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comments+xml" PartName="/ppt/comments/comment2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2" name="Zayd"/>
  <p:cmAuthor clrIdx="1" id="1" initials="" lastIdx="2" name="Mrudhul Raj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1-09-17T06:11:25.293">
    <p:pos x="2880" y="729"/>
    <p:text>Gotta change</p:text>
  </p:cm>
  <p:cm authorId="1" idx="1" dt="2021-09-17T06:11:25.293">
    <p:pos x="2880" y="729"/>
    <p:text>Bruh u doing?</p:text>
  </p:cm>
</p:cmLst>
</file>

<file path=ppt/comments/comment2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2" dt="2021-09-17T06:11:25.293">
    <p:pos x="196" y="725"/>
    <p:text>Gotta change</p:text>
  </p:cm>
  <p:cm authorId="1" idx="2" dt="2021-09-17T06:11:25.293">
    <p:pos x="196" y="725"/>
    <p:text>Bruh u doing?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Nabeel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ebfc5897ef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ebfc5897e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Harshith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f08ac78b0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f08ac78b0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Harshith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ebc76c609a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ebc76c609a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Zayd J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ebc76c609a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ebc76c609a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Nabeel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ebc76c609a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ebc76c609a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ebc76c609a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ebc76c609a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Mrudhul 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ebc76c609a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ebc76c609a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comments" Target="../comments/comment1.xml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comments" Target="../comments/comment2.xml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Agile Case Study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194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</a:t>
            </a:r>
            <a:endParaRPr/>
          </a:p>
          <a:p>
            <a:pPr indent="-37973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Harshith Mohan Kumar</a:t>
            </a:r>
            <a:endParaRPr/>
          </a:p>
          <a:p>
            <a:pPr indent="-37973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Zayd Jamadar</a:t>
            </a:r>
            <a:endParaRPr/>
          </a:p>
          <a:p>
            <a:pPr indent="-37973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Nabeel Khan</a:t>
            </a:r>
            <a:endParaRPr/>
          </a:p>
          <a:p>
            <a:pPr indent="-37973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Mrudhulraj Natarajan</a:t>
            </a:r>
            <a:endParaRPr/>
          </a:p>
          <a:p>
            <a:pPr indent="-37973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Nikhil M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975" y="453100"/>
            <a:ext cx="8678051" cy="423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426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Failures in Agile</a:t>
            </a:r>
            <a:endParaRPr/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infographic on the right contains the “failures” of Service Inc in following the Agile Manifesto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Ultimately, Service Inc went through a 6 month training period to “become Agile”</a:t>
            </a:r>
            <a:endParaRPr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0"/>
            <a:ext cx="457199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4571998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6"/>
          <p:cNvSpPr txBox="1"/>
          <p:nvPr/>
        </p:nvSpPr>
        <p:spPr>
          <a:xfrm>
            <a:off x="4693450" y="192875"/>
            <a:ext cx="42435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74" name="Google Shape;74;p16"/>
          <p:cNvSpPr txBox="1"/>
          <p:nvPr>
            <p:ph type="title"/>
          </p:nvPr>
        </p:nvSpPr>
        <p:spPr>
          <a:xfrm>
            <a:off x="4685050" y="316325"/>
            <a:ext cx="426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SCRUM Deviation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4572000" y="1158000"/>
            <a:ext cx="4056300" cy="398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infographic on the left contains some methods Service inc. could adopt to become more scrum compliant.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 are a lot of subtle errors which combine together resul</a:t>
            </a:r>
            <a:r>
              <a:rPr lang="en"/>
              <a:t>ting in the failure of the management in training the staff in agile methodologies.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77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Financial aspects of SCRUM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Products and projects carry a lot of uncertainties	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Errors in the business case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Management and contingency reserves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Cost of correcting and managing triggered risks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Scrum act as early warning systems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Scrum lowers internal risks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When you lower execution cost, you improve</a:t>
            </a:r>
            <a:endParaRPr sz="16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/>
              <a:t>margin and reduce investment payback period</a:t>
            </a:r>
            <a:endParaRPr sz="1600"/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0775" y="1328750"/>
            <a:ext cx="3473224" cy="277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Pitfalls of Service Inc.</a:t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The infographic on the right shows the failure of service Inc to </a:t>
            </a:r>
            <a:endParaRPr sz="15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implement</a:t>
            </a:r>
            <a:r>
              <a:rPr lang="en" sz="1500"/>
              <a:t> scrum due to their cultural differences.</a:t>
            </a:r>
            <a:endParaRPr sz="15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The daily scrum  meetings took about 60-90 minutes with each </a:t>
            </a:r>
            <a:endParaRPr sz="15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member getting around 10  minutes. </a:t>
            </a:r>
            <a:endParaRPr sz="15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The scrum master decided and assigned tasks among team 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          members.</a:t>
            </a:r>
            <a:endParaRPr sz="15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Instead of the backlog being realistic, it  was rather ambitious and </a:t>
            </a:r>
            <a:endParaRPr sz="15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500"/>
              <a:t>the team wasn’t up to the task to complete it.</a:t>
            </a:r>
            <a:endParaRPr sz="1500"/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79300" y="0"/>
            <a:ext cx="2464700" cy="540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2355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ANALYSIS</a:t>
            </a:r>
            <a:endParaRPr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152475"/>
            <a:ext cx="5039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infographic on the right contains the “conclusions” that can be derived from the sprint conduction in the case study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infographic clearly mentions the reasons Mr. Shan denied the approval for the Service Inc to work on Products</a:t>
            </a:r>
            <a:endParaRPr/>
          </a:p>
        </p:txBody>
      </p:sp>
      <p:pic>
        <p:nvPicPr>
          <p:cNvPr id="96" name="Google Shape;9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35174" y="169363"/>
            <a:ext cx="3397124" cy="48047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