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91" r:id="rId6"/>
    <p:sldId id="289" r:id="rId7"/>
    <p:sldId id="261" r:id="rId8"/>
    <p:sldId id="292" r:id="rId9"/>
    <p:sldId id="260" r:id="rId10"/>
  </p:sldIdLst>
  <p:sldSz cx="9144000" cy="5143500" type="screen16x9"/>
  <p:notesSz cx="6858000" cy="9144000"/>
  <p:embeddedFontLst>
    <p:embeddedFont>
      <p:font typeface="Red Hat Display" panose="020B0604020202020204" charset="0"/>
      <p:regular r:id="rId12"/>
      <p:bold r:id="rId13"/>
      <p:italic r:id="rId14"/>
      <p:boldItalic r:id="rId15"/>
    </p:embeddedFont>
    <p:embeddedFont>
      <p:font typeface="Red Hat Tex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B6D1"/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F38A07-D7B8-4D88-859F-E63A7DEED6EB}">
  <a:tblStyle styleId="{67F38A07-D7B8-4D88-859F-E63A7DEED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50AF5C-1CCD-4E7A-9779-E25E6EAF9B9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0"/>
  </p:normalViewPr>
  <p:slideViewPr>
    <p:cSldViewPr snapToGrid="0">
      <p:cViewPr varScale="1">
        <p:scale>
          <a:sx n="107" d="100"/>
          <a:sy n="107" d="100"/>
        </p:scale>
        <p:origin x="1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udani Songade" userId="457e7934a35c2c41" providerId="LiveId" clId="{82206550-46B1-45A0-922A-32B80D6D13C8}"/>
    <pc:docChg chg="custSel modSld">
      <pc:chgData name="Mrudani Songade" userId="457e7934a35c2c41" providerId="LiveId" clId="{82206550-46B1-45A0-922A-32B80D6D13C8}" dt="2024-01-13T05:43:41.983" v="0" actId="21"/>
      <pc:docMkLst>
        <pc:docMk/>
      </pc:docMkLst>
      <pc:sldChg chg="delSp mod">
        <pc:chgData name="Mrudani Songade" userId="457e7934a35c2c41" providerId="LiveId" clId="{82206550-46B1-45A0-922A-32B80D6D13C8}" dt="2024-01-13T05:43:41.983" v="0" actId="21"/>
        <pc:sldMkLst>
          <pc:docMk/>
          <pc:sldMk cId="0" sldId="262"/>
        </pc:sldMkLst>
        <pc:spChg chg="del">
          <ac:chgData name="Mrudani Songade" userId="457e7934a35c2c41" providerId="LiveId" clId="{82206550-46B1-45A0-922A-32B80D6D13C8}" dt="2024-01-13T05:43:41.983" v="0" actId="21"/>
          <ac:spMkLst>
            <pc:docMk/>
            <pc:sldMk cId="0" sldId="262"/>
            <ac:spMk id="13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246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b2f7c811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b2f7c811e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791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254825" y="626250"/>
            <a:ext cx="3366900" cy="3891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091600" y="3948600"/>
            <a:ext cx="960900" cy="1194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 rot="10800000">
            <a:off x="4091600" y="0"/>
            <a:ext cx="960900" cy="1194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441500" y="1194900"/>
            <a:ext cx="6261300" cy="27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914400" lvl="1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371600" lvl="2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1828800" lvl="3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2286000" lvl="4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2743200" lvl="5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3200400" lvl="6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3657600" lvl="7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4114800" lvl="8" indent="-419100" algn="ctr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40520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“</a:t>
            </a:r>
            <a:endParaRPr sz="9600">
              <a:solidFill>
                <a:schemeClr val="accent4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390035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”</a:t>
            </a:r>
            <a:endParaRPr sz="96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 background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background">
  <p:cSld name="BLANK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4233854" y="1402325"/>
            <a:ext cx="4047900" cy="21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3600" dirty="0">
                <a:solidFill>
                  <a:srgbClr val="FFCE00"/>
                </a:solidFill>
              </a:rPr>
              <a:t>Inventory</a:t>
            </a:r>
            <a:br>
              <a:rPr lang="en-IN" sz="3600" dirty="0">
                <a:solidFill>
                  <a:srgbClr val="FFCE00"/>
                </a:solidFill>
              </a:rPr>
            </a:br>
            <a:r>
              <a:rPr lang="en-IN" sz="3600" dirty="0">
                <a:solidFill>
                  <a:srgbClr val="FFCE00"/>
                </a:solidFill>
              </a:rPr>
              <a:t>Management </a:t>
            </a:r>
            <a:endParaRPr sz="3600" dirty="0">
              <a:solidFill>
                <a:srgbClr val="FFCE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1DE247-1F42-4FE2-A099-7E730B3DD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979" y="1402325"/>
            <a:ext cx="1319610" cy="13816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EB60AF-244A-41C9-911D-F5D83C545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91" y="3050347"/>
            <a:ext cx="2969987" cy="6675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Prepared By:-</a:t>
            </a:r>
            <a:endParaRPr sz="20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619717" y="959314"/>
            <a:ext cx="233377" cy="199823"/>
            <a:chOff x="912642" y="989345"/>
            <a:chExt cx="277665" cy="237743"/>
          </a:xfrm>
        </p:grpSpPr>
        <p:sp>
          <p:nvSpPr>
            <p:cNvPr id="88" name="Google Shape;88;p13"/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F09CC9ED-57C2-D45A-53CD-F7564C946A4A}"/>
              </a:ext>
            </a:extLst>
          </p:cNvPr>
          <p:cNvSpPr txBox="1">
            <a:spLocks/>
          </p:cNvSpPr>
          <p:nvPr/>
        </p:nvSpPr>
        <p:spPr>
          <a:xfrm>
            <a:off x="853094" y="1725908"/>
            <a:ext cx="3161629" cy="172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r>
              <a:rPr lang="en-IN" sz="1400" dirty="0">
                <a:latin typeface="+mj-lt"/>
              </a:rPr>
              <a:t>Name:- </a:t>
            </a:r>
            <a:r>
              <a:rPr lang="en-IN" sz="1400" dirty="0" err="1">
                <a:latin typeface="+mj-lt"/>
              </a:rPr>
              <a:t>Songade</a:t>
            </a:r>
            <a:r>
              <a:rPr lang="en-IN" sz="1400" dirty="0">
                <a:latin typeface="+mj-lt"/>
              </a:rPr>
              <a:t> </a:t>
            </a:r>
            <a:r>
              <a:rPr lang="en-IN" sz="1400" dirty="0" err="1">
                <a:latin typeface="+mj-lt"/>
              </a:rPr>
              <a:t>Mrudani</a:t>
            </a:r>
            <a:endParaRPr lang="en-IN" sz="1400" dirty="0">
              <a:latin typeface="+mj-lt"/>
            </a:endParaRPr>
          </a:p>
          <a:p>
            <a:r>
              <a:rPr lang="en-IN" sz="1400" dirty="0">
                <a:latin typeface="+mj-lt"/>
              </a:rPr>
              <a:t>Roll No:- 39</a:t>
            </a:r>
          </a:p>
          <a:p>
            <a:r>
              <a:rPr lang="en-IN" sz="1400" dirty="0" err="1">
                <a:latin typeface="+mj-lt"/>
              </a:rPr>
              <a:t>Enrollment</a:t>
            </a:r>
            <a:r>
              <a:rPr lang="en-IN" sz="1400" dirty="0">
                <a:latin typeface="+mj-lt"/>
              </a:rPr>
              <a:t> No:-21002170510032</a:t>
            </a:r>
          </a:p>
          <a:p>
            <a:r>
              <a:rPr lang="en-IN" sz="1400" dirty="0">
                <a:latin typeface="+mj-lt"/>
              </a:rPr>
              <a:t>Batch:- B2</a:t>
            </a:r>
          </a:p>
          <a:p>
            <a:r>
              <a:rPr lang="en-IN" sz="1400" dirty="0">
                <a:latin typeface="+mj-lt"/>
              </a:rPr>
              <a:t>Branch:- AIDS</a:t>
            </a:r>
          </a:p>
          <a:p>
            <a:endParaRPr lang="en-IN" sz="1400" dirty="0">
              <a:latin typeface="+mj-lt"/>
            </a:endParaRP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9F1A10A-6096-F63B-41C9-A15AC495FDE1}"/>
              </a:ext>
            </a:extLst>
          </p:cNvPr>
          <p:cNvSpPr txBox="1">
            <a:spLocks/>
          </p:cNvSpPr>
          <p:nvPr/>
        </p:nvSpPr>
        <p:spPr>
          <a:xfrm>
            <a:off x="4477116" y="1725908"/>
            <a:ext cx="3161629" cy="127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D7CEF2-52EA-9C6D-A9F1-B570004A3A30}"/>
              </a:ext>
            </a:extLst>
          </p:cNvPr>
          <p:cNvSpPr txBox="1"/>
          <p:nvPr/>
        </p:nvSpPr>
        <p:spPr>
          <a:xfrm rot="5400000">
            <a:off x="2658399" y="2865964"/>
            <a:ext cx="3127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====================================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E3282-4EB2-2FEB-F8C8-19E0CC0EAF4C}"/>
              </a:ext>
            </a:extLst>
          </p:cNvPr>
          <p:cNvSpPr txBox="1"/>
          <p:nvPr/>
        </p:nvSpPr>
        <p:spPr>
          <a:xfrm rot="5400000">
            <a:off x="-813368" y="2865965"/>
            <a:ext cx="3127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====================================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36DB23-4A67-9AD1-CDAF-E4CAC05D1900}"/>
              </a:ext>
            </a:extLst>
          </p:cNvPr>
          <p:cNvSpPr txBox="1"/>
          <p:nvPr/>
        </p:nvSpPr>
        <p:spPr>
          <a:xfrm rot="10800000">
            <a:off x="597999" y="4299049"/>
            <a:ext cx="3700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===========================================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72FB3-FAA8-64FA-6B48-EE8B64AE0151}"/>
              </a:ext>
            </a:extLst>
          </p:cNvPr>
          <p:cNvSpPr txBox="1"/>
          <p:nvPr/>
        </p:nvSpPr>
        <p:spPr>
          <a:xfrm rot="10800000">
            <a:off x="597998" y="1432878"/>
            <a:ext cx="3700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===========================================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ctrTitle" idx="4294967295"/>
          </p:nvPr>
        </p:nvSpPr>
        <p:spPr>
          <a:xfrm>
            <a:off x="1083900" y="2259175"/>
            <a:ext cx="3671100" cy="70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Big concept</a:t>
            </a:r>
            <a:endParaRPr sz="4800">
              <a:solidFill>
                <a:schemeClr val="accent1"/>
              </a:solidFill>
            </a:endParaRPr>
          </a:p>
        </p:txBody>
      </p:sp>
      <p:grpSp>
        <p:nvGrpSpPr>
          <p:cNvPr id="136" name="Google Shape;136;p18"/>
          <p:cNvGrpSpPr/>
          <p:nvPr/>
        </p:nvGrpSpPr>
        <p:grpSpPr>
          <a:xfrm>
            <a:off x="6076148" y="739706"/>
            <a:ext cx="2078301" cy="2078265"/>
            <a:chOff x="6643075" y="3664250"/>
            <a:chExt cx="407950" cy="407975"/>
          </a:xfrm>
        </p:grpSpPr>
        <p:sp>
          <p:nvSpPr>
            <p:cNvPr id="137" name="Google Shape;137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8"/>
          <p:cNvGrpSpPr/>
          <p:nvPr/>
        </p:nvGrpSpPr>
        <p:grpSpPr>
          <a:xfrm rot="-587476">
            <a:off x="5954275" y="3088781"/>
            <a:ext cx="854467" cy="854418"/>
            <a:chOff x="576250" y="4319400"/>
            <a:chExt cx="442075" cy="442050"/>
          </a:xfrm>
        </p:grpSpPr>
        <p:sp>
          <p:nvSpPr>
            <p:cNvPr id="140" name="Google Shape;140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8"/>
          <p:cNvSpPr/>
          <p:nvPr/>
        </p:nvSpPr>
        <p:spPr>
          <a:xfrm>
            <a:off x="5579054" y="1219799"/>
            <a:ext cx="324860" cy="3101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 rot="2697395">
            <a:off x="7719778" y="2807798"/>
            <a:ext cx="493111" cy="4708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109888" y="2538997"/>
            <a:ext cx="197521" cy="1886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1279896">
            <a:off x="5353995" y="2155406"/>
            <a:ext cx="197498" cy="18867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49" name="Google Shape;149;p18"/>
          <p:cNvGrpSpPr/>
          <p:nvPr/>
        </p:nvGrpSpPr>
        <p:grpSpPr>
          <a:xfrm>
            <a:off x="595647" y="2445424"/>
            <a:ext cx="252657" cy="252657"/>
            <a:chOff x="884004" y="2757472"/>
            <a:chExt cx="300603" cy="300604"/>
          </a:xfrm>
        </p:grpSpPr>
        <p:sp>
          <p:nvSpPr>
            <p:cNvPr id="150" name="Google Shape;150;p18"/>
            <p:cNvSpPr/>
            <p:nvPr/>
          </p:nvSpPr>
          <p:spPr>
            <a:xfrm>
              <a:off x="884004" y="2929419"/>
              <a:ext cx="128674" cy="128657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064276" y="2757472"/>
              <a:ext cx="120332" cy="120349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931046" y="2803676"/>
              <a:ext cx="207362" cy="207362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025968" y="2832001"/>
              <a:ext cx="34156" cy="34156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 idx="4294967295"/>
          </p:nvPr>
        </p:nvSpPr>
        <p:spPr>
          <a:xfrm>
            <a:off x="3347765" y="625902"/>
            <a:ext cx="1782174" cy="6682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* </a:t>
            </a:r>
            <a:r>
              <a:rPr lang="en-US" sz="2400" u="sng" dirty="0"/>
              <a:t>Abstract</a:t>
            </a:r>
            <a:r>
              <a:rPr lang="en-US" sz="2400" dirty="0"/>
              <a:t> *</a:t>
            </a:r>
            <a:endParaRPr sz="2400"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4294967295"/>
          </p:nvPr>
        </p:nvSpPr>
        <p:spPr>
          <a:xfrm>
            <a:off x="1193500" y="1239864"/>
            <a:ext cx="6610798" cy="30376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-US" sz="1800" b="0" i="0" dirty="0">
                <a:solidFill>
                  <a:srgbClr val="414152"/>
                </a:solidFill>
                <a:effectLst/>
                <a:latin typeface="+mn-lt"/>
              </a:rPr>
              <a:t>In this problem, we are given a set of items, each with a weight and a value. We are also given a knapsack with a maximum capacity. The objective is to fill the knapsack with items such that the total value of the items is maximized, without exceeding the maximum capacity of the knapsack. </a:t>
            </a:r>
            <a:r>
              <a:rPr lang="en-US" sz="1800" dirty="0">
                <a:latin typeface="+mn-lt"/>
              </a:rPr>
              <a:t>In the </a:t>
            </a:r>
            <a:r>
              <a:rPr lang="en-US" sz="1800" b="1" dirty="0">
                <a:latin typeface="+mn-lt"/>
              </a:rPr>
              <a:t>Fractional Knapsack Problem</a:t>
            </a:r>
            <a:r>
              <a:rPr lang="en-US" sz="1800" dirty="0">
                <a:latin typeface="+mn-lt"/>
              </a:rPr>
              <a:t>, we can break items into smaller pieces to maximize the total value of the knapsack </a:t>
            </a:r>
            <a:endParaRPr sz="1800" b="1" dirty="0">
              <a:latin typeface="+mn-lt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grpSp>
        <p:nvGrpSpPr>
          <p:cNvPr id="14" name="Google Shape;936;p47">
            <a:extLst>
              <a:ext uri="{FF2B5EF4-FFF2-40B4-BE49-F238E27FC236}">
                <a16:creationId xmlns:a16="http://schemas.microsoft.com/office/drawing/2014/main" id="{9A3FF814-00B1-4632-BA43-0B4E7F074FA1}"/>
              </a:ext>
            </a:extLst>
          </p:cNvPr>
          <p:cNvGrpSpPr/>
          <p:nvPr/>
        </p:nvGrpSpPr>
        <p:grpSpPr>
          <a:xfrm>
            <a:off x="542260" y="2384118"/>
            <a:ext cx="329610" cy="376313"/>
            <a:chOff x="2945741" y="2973775"/>
            <a:chExt cx="461550" cy="437200"/>
          </a:xfrm>
        </p:grpSpPr>
        <p:sp>
          <p:nvSpPr>
            <p:cNvPr id="15" name="Google Shape;937;p47">
              <a:extLst>
                <a:ext uri="{FF2B5EF4-FFF2-40B4-BE49-F238E27FC236}">
                  <a16:creationId xmlns:a16="http://schemas.microsoft.com/office/drawing/2014/main" id="{4B19B0EF-4A06-47C9-B7CB-4B1E8421A678}"/>
                </a:ext>
              </a:extLst>
            </p:cNvPr>
            <p:cNvSpPr/>
            <p:nvPr/>
          </p:nvSpPr>
          <p:spPr>
            <a:xfrm>
              <a:off x="3063866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8;p47">
              <a:extLst>
                <a:ext uri="{FF2B5EF4-FFF2-40B4-BE49-F238E27FC236}">
                  <a16:creationId xmlns:a16="http://schemas.microsoft.com/office/drawing/2014/main" id="{BA4112A6-E274-469F-92F4-56095E02F980}"/>
                </a:ext>
              </a:extLst>
            </p:cNvPr>
            <p:cNvSpPr/>
            <p:nvPr/>
          </p:nvSpPr>
          <p:spPr>
            <a:xfrm>
              <a:off x="2945741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subTitle" idx="4294967295"/>
          </p:nvPr>
        </p:nvSpPr>
        <p:spPr>
          <a:xfrm>
            <a:off x="1320845" y="1379348"/>
            <a:ext cx="6610798" cy="31819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-US" sz="1800" b="1" dirty="0">
                <a:latin typeface="+mn-lt"/>
              </a:rPr>
              <a:t>I am using Django, Python Functions to make this project.</a:t>
            </a:r>
          </a:p>
          <a:p>
            <a:pPr marL="342900" indent="-342900"/>
            <a:r>
              <a:rPr lang="en-US" sz="1800" b="1" dirty="0">
                <a:latin typeface="+mn-lt"/>
              </a:rPr>
              <a:t>I have made some important functions for each user. Namely, an inventory in which they can add products. They can also compare products in the fractional knapsack basis .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" dirty="0">
                <a:solidFill>
                  <a:srgbClr val="80828B"/>
                </a:solidFill>
              </a:rPr>
              <a:t>4</a:t>
            </a:r>
            <a:endParaRPr kumimoji="0" sz="1300" b="1" i="0" u="none" strike="noStrike" kern="0" cap="none" spc="0" normalizeH="0" baseline="0" noProof="0" dirty="0">
              <a:ln>
                <a:noFill/>
              </a:ln>
              <a:solidFill>
                <a:srgbClr val="80828B"/>
              </a:solidFill>
              <a:effectLst/>
              <a:uLnTx/>
              <a:uFillTx/>
              <a:latin typeface="Red Hat Display"/>
              <a:sym typeface="Red Hat Display"/>
            </a:endParaRPr>
          </a:p>
        </p:txBody>
      </p:sp>
      <p:grpSp>
        <p:nvGrpSpPr>
          <p:cNvPr id="14" name="Google Shape;936;p47">
            <a:extLst>
              <a:ext uri="{FF2B5EF4-FFF2-40B4-BE49-F238E27FC236}">
                <a16:creationId xmlns:a16="http://schemas.microsoft.com/office/drawing/2014/main" id="{9A3FF814-00B1-4632-BA43-0B4E7F074FA1}"/>
              </a:ext>
            </a:extLst>
          </p:cNvPr>
          <p:cNvGrpSpPr/>
          <p:nvPr/>
        </p:nvGrpSpPr>
        <p:grpSpPr>
          <a:xfrm>
            <a:off x="542260" y="2384118"/>
            <a:ext cx="329610" cy="376313"/>
            <a:chOff x="2945741" y="2973775"/>
            <a:chExt cx="461550" cy="437200"/>
          </a:xfrm>
        </p:grpSpPr>
        <p:sp>
          <p:nvSpPr>
            <p:cNvPr id="15" name="Google Shape;937;p47">
              <a:extLst>
                <a:ext uri="{FF2B5EF4-FFF2-40B4-BE49-F238E27FC236}">
                  <a16:creationId xmlns:a16="http://schemas.microsoft.com/office/drawing/2014/main" id="{4B19B0EF-4A06-47C9-B7CB-4B1E8421A678}"/>
                </a:ext>
              </a:extLst>
            </p:cNvPr>
            <p:cNvSpPr/>
            <p:nvPr/>
          </p:nvSpPr>
          <p:spPr>
            <a:xfrm>
              <a:off x="3063866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938;p47">
              <a:extLst>
                <a:ext uri="{FF2B5EF4-FFF2-40B4-BE49-F238E27FC236}">
                  <a16:creationId xmlns:a16="http://schemas.microsoft.com/office/drawing/2014/main" id="{BA4112A6-E274-469F-92F4-56095E02F980}"/>
                </a:ext>
              </a:extLst>
            </p:cNvPr>
            <p:cNvSpPr/>
            <p:nvPr/>
          </p:nvSpPr>
          <p:spPr>
            <a:xfrm>
              <a:off x="2945741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96;p14">
            <a:extLst>
              <a:ext uri="{FF2B5EF4-FFF2-40B4-BE49-F238E27FC236}">
                <a16:creationId xmlns:a16="http://schemas.microsoft.com/office/drawing/2014/main" id="{ABBB4AA4-8CE5-9904-FDAD-09580E70CF72}"/>
              </a:ext>
            </a:extLst>
          </p:cNvPr>
          <p:cNvSpPr txBox="1">
            <a:spLocks/>
          </p:cNvSpPr>
          <p:nvPr/>
        </p:nvSpPr>
        <p:spPr>
          <a:xfrm>
            <a:off x="2890565" y="711141"/>
            <a:ext cx="3734960" cy="66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2400" dirty="0"/>
              <a:t>* </a:t>
            </a:r>
            <a:r>
              <a:rPr lang="en-US" sz="2400" u="sng" dirty="0"/>
              <a:t>Functions and libraries</a:t>
            </a:r>
            <a:r>
              <a:rPr lang="en-US" sz="2400" dirty="0"/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237374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962FF4-B9B5-BFC4-1E99-7099277AC4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932"/>
          <a:stretch/>
        </p:blipFill>
        <p:spPr>
          <a:xfrm>
            <a:off x="0" y="-23526"/>
            <a:ext cx="2293144" cy="5167026"/>
          </a:xfrm>
          <a:prstGeom prst="rect">
            <a:avLst/>
          </a:prstGeom>
        </p:spPr>
      </p:pic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B55935C6-8476-64B9-3140-B01C4E17D82D}"/>
              </a:ext>
            </a:extLst>
          </p:cNvPr>
          <p:cNvSpPr txBox="1">
            <a:spLocks/>
          </p:cNvSpPr>
          <p:nvPr/>
        </p:nvSpPr>
        <p:spPr>
          <a:xfrm>
            <a:off x="2736057" y="2170530"/>
            <a:ext cx="5414961" cy="52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IN" sz="4400" dirty="0">
                <a:solidFill>
                  <a:schemeClr val="accent2"/>
                </a:solidFill>
                <a:latin typeface="+mj-lt"/>
              </a:rPr>
              <a:t>Result of my project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B0EBFF4F-857A-2154-F252-F40CD0B6A3D9}"/>
              </a:ext>
            </a:extLst>
          </p:cNvPr>
          <p:cNvSpPr txBox="1">
            <a:spLocks/>
          </p:cNvSpPr>
          <p:nvPr/>
        </p:nvSpPr>
        <p:spPr>
          <a:xfrm>
            <a:off x="8596057" y="4614657"/>
            <a:ext cx="619380" cy="41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IN" sz="1200" dirty="0">
                <a:solidFill>
                  <a:schemeClr val="accent2"/>
                </a:solidFill>
              </a:rPr>
              <a:t>  </a:t>
            </a:r>
          </a:p>
          <a:p>
            <a:r>
              <a:rPr lang="en-IN" sz="1200" dirty="0">
                <a:solidFill>
                  <a:schemeClr val="accent2"/>
                </a:solidFill>
              </a:rPr>
              <a:t>        </a:t>
            </a:r>
            <a:r>
              <a:rPr lang="en-IN" sz="1300" dirty="0">
                <a:solidFill>
                  <a:schemeClr val="accent2"/>
                </a:solidFill>
              </a:rP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22" name="Google Shape;122;p17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CC96183-ECE6-4DBC-835F-26D8FAAE5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319" y="865470"/>
            <a:ext cx="6347361" cy="34125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22" name="Google Shape;122;p17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EA7C56A-4AC6-4F23-92D9-D09F7A909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40" y="740786"/>
            <a:ext cx="3138364" cy="1369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D6CC14-993F-986B-ECE4-7A919C2B5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995" y="1958007"/>
            <a:ext cx="3459925" cy="14023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6269C0-FAF1-6A34-2EC8-8884905D0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85" y="3360392"/>
            <a:ext cx="3501673" cy="11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6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1441500" y="1194900"/>
            <a:ext cx="6261300" cy="27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+mj-lt"/>
              </a:rPr>
              <a:t>Thank You </a:t>
            </a:r>
            <a:endParaRPr dirty="0">
              <a:latin typeface="+mj-lt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mandra template">
  <a:themeElements>
    <a:clrScheme name="Custom 347">
      <a:dk1>
        <a:srgbClr val="24283B"/>
      </a:dk1>
      <a:lt1>
        <a:srgbClr val="FFFFFF"/>
      </a:lt1>
      <a:dk2>
        <a:srgbClr val="80828B"/>
      </a:dk2>
      <a:lt2>
        <a:srgbClr val="EAECF0"/>
      </a:lt2>
      <a:accent1>
        <a:srgbClr val="FFCE00"/>
      </a:accent1>
      <a:accent2>
        <a:srgbClr val="FFF14C"/>
      </a:accent2>
      <a:accent3>
        <a:srgbClr val="9FE2D0"/>
      </a:accent3>
      <a:accent4>
        <a:srgbClr val="1AB6D1"/>
      </a:accent4>
      <a:accent5>
        <a:srgbClr val="0784B1"/>
      </a:accent5>
      <a:accent6>
        <a:srgbClr val="EE7673"/>
      </a:accent6>
      <a:hlink>
        <a:srgbClr val="3180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179</Words>
  <Application>Microsoft Office PowerPoint</Application>
  <PresentationFormat>On-screen Show (16:9)</PresentationFormat>
  <Paragraphs>28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Red Hat Display</vt:lpstr>
      <vt:lpstr>Red Hat Text</vt:lpstr>
      <vt:lpstr>Timandra template</vt:lpstr>
      <vt:lpstr>Inventory Management </vt:lpstr>
      <vt:lpstr>Prepared By:-</vt:lpstr>
      <vt:lpstr>Big concept</vt:lpstr>
      <vt:lpstr>* Abstract *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 directory application system using LinkedList</dc:title>
  <dc:creator>Kuldeep Rathod</dc:creator>
  <cp:lastModifiedBy>Mrudani Songade</cp:lastModifiedBy>
  <cp:revision>17</cp:revision>
  <dcterms:modified xsi:type="dcterms:W3CDTF">2024-01-13T05:43:47Z</dcterms:modified>
</cp:coreProperties>
</file>