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"/>
  </p:notesMasterIdLst>
  <p:sldIdLst>
    <p:sldId id="257" r:id="rId2"/>
    <p:sldId id="264" r:id="rId3"/>
    <p:sldId id="293" r:id="rId4"/>
    <p:sldId id="294" r:id="rId5"/>
    <p:sldId id="29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9E5D79-6B0A-434C-B54B-7ACC22DB549A}">
          <p14:sldIdLst/>
        </p14:section>
        <p14:section name="Untitled Section" id="{98871BD3-E00B-4671-914E-88B7BE5F4943}">
          <p14:sldIdLst>
            <p14:sldId id="257"/>
            <p14:sldId id="264"/>
            <p14:sldId id="293"/>
            <p14:sldId id="294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C8EC5-1964-4233-870D-3470E1EFDAC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73C29-B3CE-4E32-809E-AF0C2C2E6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5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26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19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3fb1ff459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3fb1ff459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2C33-D4B1-489E-9D78-42F19FCD0F0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85B1-9256-4FAF-878F-4B1FE4048D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78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2C33-D4B1-489E-9D78-42F19FCD0F0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85B1-9256-4FAF-878F-4B1FE404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2C33-D4B1-489E-9D78-42F19FCD0F0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85B1-9256-4FAF-878F-4B1FE404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08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316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2C33-D4B1-489E-9D78-42F19FCD0F0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85B1-9256-4FAF-878F-4B1FE404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34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2C33-D4B1-489E-9D78-42F19FCD0F0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85B1-9256-4FAF-878F-4B1FE4048D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8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2C33-D4B1-489E-9D78-42F19FCD0F0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85B1-9256-4FAF-878F-4B1FE404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2C33-D4B1-489E-9D78-42F19FCD0F0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85B1-9256-4FAF-878F-4B1FE404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1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2C33-D4B1-489E-9D78-42F19FCD0F0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85B1-9256-4FAF-878F-4B1FE404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5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2C33-D4B1-489E-9D78-42F19FCD0F0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85B1-9256-4FAF-878F-4B1FE404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2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C82C33-D4B1-489E-9D78-42F19FCD0F0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E85B1-9256-4FAF-878F-4B1FE404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9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2C33-D4B1-489E-9D78-42F19FCD0F0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85B1-9256-4FAF-878F-4B1FE404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C82C33-D4B1-489E-9D78-42F19FCD0F0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7E85B1-9256-4FAF-878F-4B1FE4048D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5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23310" y="1642200"/>
            <a:ext cx="10250800" cy="17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/>
              <a:t>Movie Recommendation System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23310" y="4278318"/>
            <a:ext cx="10250800" cy="24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2267" b="1" dirty="0">
                <a:solidFill>
                  <a:srgbClr val="000000"/>
                </a:solidFill>
              </a:rPr>
              <a:t>Made By : Mrudani Songade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</a:rPr>
              <a:t>Enrollment no</a:t>
            </a:r>
            <a:r>
              <a:rPr lang="en" sz="2267" b="1" dirty="0">
                <a:solidFill>
                  <a:schemeClr val="tx1"/>
                </a:solidFill>
              </a:rPr>
              <a:t> </a:t>
            </a:r>
            <a:r>
              <a:rPr lang="en" sz="2267" b="1" dirty="0">
                <a:solidFill>
                  <a:srgbClr val="000000"/>
                </a:solidFill>
              </a:rPr>
              <a:t>: 21002170510032</a:t>
            </a:r>
          </a:p>
          <a:p>
            <a:pPr algn="l">
              <a:spcBef>
                <a:spcPts val="0"/>
              </a:spcBef>
            </a:pPr>
            <a:r>
              <a:rPr lang="en" sz="2267" b="1" dirty="0">
                <a:solidFill>
                  <a:srgbClr val="000000"/>
                </a:solidFill>
              </a:rPr>
              <a:t>Roll Number : 209</a:t>
            </a:r>
          </a:p>
          <a:p>
            <a:pPr algn="l">
              <a:spcBef>
                <a:spcPts val="0"/>
              </a:spcBef>
            </a:pPr>
            <a:r>
              <a:rPr lang="en" sz="2267" b="1" dirty="0">
                <a:solidFill>
                  <a:srgbClr val="000000"/>
                </a:solidFill>
              </a:rPr>
              <a:t>Batch : a6               </a:t>
            </a:r>
          </a:p>
          <a:p>
            <a:pPr algn="l">
              <a:spcBef>
                <a:spcPts val="0"/>
              </a:spcBef>
            </a:pPr>
            <a:r>
              <a:rPr lang="en" sz="2267" b="1" dirty="0">
                <a:solidFill>
                  <a:srgbClr val="000000"/>
                </a:solidFill>
              </a:rPr>
              <a:t>Branch </a:t>
            </a:r>
            <a:r>
              <a:rPr lang="en" sz="2267" b="1">
                <a:solidFill>
                  <a:srgbClr val="000000"/>
                </a:solidFill>
              </a:rPr>
              <a:t>: Aids</a:t>
            </a:r>
            <a:endParaRPr sz="2267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970200" y="181767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  <a:br>
              <a:rPr lang="en-US" sz="4800" b="1" dirty="0">
                <a:solidFill>
                  <a:srgbClr val="7030A0"/>
                </a:solidFill>
              </a:rPr>
            </a:br>
            <a:endParaRPr sz="4800" b="1"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972600" y="299960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33387" indent="-380990"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</a:rPr>
              <a:t>Recommender System is a system that seeks to predict or filter preferences according to the user’s choices.</a:t>
            </a:r>
          </a:p>
          <a:p>
            <a:pPr marL="533387" indent="-380990"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</a:rPr>
              <a:t>A movie recommendation system is a fancy way to describe a process that tries to predict your preferred items based on your or people similar to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970200" y="181767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Raleway" panose="020F0502020204030204" pitchFamily="2" charset="0"/>
              </a:rPr>
              <a:t>Technology &amp; Features used</a:t>
            </a:r>
            <a:endParaRPr lang="en-IN" sz="4800" b="1" dirty="0">
              <a:solidFill>
                <a:schemeClr val="tx1"/>
              </a:solidFill>
              <a:latin typeface="Raleway" panose="020F0502020204030204" pitchFamily="2" charset="0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972600" y="299960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Clr>
                <a:srgbClr val="000000"/>
              </a:buClr>
              <a:buSzPts val="1800"/>
              <a:buNone/>
            </a:pPr>
            <a:r>
              <a:rPr lang="en" sz="2800" dirty="0">
                <a:solidFill>
                  <a:srgbClr val="000000"/>
                </a:solidFill>
                <a:latin typeface="Aptos Display" panose="020B0004020202020204" pitchFamily="34" charset="0"/>
              </a:rPr>
              <a:t>Features</a:t>
            </a:r>
          </a:p>
          <a:p>
            <a:pPr marL="1219181" lvl="1" indent="-457200">
              <a:spcBef>
                <a:spcPts val="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rgbClr val="000000"/>
                </a:solidFill>
                <a:latin typeface="Aptos Display" panose="020B0004020202020204" pitchFamily="34" charset="0"/>
              </a:rPr>
              <a:t>Listing movies per user</a:t>
            </a:r>
          </a:p>
          <a:p>
            <a:pPr marL="1219181" lvl="1" indent="-457200">
              <a:spcBef>
                <a:spcPts val="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Aptos Display" panose="020B0004020202020204" pitchFamily="34" charset="0"/>
              </a:rPr>
              <a:t>R</a:t>
            </a:r>
            <a:r>
              <a:rPr lang="en" sz="2800" dirty="0">
                <a:solidFill>
                  <a:srgbClr val="000000"/>
                </a:solidFill>
                <a:latin typeface="Aptos Display" panose="020B0004020202020204" pitchFamily="34" charset="0"/>
              </a:rPr>
              <a:t>ecommending on genre and language of user</a:t>
            </a:r>
          </a:p>
          <a:p>
            <a:pPr marL="761981" lvl="1" indent="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en" sz="2800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 marL="152396" indent="0">
              <a:buClr>
                <a:srgbClr val="000000"/>
              </a:buClr>
              <a:buSzPts val="1800"/>
              <a:buNone/>
            </a:pPr>
            <a:r>
              <a:rPr lang="en" sz="3000" dirty="0">
                <a:solidFill>
                  <a:srgbClr val="000000"/>
                </a:solidFill>
                <a:latin typeface="Aptos Display" panose="020B0004020202020204" pitchFamily="34" charset="0"/>
              </a:rPr>
              <a:t>Technology</a:t>
            </a:r>
          </a:p>
          <a:p>
            <a:pPr marL="1219181" lvl="1" indent="-457200">
              <a:spcBef>
                <a:spcPts val="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rgbClr val="000000"/>
                </a:solidFill>
                <a:latin typeface="Aptos Display" panose="020B0004020202020204" pitchFamily="34" charset="0"/>
              </a:rPr>
              <a:t>Django</a:t>
            </a:r>
          </a:p>
          <a:p>
            <a:pPr marL="1219181" lvl="1" indent="-457200">
              <a:spcBef>
                <a:spcPts val="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" sz="2800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 marL="1219181" lvl="1" indent="-457200">
              <a:spcBef>
                <a:spcPts val="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" sz="2800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7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970200" y="1702879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4800" b="1" dirty="0">
                <a:solidFill>
                  <a:schemeClr val="tx1"/>
                </a:solidFill>
                <a:latin typeface="Raleway" panose="020F0502020204030204" pitchFamily="2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57D90-5F7F-E6E6-916C-B9327CDCD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75" y="3429001"/>
            <a:ext cx="5025484" cy="3106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3BE1E-AFC4-7534-2973-4EBC416E5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1"/>
            <a:ext cx="5412059" cy="3106972"/>
          </a:xfrm>
          <a:prstGeom prst="rect">
            <a:avLst/>
          </a:prstGeom>
        </p:spPr>
      </p:pic>
      <p:sp>
        <p:nvSpPr>
          <p:cNvPr id="7" name="Google Shape;141;p21">
            <a:extLst>
              <a:ext uri="{FF2B5EF4-FFF2-40B4-BE49-F238E27FC236}">
                <a16:creationId xmlns:a16="http://schemas.microsoft.com/office/drawing/2014/main" id="{AF56038B-29D9-9CA5-933F-4FF9B386D6BC}"/>
              </a:ext>
            </a:extLst>
          </p:cNvPr>
          <p:cNvSpPr txBox="1">
            <a:spLocks/>
          </p:cNvSpPr>
          <p:nvPr/>
        </p:nvSpPr>
        <p:spPr>
          <a:xfrm>
            <a:off x="970200" y="256593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800" b="0" dirty="0">
                <a:solidFill>
                  <a:schemeClr val="tx1"/>
                </a:solidFill>
                <a:latin typeface="Raleway" panose="020F0502020204030204" pitchFamily="2" charset="0"/>
              </a:rPr>
              <a:t>Home page                                               Filter page</a:t>
            </a:r>
          </a:p>
        </p:txBody>
      </p:sp>
    </p:spTree>
    <p:extLst>
      <p:ext uri="{BB962C8B-B14F-4D97-AF65-F5344CB8AC3E}">
        <p14:creationId xmlns:p14="http://schemas.microsoft.com/office/powerpoint/2010/main" val="231662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>
            <a:spLocks noGrp="1"/>
          </p:cNvSpPr>
          <p:nvPr>
            <p:ph type="title"/>
          </p:nvPr>
        </p:nvSpPr>
        <p:spPr>
          <a:xfrm>
            <a:off x="3558480" y="3013306"/>
            <a:ext cx="4677873" cy="17640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IN" sz="6000" b="1" dirty="0">
                <a:solidFill>
                  <a:schemeClr val="tx1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104</TotalTime>
  <Words>97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 Display</vt:lpstr>
      <vt:lpstr>Arial</vt:lpstr>
      <vt:lpstr>Calibri</vt:lpstr>
      <vt:lpstr>Calibri Light</vt:lpstr>
      <vt:lpstr>Raleway</vt:lpstr>
      <vt:lpstr>Wingdings</vt:lpstr>
      <vt:lpstr>Retrospect</vt:lpstr>
      <vt:lpstr>Movie Recommendation System</vt:lpstr>
      <vt:lpstr>INTRODUCTION </vt:lpstr>
      <vt:lpstr>Technology &amp; Features used</vt:lpstr>
      <vt:lpstr>Output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Patel Jeel</dc:creator>
  <cp:lastModifiedBy>Mrudani Songade</cp:lastModifiedBy>
  <cp:revision>7</cp:revision>
  <dcterms:created xsi:type="dcterms:W3CDTF">2023-09-28T20:19:11Z</dcterms:created>
  <dcterms:modified xsi:type="dcterms:W3CDTF">2023-09-29T05:16:07Z</dcterms:modified>
</cp:coreProperties>
</file>