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7" r:id="rId4"/>
    <p:sldId id="258" r:id="rId5"/>
    <p:sldId id="261" r:id="rId6"/>
    <p:sldId id="264" r:id="rId7"/>
    <p:sldId id="265" r:id="rId8"/>
    <p:sldId id="266" r:id="rId9"/>
    <p:sldId id="263" r:id="rId10"/>
    <p:sldId id="268" r:id="rId11"/>
    <p:sldId id="269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8" d="100"/>
          <a:sy n="68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0468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41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27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00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wipe/>
  </p:transition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luizricardo.org/2014/03/javascript-substituicao-em-string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freepngimg.com/png/72539-python-science-django-machine-learning-others-data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unaaldia.hispasec.com/2021/02/cve-en-agora-sdk-que-expone-informacion-sensible-en-servicios-de-videollamada.html" TargetMode="Externa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144000" y="1371600"/>
            <a:ext cx="5486400" cy="54864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705944"/>
            <a:ext cx="8235387" cy="11365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Video Chat/Stream Platform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8" y="3482261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8" name="Picture 7" descr="A blue shield with a globe and white text&#10;&#10;Description automatically generated">
            <a:extLst>
              <a:ext uri="{FF2B5EF4-FFF2-40B4-BE49-F238E27FC236}">
                <a16:creationId xmlns:a16="http://schemas.microsoft.com/office/drawing/2014/main" id="{81F86AB6-C31C-91B6-E07C-E52C646AB9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754" y="324457"/>
            <a:ext cx="1237423" cy="12712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C9D20C-72EA-2EF3-DC77-673EC0679694}"/>
              </a:ext>
            </a:extLst>
          </p:cNvPr>
          <p:cNvSpPr txBox="1"/>
          <p:nvPr/>
        </p:nvSpPr>
        <p:spPr>
          <a:xfrm>
            <a:off x="948466" y="4549676"/>
            <a:ext cx="736233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/>
              <a:t>Made By :-</a:t>
            </a:r>
          </a:p>
          <a:p>
            <a:r>
              <a:rPr lang="en-US" sz="2100" dirty="0"/>
              <a:t>Mrudani Songade</a:t>
            </a:r>
          </a:p>
          <a:p>
            <a:r>
              <a:rPr lang="en-US" sz="2100" dirty="0"/>
              <a:t>Batch: B2</a:t>
            </a:r>
          </a:p>
          <a:p>
            <a:r>
              <a:rPr lang="en-US" sz="2100" dirty="0"/>
              <a:t>Roll no. : 39</a:t>
            </a:r>
          </a:p>
          <a:p>
            <a:r>
              <a:rPr lang="en-US" sz="2100" dirty="0"/>
              <a:t>Enrollment number: 21002170510032</a:t>
            </a:r>
          </a:p>
          <a:p>
            <a:pPr algn="l"/>
            <a:r>
              <a:rPr lang="en-US" sz="2100" dirty="0"/>
              <a:t>Branch: AIDS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17913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22492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4169093"/>
            <a:ext cx="22402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738449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3806" y="4169093"/>
            <a:ext cx="27736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593806" y="4738449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597E09-C3FC-11DD-842E-A6B3D1BB8E4C}"/>
              </a:ext>
            </a:extLst>
          </p:cNvPr>
          <p:cNvSpPr txBox="1"/>
          <p:nvPr/>
        </p:nvSpPr>
        <p:spPr>
          <a:xfrm>
            <a:off x="942680" y="518474"/>
            <a:ext cx="116573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i="0" dirty="0">
                <a:solidFill>
                  <a:schemeClr val="tx1"/>
                </a:solidFill>
                <a:latin typeface="Georgia Pro"/>
                <a:cs typeface="Arial"/>
              </a:rPr>
              <a:t>Output Example: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59D8F4-E946-48A7-7169-AFA120C815E8}"/>
              </a:ext>
            </a:extLst>
          </p:cNvPr>
          <p:cNvSpPr txBox="1">
            <a:spLocks/>
          </p:cNvSpPr>
          <p:nvPr/>
        </p:nvSpPr>
        <p:spPr>
          <a:xfrm>
            <a:off x="942680" y="3166020"/>
            <a:ext cx="5550816" cy="43071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8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31F7FEF-453B-5FDA-FA59-8007ECBD44E7}"/>
              </a:ext>
            </a:extLst>
          </p:cNvPr>
          <p:cNvSpPr txBox="1">
            <a:spLocks/>
          </p:cNvSpPr>
          <p:nvPr/>
        </p:nvSpPr>
        <p:spPr>
          <a:xfrm>
            <a:off x="7962507" y="3037352"/>
            <a:ext cx="5029200" cy="38496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A2A129-8E0C-CDD3-4FDE-EA61A877B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890" y="1647506"/>
            <a:ext cx="10554414" cy="593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2230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17913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22492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4169093"/>
            <a:ext cx="22402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738449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3806" y="4169093"/>
            <a:ext cx="27736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593806" y="4738449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597E09-C3FC-11DD-842E-A6B3D1BB8E4C}"/>
              </a:ext>
            </a:extLst>
          </p:cNvPr>
          <p:cNvSpPr txBox="1"/>
          <p:nvPr/>
        </p:nvSpPr>
        <p:spPr>
          <a:xfrm>
            <a:off x="942680" y="1991141"/>
            <a:ext cx="116573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4500" b="1" i="0" dirty="0">
              <a:solidFill>
                <a:schemeClr val="tx1"/>
              </a:solidFill>
              <a:latin typeface="Georgia Pro"/>
              <a:cs typeface="Arial"/>
            </a:endParaRPr>
          </a:p>
          <a:p>
            <a:pPr algn="ctr"/>
            <a:endParaRPr lang="en-IN" sz="4500" b="1" dirty="0">
              <a:latin typeface="Georgia Pro"/>
              <a:cs typeface="Arial"/>
            </a:endParaRPr>
          </a:p>
          <a:p>
            <a:pPr algn="ctr"/>
            <a:endParaRPr lang="en-IN" sz="4500" b="1" i="0" dirty="0">
              <a:solidFill>
                <a:schemeClr val="tx1"/>
              </a:solidFill>
              <a:latin typeface="Georgia Pro"/>
              <a:cs typeface="Arial"/>
            </a:endParaRPr>
          </a:p>
          <a:p>
            <a:pPr algn="ctr"/>
            <a:r>
              <a:rPr lang="en-IN" sz="4500" b="1" i="0" dirty="0">
                <a:solidFill>
                  <a:schemeClr val="tx1"/>
                </a:solidFill>
                <a:latin typeface="Georgia Pro"/>
                <a:cs typeface="Arial"/>
              </a:rPr>
              <a:t>THANK  </a:t>
            </a:r>
            <a:r>
              <a:rPr lang="en-IN" sz="4500" b="1" dirty="0">
                <a:latin typeface="Georgia Pro"/>
                <a:cs typeface="Arial"/>
              </a:rPr>
              <a:t>YOU</a:t>
            </a:r>
          </a:p>
          <a:p>
            <a:pPr algn="ctr"/>
            <a:endParaRPr lang="en-IN" sz="4500" b="1" i="0" dirty="0">
              <a:solidFill>
                <a:schemeClr val="tx1"/>
              </a:solidFill>
              <a:latin typeface="Georgia Pro"/>
              <a:cs typeface="Arial"/>
            </a:endParaRPr>
          </a:p>
          <a:p>
            <a:pPr algn="ctr"/>
            <a:endParaRPr lang="en-IN" sz="4500" b="1" i="0" dirty="0">
              <a:solidFill>
                <a:schemeClr val="tx1"/>
              </a:solidFill>
              <a:latin typeface="Georgia Pro"/>
              <a:cs typeface="Arial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59D8F4-E946-48A7-7169-AFA120C815E8}"/>
              </a:ext>
            </a:extLst>
          </p:cNvPr>
          <p:cNvSpPr txBox="1">
            <a:spLocks/>
          </p:cNvSpPr>
          <p:nvPr/>
        </p:nvSpPr>
        <p:spPr>
          <a:xfrm>
            <a:off x="942680" y="3166020"/>
            <a:ext cx="5550816" cy="43071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8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31F7FEF-453B-5FDA-FA59-8007ECBD44E7}"/>
              </a:ext>
            </a:extLst>
          </p:cNvPr>
          <p:cNvSpPr txBox="1">
            <a:spLocks/>
          </p:cNvSpPr>
          <p:nvPr/>
        </p:nvSpPr>
        <p:spPr>
          <a:xfrm>
            <a:off x="7962507" y="3037352"/>
            <a:ext cx="5029200" cy="38496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/>
          </a:p>
        </p:txBody>
      </p:sp>
      <p:pic>
        <p:nvPicPr>
          <p:cNvPr id="9" name="Picture 8" descr="A blue shield with a globe and white text&#10;&#10;Description automatically generated">
            <a:extLst>
              <a:ext uri="{FF2B5EF4-FFF2-40B4-BE49-F238E27FC236}">
                <a16:creationId xmlns:a16="http://schemas.microsoft.com/office/drawing/2014/main" id="{E3908437-5787-F4CD-CA01-7B27A7ED3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754" y="324457"/>
            <a:ext cx="1237423" cy="127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9654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22492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4169093"/>
            <a:ext cx="22402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738449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3806" y="4169093"/>
            <a:ext cx="27736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593806" y="4738449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446700-5B49-FF3D-BEF0-DEFF64199110}"/>
              </a:ext>
            </a:extLst>
          </p:cNvPr>
          <p:cNvSpPr txBox="1"/>
          <p:nvPr/>
        </p:nvSpPr>
        <p:spPr>
          <a:xfrm>
            <a:off x="2271860" y="758518"/>
            <a:ext cx="8936610" cy="76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374" b="1" dirty="0"/>
              <a:t>Introduction &amp; Abstract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C20E9B-096D-5C1A-35E5-D9C09C26057A}"/>
              </a:ext>
            </a:extLst>
          </p:cNvPr>
          <p:cNvSpPr txBox="1"/>
          <p:nvPr/>
        </p:nvSpPr>
        <p:spPr>
          <a:xfrm>
            <a:off x="2668688" y="2313503"/>
            <a:ext cx="8653806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Django-powered video chat/stream platform, seamlessly integrated with the Agora SDK, prioritizes user control and privacy.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 secure room access and the autonomy for users to leave at will, it ensures a comfortable and personalized experience. </a:t>
            </a:r>
          </a:p>
          <a:p>
            <a:endParaRPr lang="en-US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This platform not only meets but redefines the expectations of online communication, prioritizing user control, security, and adaptability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  <a:endParaRPr lang="en-US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30490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70675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Overview of Technologies Used</a:t>
            </a:r>
            <a:endParaRPr lang="en-US" sz="4374" dirty="0"/>
          </a:p>
        </p:txBody>
      </p:sp>
      <p:pic>
        <p:nvPicPr>
          <p:cNvPr id="5" name="Image 1"/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2580375" y="2525701"/>
            <a:ext cx="3158490" cy="315849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5975985"/>
            <a:ext cx="25679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Django Integration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6456402"/>
            <a:ext cx="511052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platform leverages the robust and scalable features of the Django framework for smooth functionality.</a:t>
            </a:r>
            <a:endParaRPr lang="en-US" sz="1750" dirty="0"/>
          </a:p>
        </p:txBody>
      </p:sp>
      <p:pic>
        <p:nvPicPr>
          <p:cNvPr id="8" name="Image 2"/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8457783" y="2539841"/>
            <a:ext cx="3158609" cy="3158609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481768" y="5976104"/>
            <a:ext cx="30632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Agora SDK Integration (JavaScript)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7481768" y="6456521"/>
            <a:ext cx="511063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 comprehensive integration with the Agora SDK  streaming and chat capabilities.</a:t>
            </a:r>
            <a:endParaRPr lang="en-US" sz="1750" dirty="0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1125082" y="711814"/>
            <a:ext cx="7757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Key Features of the Platform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1038752" y="2117742"/>
            <a:ext cx="3370064" cy="3076575"/>
          </a:xfrm>
          <a:prstGeom prst="roundRect">
            <a:avLst>
              <a:gd name="adj" fmla="val 3250"/>
            </a:avLst>
          </a:prstGeom>
          <a:solidFill>
            <a:srgbClr val="CCEEFF"/>
          </a:solidFill>
          <a:ln w="13811">
            <a:solidFill>
              <a:srgbClr val="B2D4E5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1038752" y="2273628"/>
            <a:ext cx="3240705" cy="4804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IN" sz="2000" b="1" i="0" dirty="0">
                <a:effectLst/>
                <a:latin typeface="Söhne"/>
              </a:rPr>
              <a:t>User-Controlled Room Access:</a:t>
            </a:r>
            <a:endParaRPr lang="en-US" sz="2000" dirty="0"/>
          </a:p>
        </p:txBody>
      </p:sp>
      <p:sp>
        <p:nvSpPr>
          <p:cNvPr id="9" name="Text 5"/>
          <p:cNvSpPr/>
          <p:nvPr/>
        </p:nvSpPr>
        <p:spPr>
          <a:xfrm>
            <a:off x="1125082" y="2754045"/>
            <a:ext cx="2898100" cy="2207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500" b="0" i="0" dirty="0">
                <a:solidFill>
                  <a:srgbClr val="374151"/>
                </a:solidFill>
                <a:effectLst/>
                <a:latin typeface="Söhne"/>
              </a:rPr>
              <a:t>One of the standout features is the ability for users to initiate or join rooms only if they possess the correct room name. This ensures a secure and private environment for communication.</a:t>
            </a:r>
            <a:endParaRPr lang="en-US" sz="1500" dirty="0"/>
          </a:p>
        </p:txBody>
      </p:sp>
      <p:sp>
        <p:nvSpPr>
          <p:cNvPr id="10" name="Shape 6"/>
          <p:cNvSpPr/>
          <p:nvPr/>
        </p:nvSpPr>
        <p:spPr>
          <a:xfrm>
            <a:off x="5003662" y="3545189"/>
            <a:ext cx="3370064" cy="3076575"/>
          </a:xfrm>
          <a:prstGeom prst="roundRect">
            <a:avLst>
              <a:gd name="adj" fmla="val 3250"/>
            </a:avLst>
          </a:prstGeom>
          <a:solidFill>
            <a:srgbClr val="CCEEFF"/>
          </a:solidFill>
          <a:ln w="13811">
            <a:solidFill>
              <a:srgbClr val="B2D4E5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153371" y="3691712"/>
            <a:ext cx="3134084" cy="462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000" b="1" i="0" dirty="0">
                <a:effectLst/>
                <a:latin typeface="Söhne"/>
              </a:rPr>
              <a:t>Integration with Agora SDK:</a:t>
            </a:r>
            <a:endParaRPr lang="en-US" sz="2000" dirty="0"/>
          </a:p>
        </p:txBody>
      </p:sp>
      <p:sp>
        <p:nvSpPr>
          <p:cNvPr id="12" name="Text 8"/>
          <p:cNvSpPr/>
          <p:nvPr/>
        </p:nvSpPr>
        <p:spPr>
          <a:xfrm>
            <a:off x="5271363" y="4300376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The integration of the Agora SDK enhances the platform's audio and video communication capabilities.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9222462" y="4392573"/>
            <a:ext cx="3370064" cy="3076575"/>
          </a:xfrm>
          <a:prstGeom prst="roundRect">
            <a:avLst>
              <a:gd name="adj" fmla="val 3250"/>
            </a:avLst>
          </a:prstGeom>
          <a:solidFill>
            <a:srgbClr val="CCEEFF"/>
          </a:solidFill>
          <a:ln w="13811">
            <a:solidFill>
              <a:srgbClr val="B2D4E5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9458444" y="4688638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IN" sz="2000" b="1" i="0" dirty="0">
                <a:effectLst/>
                <a:latin typeface="Söhne"/>
              </a:rPr>
              <a:t>Customizable Templating for Personalization</a:t>
            </a:r>
            <a:endParaRPr lang="en-US" sz="2000" dirty="0"/>
          </a:p>
        </p:txBody>
      </p:sp>
      <p:sp>
        <p:nvSpPr>
          <p:cNvPr id="15" name="Text 11"/>
          <p:cNvSpPr/>
          <p:nvPr/>
        </p:nvSpPr>
        <p:spPr>
          <a:xfrm>
            <a:off x="9416498" y="5707626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The platform's basic templating structure allows for easy customization</a:t>
            </a:r>
            <a:endParaRPr lang="en-US" sz="1750" dirty="0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2912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70675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Seamless Video Chat and Streaming Experience</a:t>
            </a:r>
            <a:endParaRPr lang="en-US" sz="4374" dirty="0"/>
          </a:p>
        </p:txBody>
      </p:sp>
      <p:pic>
        <p:nvPicPr>
          <p:cNvPr id="5" name="Image 1"/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2205873" y="3164800"/>
            <a:ext cx="3902696" cy="315849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148513" y="1814930"/>
            <a:ext cx="32461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High-Quality Streaming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7034199" y="2469802"/>
            <a:ext cx="511052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platform offers seamless video chat and streaming, delivering high-quality visuals and smooth interactions.</a:t>
            </a: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7222424" y="4346408"/>
            <a:ext cx="31470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User-Friendly Interface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7034080" y="5067896"/>
            <a:ext cx="511063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Users can enjoy a user-friendly interface for effortless video chat and streaming experiences.</a:t>
            </a:r>
            <a:endParaRPr lang="en-US" sz="1750" dirty="0"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51852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529840" y="3072527"/>
            <a:ext cx="4029789" cy="6296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58"/>
              </a:lnSpc>
              <a:buNone/>
            </a:pPr>
            <a:r>
              <a:rPr lang="en-US" sz="3966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Future Work</a:t>
            </a:r>
            <a:endParaRPr lang="en-US" sz="3966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840" y="4004310"/>
            <a:ext cx="3190161" cy="80593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731294" y="5112425"/>
            <a:ext cx="2423160" cy="314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479"/>
              </a:lnSpc>
            </a:pP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Mobile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Applications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lnSpc>
                <a:spcPts val="2479"/>
              </a:lnSpc>
              <a:buNone/>
            </a:pPr>
            <a:endParaRPr lang="en-US" sz="1983" dirty="0"/>
          </a:p>
        </p:txBody>
      </p:sp>
      <p:sp>
        <p:nvSpPr>
          <p:cNvPr id="8" name="Text 3"/>
          <p:cNvSpPr/>
          <p:nvPr/>
        </p:nvSpPr>
        <p:spPr>
          <a:xfrm>
            <a:off x="2731294" y="5547955"/>
            <a:ext cx="2787253" cy="12892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38"/>
              </a:lnSpc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Develop mobile applications for iOS and Android platforms to extend the platform's accessibility </a:t>
            </a:r>
            <a:endParaRPr lang="en-US" sz="1587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0001" y="4004310"/>
            <a:ext cx="3190280" cy="80593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921454" y="5112425"/>
            <a:ext cx="2787372" cy="6293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479"/>
              </a:lnSpc>
            </a:pP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Gamification Elements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lnSpc>
                <a:spcPts val="2479"/>
              </a:lnSpc>
              <a:buNone/>
            </a:pP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5921454" y="5862637"/>
            <a:ext cx="2787372" cy="12892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38"/>
              </a:lnSpc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Introduce gamification elements to incentivize user engagement</a:t>
            </a:r>
            <a:endParaRPr lang="en-US" sz="1587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10280" y="4004310"/>
            <a:ext cx="3190280" cy="80593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9111734" y="5112425"/>
            <a:ext cx="2787372" cy="6293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79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Community Engagement</a:t>
            </a:r>
            <a:endParaRPr lang="en-US" sz="2200" dirty="0"/>
          </a:p>
        </p:txBody>
      </p:sp>
      <p:sp>
        <p:nvSpPr>
          <p:cNvPr id="14" name="Text 7"/>
          <p:cNvSpPr/>
          <p:nvPr/>
        </p:nvSpPr>
        <p:spPr>
          <a:xfrm>
            <a:off x="9111734" y="5862637"/>
            <a:ext cx="2787372" cy="16115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38"/>
              </a:lnSpc>
              <a:buNone/>
            </a:pPr>
            <a:r>
              <a:rPr lang="en-US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Engaging with the user community to gather feedback and ideas for future platform enhancements.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174671"/>
            <a:ext cx="95326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Application of Video Chat Platform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7293054" y="2313384"/>
            <a:ext cx="44410" cy="4741545"/>
          </a:xfrm>
          <a:prstGeom prst="roundRect">
            <a:avLst>
              <a:gd name="adj" fmla="val 225151"/>
            </a:avLst>
          </a:prstGeom>
          <a:solidFill>
            <a:srgbClr val="B2D4E5"/>
          </a:solidFill>
          <a:ln/>
        </p:spPr>
      </p:sp>
      <p:sp>
        <p:nvSpPr>
          <p:cNvPr id="6" name="Shape 3"/>
          <p:cNvSpPr/>
          <p:nvPr/>
        </p:nvSpPr>
        <p:spPr>
          <a:xfrm>
            <a:off x="7565172" y="271468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2D4E5"/>
          </a:solidFill>
          <a:ln/>
        </p:spPr>
      </p:sp>
      <p:sp>
        <p:nvSpPr>
          <p:cNvPr id="7" name="Shape 4"/>
          <p:cNvSpPr/>
          <p:nvPr/>
        </p:nvSpPr>
        <p:spPr>
          <a:xfrm>
            <a:off x="7065228" y="248697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13811">
            <a:solidFill>
              <a:srgbClr val="B2D4E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246560" y="2528649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8537258" y="2535555"/>
            <a:ext cx="25146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Business Meetings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8537258" y="3015972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platform is ideal for virtual Business meetings, offering a secure and professional environment.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631" y="3825538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2D4E5"/>
          </a:solidFill>
          <a:ln/>
        </p:spPr>
      </p:sp>
      <p:sp>
        <p:nvSpPr>
          <p:cNvPr id="12" name="Shape 9"/>
          <p:cNvSpPr/>
          <p:nvPr/>
        </p:nvSpPr>
        <p:spPr>
          <a:xfrm>
            <a:off x="7065228" y="35978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13811">
            <a:solidFill>
              <a:srgbClr val="B2D4E5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19890" y="3639503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3715703" y="3646408"/>
            <a:ext cx="23774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Social Gatherings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2037993" y="4126825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For social gatherings, the platform provides a smooth video chat experience for participants.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565172" y="510974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2D4E5"/>
          </a:solidFill>
          <a:ln/>
        </p:spPr>
      </p:sp>
      <p:sp>
        <p:nvSpPr>
          <p:cNvPr id="17" name="Shape 14"/>
          <p:cNvSpPr/>
          <p:nvPr/>
        </p:nvSpPr>
        <p:spPr>
          <a:xfrm>
            <a:off x="7065228" y="488203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13811">
            <a:solidFill>
              <a:srgbClr val="B2D4E5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216080" y="4923711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537258" y="493061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Educational Use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537258" y="5411033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Its functionality can be harnessed for educational purposes, creating an engaging virtual classroom environment.</a:t>
            </a:r>
            <a:endParaRPr lang="en-US" sz="1750" dirty="0"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41577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Advantages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554486"/>
            <a:ext cx="5166122" cy="2018586"/>
          </a:xfrm>
          <a:prstGeom prst="roundRect">
            <a:avLst>
              <a:gd name="adj" fmla="val 4953"/>
            </a:avLst>
          </a:prstGeom>
          <a:solidFill>
            <a:srgbClr val="CCEEFF"/>
          </a:solidFill>
          <a:ln w="13811">
            <a:solidFill>
              <a:srgbClr val="B2D4E5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73975" y="2790468"/>
            <a:ext cx="25679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Enhanced Security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73975" y="3270885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Robust security features provide a safe environment for all interactions and transactions.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554486"/>
            <a:ext cx="5166122" cy="2018586"/>
          </a:xfrm>
          <a:prstGeom prst="roundRect">
            <a:avLst>
              <a:gd name="adj" fmla="val 4953"/>
            </a:avLst>
          </a:prstGeom>
          <a:solidFill>
            <a:srgbClr val="CCEEFF"/>
          </a:solidFill>
          <a:ln w="13811">
            <a:solidFill>
              <a:srgbClr val="B2D4E5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62267" y="279046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User Flexibility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62267" y="3270885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Users have the flexibility to tailor their experience and interactions according to their own specific needs.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4795242"/>
            <a:ext cx="5166122" cy="2018586"/>
          </a:xfrm>
          <a:prstGeom prst="roundRect">
            <a:avLst>
              <a:gd name="adj" fmla="val 4953"/>
            </a:avLst>
          </a:prstGeom>
          <a:solidFill>
            <a:srgbClr val="CCEEFF"/>
          </a:solidFill>
          <a:ln w="13811">
            <a:solidFill>
              <a:srgbClr val="B2D4E5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273975" y="5031224"/>
            <a:ext cx="31394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Scalable Infrastructure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73975" y="551164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platform's infrastructure is designed to scale seamlessly with growing user demands and requirements.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795242"/>
            <a:ext cx="5166122" cy="2018586"/>
          </a:xfrm>
          <a:prstGeom prst="roundRect">
            <a:avLst>
              <a:gd name="adj" fmla="val 4953"/>
            </a:avLst>
          </a:prstGeom>
          <a:solidFill>
            <a:srgbClr val="CCEEFF"/>
          </a:solidFill>
          <a:ln w="13811">
            <a:solidFill>
              <a:srgbClr val="B2D4E5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62267" y="5031224"/>
            <a:ext cx="28803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Rich User Experience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62267" y="551164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It offers a rich and immersive time enhancing the overall virtual interaction environment.</a:t>
            </a:r>
            <a:endParaRPr lang="en-US" sz="1750" dirty="0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17913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22492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4169093"/>
            <a:ext cx="22402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738449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3806" y="4169093"/>
            <a:ext cx="27736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593806" y="4738449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597E09-C3FC-11DD-842E-A6B3D1BB8E4C}"/>
              </a:ext>
            </a:extLst>
          </p:cNvPr>
          <p:cNvSpPr txBox="1"/>
          <p:nvPr/>
        </p:nvSpPr>
        <p:spPr>
          <a:xfrm>
            <a:off x="942680" y="518474"/>
            <a:ext cx="116573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400" b="1" i="0" dirty="0">
              <a:solidFill>
                <a:schemeClr val="tx1"/>
              </a:solidFill>
              <a:latin typeface="Georgia Pro"/>
              <a:cs typeface="Arial"/>
            </a:endParaRPr>
          </a:p>
          <a:p>
            <a:pPr algn="ctr"/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REQUIREMENTS</a:t>
            </a:r>
            <a:endParaRPr lang="en-US" sz="4400" b="1" dirty="0">
              <a:solidFill>
                <a:schemeClr val="tx1"/>
              </a:solidFill>
              <a:latin typeface="Georgia Pro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59D8F4-E946-48A7-7169-AFA120C815E8}"/>
              </a:ext>
            </a:extLst>
          </p:cNvPr>
          <p:cNvSpPr txBox="1">
            <a:spLocks/>
          </p:cNvSpPr>
          <p:nvPr/>
        </p:nvSpPr>
        <p:spPr>
          <a:xfrm>
            <a:off x="942679" y="3166020"/>
            <a:ext cx="6093915" cy="43071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b="1" dirty="0"/>
              <a:t>Software requirements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/>
              <a:t>Operating system:   Windows 10 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/>
              <a:t>Coding language   : Python 3.8 (Django)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/>
              <a:t>Tool Used                :Agora SDK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31F7FEF-453B-5FDA-FA59-8007ECBD44E7}"/>
              </a:ext>
            </a:extLst>
          </p:cNvPr>
          <p:cNvSpPr txBox="1">
            <a:spLocks/>
          </p:cNvSpPr>
          <p:nvPr/>
        </p:nvSpPr>
        <p:spPr>
          <a:xfrm>
            <a:off x="7962507" y="3037352"/>
            <a:ext cx="5029200" cy="38496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Hardware requirements</a:t>
            </a:r>
          </a:p>
          <a:p>
            <a:pPr marL="0" indent="0">
              <a:buNone/>
            </a:pPr>
            <a:r>
              <a:rPr lang="en-US" sz="2800" dirty="0"/>
              <a:t>Processor        :  intel core i5</a:t>
            </a:r>
          </a:p>
          <a:p>
            <a:pPr marL="0" indent="0">
              <a:buNone/>
            </a:pPr>
            <a:r>
              <a:rPr lang="en-US" sz="2800" dirty="0"/>
              <a:t>Hard disk        :  250GB</a:t>
            </a:r>
          </a:p>
          <a:p>
            <a:pPr marL="0" indent="0">
              <a:buNone/>
            </a:pPr>
            <a:r>
              <a:rPr lang="en-US" sz="2800" dirty="0"/>
              <a:t>Monitor           :  15"LED</a:t>
            </a:r>
          </a:p>
          <a:p>
            <a:pPr marL="0" indent="0">
              <a:buNone/>
            </a:pPr>
            <a:r>
              <a:rPr lang="en-US" sz="2800" dirty="0"/>
              <a:t>RAM                 :   4GB</a:t>
            </a:r>
          </a:p>
          <a:p>
            <a:pPr marL="0" indent="0">
              <a:buNone/>
            </a:pPr>
            <a:r>
              <a:rPr lang="en-US" sz="2800" dirty="0"/>
              <a:t>Input devices  : Mouse ,Keyboard, Camera, Microphone</a:t>
            </a: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489</Words>
  <Application>Microsoft Office PowerPoint</Application>
  <PresentationFormat>Custom</PresentationFormat>
  <Paragraphs>84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Eudoxus Sans</vt:lpstr>
      <vt:lpstr>Georgia Pro</vt:lpstr>
      <vt:lpstr>p22-mackinac-pro</vt:lpstr>
      <vt:lpstr>Segoe UI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Mrudani Songade</cp:lastModifiedBy>
  <cp:revision>21</cp:revision>
  <dcterms:created xsi:type="dcterms:W3CDTF">2024-01-15T16:14:15Z</dcterms:created>
  <dcterms:modified xsi:type="dcterms:W3CDTF">2024-01-16T07:22:57Z</dcterms:modified>
</cp:coreProperties>
</file>