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4C226-5F4B-401D-A298-1DAAE05FCD6B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93BD-A782-439F-8CCB-FC8C9E578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786058"/>
            <a:ext cx="3714776" cy="2143141"/>
          </a:xfrm>
        </p:spPr>
        <p:txBody>
          <a:bodyPr>
            <a:normAutofit/>
          </a:bodyPr>
          <a:lstStyle/>
          <a:p>
            <a:pPr algn="just"/>
            <a:r>
              <a:rPr lang="en-IN" sz="1800" dirty="0" smtClean="0"/>
              <a:t>         </a:t>
            </a:r>
            <a:r>
              <a:rPr lang="en-IN" sz="1800" b="1" u="sng" dirty="0" smtClean="0"/>
              <a:t>TEAM MEMBERS </a:t>
            </a:r>
            <a:endParaRPr lang="en-IN" sz="2800" b="1" u="sng" dirty="0" smtClean="0"/>
          </a:p>
          <a:p>
            <a:pPr algn="just"/>
            <a:r>
              <a:rPr lang="en-IN" sz="1800" dirty="0" smtClean="0"/>
              <a:t>MRUDULA MYTHRI RAGIDIMILLI</a:t>
            </a:r>
          </a:p>
          <a:p>
            <a:pPr algn="just"/>
            <a:r>
              <a:rPr lang="en-IN" sz="1800" dirty="0" smtClean="0"/>
              <a:t>USHA RANI GORIJALA</a:t>
            </a:r>
          </a:p>
          <a:p>
            <a:pPr algn="just"/>
            <a:r>
              <a:rPr lang="en-IN" sz="1800" dirty="0" smtClean="0"/>
              <a:t>DURGA DEVI CHEEPURIPALLI</a:t>
            </a:r>
          </a:p>
          <a:p>
            <a:pPr algn="just"/>
            <a:r>
              <a:rPr lang="en-IN" sz="1800" dirty="0" smtClean="0"/>
              <a:t>SATYA GAYATHRI PADALA</a:t>
            </a:r>
          </a:p>
          <a:p>
            <a:pPr algn="just"/>
            <a:r>
              <a:rPr lang="en-IN" sz="1800" dirty="0" smtClean="0"/>
              <a:t>SATYA DEEPTHI MUDUNURI</a:t>
            </a:r>
          </a:p>
          <a:p>
            <a:pPr algn="just"/>
            <a:endParaRPr lang="en-US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67B3-CE64-43C8-840B-AAEACFACC67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24" y="1357298"/>
            <a:ext cx="742955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Vehicle number plate </a:t>
            </a:r>
            <a:r>
              <a:rPr lang="en-IN" sz="2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dETECTION</a:t>
            </a:r>
            <a:r>
              <a:rPr lang="en-IN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IN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using Android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868" y="642918"/>
            <a:ext cx="2294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Presentation on</a:t>
            </a:r>
            <a:endParaRPr lang="en-US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357818" y="3429000"/>
            <a:ext cx="364333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 smtClean="0"/>
              <a:t>Under the Esteemed Guidance of:</a:t>
            </a:r>
          </a:p>
          <a:p>
            <a:r>
              <a:rPr lang="en-US" sz="1600" dirty="0" smtClean="0"/>
              <a:t>Mr. S.V.KRISHNA REDDY,M.TECH.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00108"/>
            <a:ext cx="30967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142984"/>
            <a:ext cx="3450190" cy="469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000108"/>
            <a:ext cx="3400870" cy="476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928670"/>
            <a:ext cx="3329635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ll\Downloads\IMG_208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966470"/>
            <a:ext cx="2928957" cy="460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4612" y="2786058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mrudula mythri</dc:creator>
  <cp:lastModifiedBy>mrudula mythri</cp:lastModifiedBy>
  <cp:revision>6</cp:revision>
  <dcterms:created xsi:type="dcterms:W3CDTF">2019-02-20T09:07:32Z</dcterms:created>
  <dcterms:modified xsi:type="dcterms:W3CDTF">2019-02-20T09:40:39Z</dcterms:modified>
</cp:coreProperties>
</file>