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010D2C-4AB6-48A6-9FF4-A24A12E556C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10D2C-4AB6-48A6-9FF4-A24A12E556C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10D2C-4AB6-48A6-9FF4-A24A12E556C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10D2C-4AB6-48A6-9FF4-A24A12E556C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010D2C-4AB6-48A6-9FF4-A24A12E556C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010D2C-4AB6-48A6-9FF4-A24A12E556C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010D2C-4AB6-48A6-9FF4-A24A12E556C9}" type="datetimeFigureOut">
              <a:rPr lang="en-US" smtClean="0"/>
              <a:pPr/>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010D2C-4AB6-48A6-9FF4-A24A12E556C9}"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10D2C-4AB6-48A6-9FF4-A24A12E556C9}" type="datetimeFigureOut">
              <a:rPr lang="en-US" smtClean="0"/>
              <a:pPr/>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010D2C-4AB6-48A6-9FF4-A24A12E556C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010D2C-4AB6-48A6-9FF4-A24A12E556C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C35E8-7250-49F0-8964-32B1B11A34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10D2C-4AB6-48A6-9FF4-A24A12E556C9}" type="datetimeFigureOut">
              <a:rPr lang="en-US" smtClean="0"/>
              <a:pPr/>
              <a:t>2/21/2019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C35E8-7250-49F0-8964-32B1B11A34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786058"/>
            <a:ext cx="3714776" cy="2143141"/>
          </a:xfrm>
        </p:spPr>
        <p:txBody>
          <a:bodyPr>
            <a:normAutofit/>
          </a:bodyPr>
          <a:lstStyle/>
          <a:p>
            <a:pPr algn="just"/>
            <a:r>
              <a:rPr lang="en-IN" sz="1800" dirty="0" smtClean="0"/>
              <a:t>         </a:t>
            </a:r>
            <a:r>
              <a:rPr lang="en-IN" sz="1800" b="1" u="sng" dirty="0" smtClean="0"/>
              <a:t>TEAM MEMBERS </a:t>
            </a:r>
            <a:endParaRPr lang="en-IN" sz="2800" b="1" u="sng" dirty="0" smtClean="0"/>
          </a:p>
          <a:p>
            <a:pPr algn="just"/>
            <a:r>
              <a:rPr lang="en-IN" sz="1800" dirty="0" smtClean="0"/>
              <a:t>MRUDULA MYTHRI RAGIDIMILLI</a:t>
            </a:r>
          </a:p>
          <a:p>
            <a:pPr algn="just"/>
            <a:r>
              <a:rPr lang="en-IN" sz="1800" dirty="0" smtClean="0"/>
              <a:t>USHA RANI GORIJALA</a:t>
            </a:r>
          </a:p>
          <a:p>
            <a:pPr algn="just"/>
            <a:r>
              <a:rPr lang="en-IN" sz="1800" dirty="0" smtClean="0"/>
              <a:t>DURGA DEVI CHEEPURIPALLI</a:t>
            </a:r>
          </a:p>
          <a:p>
            <a:pPr algn="just"/>
            <a:r>
              <a:rPr lang="en-IN" sz="1800" dirty="0" smtClean="0"/>
              <a:t>SATYA GAYATHRI PADALA</a:t>
            </a:r>
          </a:p>
          <a:p>
            <a:pPr algn="just"/>
            <a:r>
              <a:rPr lang="en-IN" sz="1800" dirty="0" smtClean="0"/>
              <a:t>SATYA DEEPTHI MUDUNURI</a:t>
            </a:r>
          </a:p>
          <a:p>
            <a:pPr algn="just"/>
            <a:endParaRPr lang="en-US" sz="1800" b="1" u="sng" dirty="0"/>
          </a:p>
        </p:txBody>
      </p:sp>
      <p:sp>
        <p:nvSpPr>
          <p:cNvPr id="4" name="Slide Number Placeholder 3"/>
          <p:cNvSpPr>
            <a:spLocks noGrp="1"/>
          </p:cNvSpPr>
          <p:nvPr>
            <p:ph type="sldNum" sz="quarter" idx="12"/>
          </p:nvPr>
        </p:nvSpPr>
        <p:spPr/>
        <p:txBody>
          <a:bodyPr/>
          <a:lstStyle/>
          <a:p>
            <a:fld id="{AD7367B3-CE64-43C8-840B-AAEACFACC673}" type="slidenum">
              <a:rPr lang="en-US" smtClean="0"/>
              <a:pPr/>
              <a:t>1</a:t>
            </a:fld>
            <a:endParaRPr lang="en-US"/>
          </a:p>
        </p:txBody>
      </p:sp>
      <p:sp>
        <p:nvSpPr>
          <p:cNvPr id="6" name="Rectangle 5"/>
          <p:cNvSpPr/>
          <p:nvPr/>
        </p:nvSpPr>
        <p:spPr>
          <a:xfrm>
            <a:off x="857224" y="1357298"/>
            <a:ext cx="7429552" cy="95410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Vehicle number plate DETECTION using Android</a:t>
            </a:r>
            <a:endParaRPr lang="en-US" sz="2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3571868" y="642918"/>
            <a:ext cx="2294218"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Presentation 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5361" name="Rectangle 1"/>
          <p:cNvSpPr>
            <a:spLocks noChangeArrowheads="1"/>
          </p:cNvSpPr>
          <p:nvPr/>
        </p:nvSpPr>
        <p:spPr bwMode="auto">
          <a:xfrm>
            <a:off x="5357818" y="3429000"/>
            <a:ext cx="3643338"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u="sng" dirty="0" smtClean="0"/>
              <a:t>Under the Esteemed Guidance of:</a:t>
            </a:r>
          </a:p>
          <a:p>
            <a:r>
              <a:rPr lang="en-US" sz="1600" dirty="0" smtClean="0"/>
              <a:t>Mr. S.V.KRISHNA REDDY,M.TECH.</a:t>
            </a:r>
          </a:p>
        </p:txBody>
      </p:sp>
      <p:sp>
        <p:nvSpPr>
          <p:cNvPr id="8" name="Oval 7"/>
          <p:cNvSpPr/>
          <p:nvPr/>
        </p:nvSpPr>
        <p:spPr>
          <a:xfrm>
            <a:off x="8072462" y="6000768"/>
            <a:ext cx="357190" cy="428628"/>
          </a:xfrm>
          <a:prstGeom prst="ellipse">
            <a:avLst/>
          </a:prstGeom>
          <a:solidFill>
            <a:schemeClr val="bg2"/>
          </a:solidFill>
          <a:ln>
            <a:solidFill>
              <a:schemeClr val="bg1"/>
            </a:solidFill>
          </a:ln>
          <a:effectLst>
            <a:glow rad="139700">
              <a:schemeClr val="accent1">
                <a:satMod val="175000"/>
                <a:alpha val="40000"/>
              </a:schemeClr>
            </a:glow>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785926"/>
            <a:ext cx="8286808" cy="3500462"/>
          </a:xfrm>
        </p:spPr>
        <p:txBody>
          <a:bodyPr>
            <a:normAutofit fontScale="92500" lnSpcReduction="10000"/>
          </a:bodyPr>
          <a:lstStyle/>
          <a:p>
            <a:pPr algn="just">
              <a:buNone/>
            </a:pPr>
            <a:r>
              <a:rPr lang="en-US" dirty="0" smtClean="0"/>
              <a:t>		</a:t>
            </a:r>
            <a:r>
              <a:rPr lang="en-US" sz="2000" dirty="0" smtClean="0"/>
              <a:t>Number plate </a:t>
            </a:r>
            <a:r>
              <a:rPr lang="en-US" sz="2000" dirty="0" smtClean="0"/>
              <a:t>detection</a:t>
            </a:r>
            <a:r>
              <a:rPr lang="en-US" sz="2000" dirty="0" smtClean="0"/>
              <a:t> </a:t>
            </a:r>
            <a:r>
              <a:rPr lang="en-US" sz="2000" dirty="0" smtClean="0"/>
              <a:t>is a form of automatic vehicle identification. A number plate is the unique identification of vehicle. Real time </a:t>
            </a:r>
            <a:r>
              <a:rPr lang="en-US" sz="2200" dirty="0" smtClean="0"/>
              <a:t>number</a:t>
            </a:r>
            <a:r>
              <a:rPr lang="en-US" sz="2000" dirty="0" smtClean="0"/>
              <a:t> plate </a:t>
            </a:r>
            <a:r>
              <a:rPr lang="en-US" sz="2000" dirty="0" smtClean="0"/>
              <a:t>detection</a:t>
            </a:r>
            <a:r>
              <a:rPr lang="en-US" sz="2000" dirty="0" smtClean="0"/>
              <a:t> </a:t>
            </a:r>
            <a:r>
              <a:rPr lang="en-US" sz="2000" dirty="0" smtClean="0"/>
              <a:t>plays an important role in maintaining law enforcement and maintaining traffic rules. It has wide applications areas such as toll plaza, parking area, highly security areas, boarder’s areas etc. Number plate </a:t>
            </a:r>
            <a:r>
              <a:rPr lang="en-US" sz="2000" dirty="0" smtClean="0"/>
              <a:t>detection</a:t>
            </a:r>
            <a:r>
              <a:rPr lang="en-US" sz="2000" dirty="0" smtClean="0"/>
              <a:t> </a:t>
            </a:r>
            <a:r>
              <a:rPr lang="en-US" sz="2000" dirty="0" smtClean="0"/>
              <a:t>is designed to identify the number plate and then recognize the vehicle number plate from a moving vehicle automatically. </a:t>
            </a:r>
          </a:p>
          <a:p>
            <a:pPr algn="just">
              <a:buNone/>
            </a:pPr>
            <a:r>
              <a:rPr lang="en-US" sz="2000" dirty="0" smtClean="0"/>
              <a:t>      Automatic number plate recognition has two major parts:</a:t>
            </a:r>
          </a:p>
          <a:p>
            <a:pPr algn="just">
              <a:buNone/>
            </a:pPr>
            <a:endParaRPr lang="en-US" sz="2000" dirty="0" smtClean="0"/>
          </a:p>
          <a:p>
            <a:pPr lvl="0">
              <a:buFont typeface="Wingdings" pitchFamily="2" charset="2"/>
              <a:buChar char="v"/>
            </a:pPr>
            <a:r>
              <a:rPr lang="en-US" sz="2000" dirty="0" smtClean="0"/>
              <a:t>Vehicle number plate extraction,</a:t>
            </a:r>
          </a:p>
          <a:p>
            <a:pPr lvl="0">
              <a:buFont typeface="Wingdings" pitchFamily="2" charset="2"/>
              <a:buChar char="v"/>
            </a:pPr>
            <a:r>
              <a:rPr lang="en-US" sz="2000" dirty="0" smtClean="0"/>
              <a:t>Optical Character Recognition (OCR).</a:t>
            </a:r>
          </a:p>
          <a:p>
            <a:pPr>
              <a:buNone/>
            </a:pPr>
            <a:endParaRPr lang="en-US" sz="2000" dirty="0" smtClean="0"/>
          </a:p>
          <a:p>
            <a:endParaRPr lang="en-US" sz="2000" dirty="0"/>
          </a:p>
        </p:txBody>
      </p:sp>
      <p:sp>
        <p:nvSpPr>
          <p:cNvPr id="3" name="Slide Number Placeholder 2"/>
          <p:cNvSpPr>
            <a:spLocks noGrp="1"/>
          </p:cNvSpPr>
          <p:nvPr>
            <p:ph type="sldNum" sz="quarter" idx="12"/>
          </p:nvPr>
        </p:nvSpPr>
        <p:spPr/>
        <p:txBody>
          <a:bodyPr/>
          <a:lstStyle/>
          <a:p>
            <a:fld id="{AD7367B3-CE64-43C8-840B-AAEACFACC673}" type="slidenum">
              <a:rPr lang="en-US" smtClean="0"/>
              <a:pPr/>
              <a:t>2</a:t>
            </a:fld>
            <a:endParaRPr lang="en-US"/>
          </a:p>
        </p:txBody>
      </p:sp>
      <p:sp>
        <p:nvSpPr>
          <p:cNvPr id="5" name="Rectangle 4"/>
          <p:cNvSpPr/>
          <p:nvPr/>
        </p:nvSpPr>
        <p:spPr>
          <a:xfrm>
            <a:off x="3286116" y="785794"/>
            <a:ext cx="2531462" cy="646331"/>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3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abstract</a:t>
            </a:r>
            <a:endParaRPr lang="en-US" sz="3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Oval 5"/>
          <p:cNvSpPr/>
          <p:nvPr/>
        </p:nvSpPr>
        <p:spPr>
          <a:xfrm>
            <a:off x="8143900" y="6000768"/>
            <a:ext cx="357190" cy="428628"/>
          </a:xfrm>
          <a:prstGeom prst="ellipse">
            <a:avLst/>
          </a:prstGeom>
          <a:solidFill>
            <a:schemeClr val="bg2"/>
          </a:solidFill>
          <a:ln>
            <a:solidFill>
              <a:schemeClr val="bg1"/>
            </a:solidFill>
          </a:ln>
          <a:effectLst>
            <a:glow rad="139700">
              <a:schemeClr val="accent1">
                <a:satMod val="175000"/>
                <a:alpha val="40000"/>
              </a:schemeClr>
            </a:glow>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643050"/>
            <a:ext cx="8229600" cy="3786214"/>
          </a:xfrm>
        </p:spPr>
        <p:txBody>
          <a:bodyPr>
            <a:noAutofit/>
          </a:bodyPr>
          <a:lstStyle/>
          <a:p>
            <a:pPr algn="just"/>
            <a:r>
              <a:rPr lang="en-US" sz="1900" dirty="0" smtClean="0"/>
              <a:t>Automatic number plate detection system for vehicle identification using optical character recognition, ANPR is an image processing technology which uses number plate to identify the vehicle.</a:t>
            </a:r>
          </a:p>
          <a:p>
            <a:pPr algn="just"/>
            <a:r>
              <a:rPr lang="en-US" sz="1900" dirty="0" smtClean="0"/>
              <a:t>The objective is to design an efficient automatic authorized vehicle identification system first captures the vehicle image and detects the vehicle.</a:t>
            </a:r>
          </a:p>
          <a:p>
            <a:pPr algn="just"/>
            <a:r>
              <a:rPr lang="en-US" sz="1900" dirty="0" smtClean="0"/>
              <a:t>Vehicles number plate region is extracted using the image segmentation in an image.</a:t>
            </a:r>
          </a:p>
          <a:p>
            <a:pPr algn="just"/>
            <a:r>
              <a:rPr lang="en-US" sz="1900" dirty="0" smtClean="0"/>
              <a:t>Optical character recognition technique is used for the character recognition. </a:t>
            </a:r>
          </a:p>
          <a:p>
            <a:pPr algn="just"/>
            <a:r>
              <a:rPr lang="en-US" sz="1900" dirty="0" smtClean="0"/>
              <a:t>The resulting data is then used to compare with the records on a database so as to come up with the specific information like the vehicles owner, place of registration, address etc.,</a:t>
            </a:r>
            <a:endParaRPr lang="en-US" sz="1900" dirty="0"/>
          </a:p>
        </p:txBody>
      </p:sp>
      <p:sp>
        <p:nvSpPr>
          <p:cNvPr id="4" name="Rectangle 3"/>
          <p:cNvSpPr/>
          <p:nvPr/>
        </p:nvSpPr>
        <p:spPr>
          <a:xfrm>
            <a:off x="2714612" y="428604"/>
            <a:ext cx="3215945" cy="70788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Base study</a:t>
            </a:r>
            <a:endParaRPr lang="en-US" sz="4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Oval 4"/>
          <p:cNvSpPr/>
          <p:nvPr/>
        </p:nvSpPr>
        <p:spPr>
          <a:xfrm>
            <a:off x="8143900" y="6000768"/>
            <a:ext cx="357190" cy="428628"/>
          </a:xfrm>
          <a:prstGeom prst="ellipse">
            <a:avLst/>
          </a:prstGeom>
          <a:solidFill>
            <a:schemeClr val="bg2"/>
          </a:solidFill>
          <a:ln>
            <a:solidFill>
              <a:schemeClr val="bg1"/>
            </a:solidFill>
          </a:ln>
          <a:effectLst>
            <a:glow rad="139700">
              <a:schemeClr val="accent1">
                <a:satMod val="175000"/>
                <a:alpha val="40000"/>
              </a:schemeClr>
            </a:glow>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1428736"/>
            <a:ext cx="8043890" cy="4286281"/>
          </a:xfrm>
        </p:spPr>
        <p:txBody>
          <a:bodyPr>
            <a:normAutofit/>
          </a:bodyPr>
          <a:lstStyle/>
          <a:p>
            <a:pPr>
              <a:buNone/>
            </a:pPr>
            <a:r>
              <a:rPr lang="en-US" b="1" dirty="0" smtClean="0"/>
              <a:t> </a:t>
            </a:r>
            <a:r>
              <a:rPr lang="en-US" sz="2200" b="1" u="sng" dirty="0" smtClean="0"/>
              <a:t>FEATURES OF EXISTING SYSTEM:</a:t>
            </a:r>
            <a:endParaRPr lang="en-US" sz="2200" dirty="0" smtClean="0"/>
          </a:p>
          <a:p>
            <a:pPr lvl="0" algn="just"/>
            <a:r>
              <a:rPr lang="en-US" sz="2200" dirty="0" smtClean="0"/>
              <a:t>Recognizes </a:t>
            </a:r>
            <a:r>
              <a:rPr lang="en-US" sz="2200" dirty="0" smtClean="0"/>
              <a:t>license plate images taken using the license plate </a:t>
            </a:r>
            <a:r>
              <a:rPr lang="en-US" sz="2200" dirty="0" smtClean="0"/>
              <a:t>detection</a:t>
            </a:r>
            <a:r>
              <a:rPr lang="en-US" sz="2200" dirty="0" smtClean="0"/>
              <a:t> </a:t>
            </a:r>
            <a:r>
              <a:rPr lang="en-US" sz="2200" dirty="0" smtClean="0"/>
              <a:t>camera.</a:t>
            </a:r>
          </a:p>
          <a:p>
            <a:pPr lvl="0" algn="just"/>
            <a:r>
              <a:rPr lang="en-US" sz="2200" dirty="0" smtClean="0"/>
              <a:t>An alarm is sounded off when a vehicle having a license plate number not listed in the registered database is detected.</a:t>
            </a:r>
          </a:p>
          <a:p>
            <a:pPr lvl="0" algn="just"/>
            <a:r>
              <a:rPr lang="en-US" sz="2200" dirty="0" smtClean="0"/>
              <a:t>License plate number detected by the system is recorded in the logs and can be searched and used for later analysis.</a:t>
            </a:r>
          </a:p>
          <a:p>
            <a:pPr>
              <a:buNone/>
            </a:pPr>
            <a:r>
              <a:rPr lang="en-US" sz="2200" b="1" u="sng" dirty="0" smtClean="0"/>
              <a:t>LIMITATIONS OF EXISTING SYSTEM:</a:t>
            </a:r>
            <a:endParaRPr lang="en-US" sz="2200" dirty="0" smtClean="0"/>
          </a:p>
          <a:p>
            <a:pPr lvl="0"/>
            <a:r>
              <a:rPr lang="en-US" sz="2200" dirty="0" smtClean="0"/>
              <a:t>High cost is required for high definition camera.</a:t>
            </a:r>
          </a:p>
          <a:p>
            <a:pPr lvl="0"/>
            <a:r>
              <a:rPr lang="en-US" sz="2200" dirty="0" smtClean="0"/>
              <a:t>It is necessary to provide power supply cable to camera.</a:t>
            </a:r>
          </a:p>
          <a:p>
            <a:endParaRPr lang="en-US" sz="2200" dirty="0"/>
          </a:p>
        </p:txBody>
      </p:sp>
      <p:sp>
        <p:nvSpPr>
          <p:cNvPr id="4" name="Slide Number Placeholder 3"/>
          <p:cNvSpPr>
            <a:spLocks noGrp="1"/>
          </p:cNvSpPr>
          <p:nvPr>
            <p:ph type="sldNum" sz="quarter" idx="12"/>
          </p:nvPr>
        </p:nvSpPr>
        <p:spPr/>
        <p:txBody>
          <a:bodyPr/>
          <a:lstStyle/>
          <a:p>
            <a:fld id="{AD7367B3-CE64-43C8-840B-AAEACFACC673}" type="slidenum">
              <a:rPr lang="en-US" smtClean="0"/>
              <a:pPr/>
              <a:t>4</a:t>
            </a:fld>
            <a:endParaRPr lang="en-US"/>
          </a:p>
        </p:txBody>
      </p:sp>
      <p:sp>
        <p:nvSpPr>
          <p:cNvPr id="5" name="Oval 4"/>
          <p:cNvSpPr/>
          <p:nvPr/>
        </p:nvSpPr>
        <p:spPr>
          <a:xfrm>
            <a:off x="8143900" y="6000768"/>
            <a:ext cx="357190" cy="428628"/>
          </a:xfrm>
          <a:prstGeom prst="ellipse">
            <a:avLst/>
          </a:prstGeom>
          <a:solidFill>
            <a:schemeClr val="bg2"/>
          </a:solidFill>
          <a:ln>
            <a:solidFill>
              <a:schemeClr val="bg1"/>
            </a:solidFill>
          </a:ln>
          <a:effectLst>
            <a:glow rad="139700">
              <a:schemeClr val="accent1">
                <a:satMod val="175000"/>
                <a:alpha val="40000"/>
              </a:schemeClr>
            </a:glow>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1428728" y="571480"/>
            <a:ext cx="6024406" cy="646331"/>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3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Existing system</a:t>
            </a:r>
            <a:endParaRPr lang="en-US" sz="3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142984"/>
            <a:ext cx="8072494" cy="4786345"/>
          </a:xfrm>
        </p:spPr>
        <p:txBody>
          <a:bodyPr/>
          <a:lstStyle/>
          <a:p>
            <a:pPr algn="just"/>
            <a:endParaRPr lang="en-US" dirty="0" smtClean="0"/>
          </a:p>
          <a:p>
            <a:pPr lvl="0" algn="just"/>
            <a:r>
              <a:rPr lang="en-US" sz="2000" dirty="0" smtClean="0"/>
              <a:t>Requires active internet connection.</a:t>
            </a:r>
          </a:p>
          <a:p>
            <a:pPr lvl="0" algn="just"/>
            <a:r>
              <a:rPr lang="en-US" sz="2000" dirty="0" smtClean="0"/>
              <a:t>System may provide inaccurate results if data not entered properly.</a:t>
            </a:r>
          </a:p>
          <a:p>
            <a:pPr lvl="0" algn="just"/>
            <a:r>
              <a:rPr lang="en-US" sz="2000" dirty="0" smtClean="0"/>
              <a:t>Distance matters.</a:t>
            </a:r>
          </a:p>
          <a:p>
            <a:pPr algn="just"/>
            <a:endParaRPr lang="en-US" dirty="0"/>
          </a:p>
        </p:txBody>
      </p:sp>
      <p:sp>
        <p:nvSpPr>
          <p:cNvPr id="4" name="Rectangle 3"/>
          <p:cNvSpPr/>
          <p:nvPr/>
        </p:nvSpPr>
        <p:spPr>
          <a:xfrm>
            <a:off x="2071670" y="428604"/>
            <a:ext cx="4570482" cy="70788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just"/>
            <a:r>
              <a:rPr lang="en-US" sz="4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Disadvantages:</a:t>
            </a:r>
            <a:endParaRPr lang="en-US" sz="4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Oval 4"/>
          <p:cNvSpPr/>
          <p:nvPr/>
        </p:nvSpPr>
        <p:spPr>
          <a:xfrm>
            <a:off x="8143900" y="6000768"/>
            <a:ext cx="357190" cy="428628"/>
          </a:xfrm>
          <a:prstGeom prst="ellipse">
            <a:avLst/>
          </a:prstGeom>
          <a:solidFill>
            <a:schemeClr val="bg2"/>
          </a:solidFill>
          <a:ln>
            <a:solidFill>
              <a:schemeClr val="bg1"/>
            </a:solidFill>
          </a:ln>
          <a:effectLst>
            <a:glow rad="139700">
              <a:schemeClr val="accent1">
                <a:satMod val="175000"/>
                <a:alpha val="40000"/>
              </a:schemeClr>
            </a:glow>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876497"/>
          </a:xfrm>
        </p:spPr>
        <p:txBody>
          <a:bodyPr>
            <a:normAutofit/>
          </a:bodyPr>
          <a:lstStyle/>
          <a:p>
            <a:pPr algn="just">
              <a:buNone/>
            </a:pPr>
            <a:r>
              <a:rPr lang="en-US" sz="2000" dirty="0" smtClean="0"/>
              <a:t>		It is just simply the ability to extract and </a:t>
            </a:r>
            <a:r>
              <a:rPr lang="en-US" sz="2000" dirty="0" smtClean="0"/>
              <a:t>detec</a:t>
            </a:r>
            <a:r>
              <a:rPr lang="en-US" sz="2000" dirty="0" smtClean="0"/>
              <a:t>tion </a:t>
            </a:r>
            <a:r>
              <a:rPr lang="en-US" sz="2000" dirty="0" smtClean="0"/>
              <a:t>a vehicle number plate’s characters automatically from an image. It consists of a camera that has the capability to capture an image, find the location of the number in the image and then extract the characters for character recognition tool to translate the pixels[2][3] into numerically readable character. It became much interest during the last decade along with the improvement of digital camera technology and the computational processing. ANPR can be used in many areas from speed prosecution and management of parking lots. It can be used also to detect and prevent criminal activities and road control of parking violations in the prohibited area. </a:t>
            </a:r>
          </a:p>
          <a:p>
            <a:pPr algn="just"/>
            <a:endParaRPr lang="en-US" dirty="0"/>
          </a:p>
        </p:txBody>
      </p:sp>
      <p:sp>
        <p:nvSpPr>
          <p:cNvPr id="3" name="Slide Number Placeholder 2"/>
          <p:cNvSpPr>
            <a:spLocks noGrp="1"/>
          </p:cNvSpPr>
          <p:nvPr>
            <p:ph type="sldNum" sz="quarter" idx="12"/>
          </p:nvPr>
        </p:nvSpPr>
        <p:spPr/>
        <p:txBody>
          <a:bodyPr/>
          <a:lstStyle/>
          <a:p>
            <a:fld id="{AD7367B3-CE64-43C8-840B-AAEACFACC673}" type="slidenum">
              <a:rPr lang="en-US" smtClean="0"/>
              <a:pPr/>
              <a:t>6</a:t>
            </a:fld>
            <a:endParaRPr lang="en-US"/>
          </a:p>
        </p:txBody>
      </p:sp>
      <p:sp>
        <p:nvSpPr>
          <p:cNvPr id="5" name="Rectangle 4"/>
          <p:cNvSpPr/>
          <p:nvPr/>
        </p:nvSpPr>
        <p:spPr>
          <a:xfrm>
            <a:off x="1214415" y="428604"/>
            <a:ext cx="6500858" cy="646331"/>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3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Proposed system</a:t>
            </a:r>
            <a:endParaRPr lang="en-US" sz="3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Oval 5"/>
          <p:cNvSpPr/>
          <p:nvPr/>
        </p:nvSpPr>
        <p:spPr>
          <a:xfrm>
            <a:off x="8143900" y="6000768"/>
            <a:ext cx="357190" cy="428628"/>
          </a:xfrm>
          <a:prstGeom prst="ellipse">
            <a:avLst/>
          </a:prstGeom>
          <a:solidFill>
            <a:schemeClr val="bg2"/>
          </a:solidFill>
          <a:ln>
            <a:solidFill>
              <a:schemeClr val="bg1"/>
            </a:solidFill>
          </a:ln>
          <a:effectLst>
            <a:glow rad="139700">
              <a:schemeClr val="accent1">
                <a:satMod val="175000"/>
                <a:alpha val="40000"/>
              </a:schemeClr>
            </a:glow>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714488"/>
            <a:ext cx="8358246" cy="1357322"/>
          </a:xfrm>
        </p:spPr>
        <p:txBody>
          <a:bodyPr>
            <a:normAutofit/>
          </a:bodyPr>
          <a:lstStyle/>
          <a:p>
            <a:r>
              <a:rPr lang="en-US" sz="2000" dirty="0" smtClean="0"/>
              <a:t>It’s cost is low compared with existing system.</a:t>
            </a:r>
          </a:p>
          <a:p>
            <a:r>
              <a:rPr lang="en-US" sz="2000" dirty="0" smtClean="0"/>
              <a:t>Doesn’t require any external resources.</a:t>
            </a:r>
          </a:p>
          <a:p>
            <a:r>
              <a:rPr lang="en-US" sz="2000" dirty="0" smtClean="0"/>
              <a:t>Built-in camera within the application.</a:t>
            </a:r>
          </a:p>
        </p:txBody>
      </p:sp>
      <p:sp>
        <p:nvSpPr>
          <p:cNvPr id="4" name="Rectangle 3"/>
          <p:cNvSpPr/>
          <p:nvPr/>
        </p:nvSpPr>
        <p:spPr>
          <a:xfrm>
            <a:off x="1624718" y="2967335"/>
            <a:ext cx="5090422"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Rectangle 4"/>
          <p:cNvSpPr/>
          <p:nvPr/>
        </p:nvSpPr>
        <p:spPr>
          <a:xfrm>
            <a:off x="2500298" y="428604"/>
            <a:ext cx="3760966" cy="70788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just"/>
            <a:r>
              <a:rPr lang="en-IN" sz="4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advantages:</a:t>
            </a:r>
            <a:endParaRPr lang="en-US" sz="4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Oval 6"/>
          <p:cNvSpPr/>
          <p:nvPr/>
        </p:nvSpPr>
        <p:spPr>
          <a:xfrm>
            <a:off x="8143900" y="6000768"/>
            <a:ext cx="357190" cy="428628"/>
          </a:xfrm>
          <a:prstGeom prst="ellipse">
            <a:avLst/>
          </a:prstGeom>
          <a:solidFill>
            <a:schemeClr val="bg2"/>
          </a:solidFill>
          <a:ln>
            <a:solidFill>
              <a:schemeClr val="bg1"/>
            </a:solidFill>
          </a:ln>
          <a:effectLst>
            <a:glow rad="139700">
              <a:schemeClr val="accent1">
                <a:satMod val="175000"/>
                <a:alpha val="40000"/>
              </a:schemeClr>
            </a:glow>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D7367B3-CE64-43C8-840B-AAEACFACC673}" type="slidenum">
              <a:rPr lang="en-US" smtClean="0"/>
              <a:pPr/>
              <a:t>8</a:t>
            </a:fld>
            <a:endParaRPr lang="en-US"/>
          </a:p>
        </p:txBody>
      </p:sp>
      <p:sp>
        <p:nvSpPr>
          <p:cNvPr id="5" name="Oval 4"/>
          <p:cNvSpPr/>
          <p:nvPr/>
        </p:nvSpPr>
        <p:spPr>
          <a:xfrm>
            <a:off x="8143900" y="6000768"/>
            <a:ext cx="357190" cy="428628"/>
          </a:xfrm>
          <a:prstGeom prst="ellipse">
            <a:avLst/>
          </a:prstGeom>
          <a:solidFill>
            <a:schemeClr val="bg2"/>
          </a:solidFill>
          <a:ln>
            <a:solidFill>
              <a:schemeClr val="bg1"/>
            </a:solidFill>
          </a:ln>
          <a:effectLst>
            <a:glow rad="139700">
              <a:schemeClr val="accent1">
                <a:satMod val="175000"/>
                <a:alpha val="40000"/>
              </a:schemeClr>
            </a:glow>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1857356" y="2643182"/>
            <a:ext cx="5376174"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205</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mrudula mythri</dc:creator>
  <cp:lastModifiedBy>mrudula mythri</cp:lastModifiedBy>
  <cp:revision>8</cp:revision>
  <dcterms:created xsi:type="dcterms:W3CDTF">2019-02-19T03:51:46Z</dcterms:created>
  <dcterms:modified xsi:type="dcterms:W3CDTF">2019-02-21T05:24:33Z</dcterms:modified>
</cp:coreProperties>
</file>