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77" d="100"/>
          <a:sy n="77" d="100"/>
        </p:scale>
        <p:origin x="58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45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33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9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58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1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5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6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5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ugank040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ugank0405/IBM-Data-Science-Professional-Certificate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ugank0405/IBM-Data-Science-Professional-Certificat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ugank0405/IBM-Data-Science-Professional-Certificat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ugank0405/IBM-Data-Science-Professional-Certificat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ugank0405/IBM-Data-Science-Professional-Certificat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ugank0405/IBM-Data-Science-Professional-Certificat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hyperlink" Target="https://github.com/Mrugank0405/IBM-Data-Science-Professional-Certificate/blob/main/Data%20Collection%20Api%20.ipynb" TargetMode="External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hyperlink" Target="https://github.com/Mrugank0405/IBM-Data-Science-Professional-Certificate/blob/main/Data%20Collection%20with%20Web%20Scraping.ipynb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Mrugank Arun Shirurkar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https://github.com/Mrugank0405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 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b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</a:b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https://github.com/Mrugank0405/IBM-Data-Science-Professional-Certificate/blob/main/Data%20wrangling%20.ipynb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60803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b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</a:b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https://github.com/Mrugank0405/IBM-Data-Science-Professional-Certificate/blob/main/EDA%20with%20Visualization.ipynb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b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</a:b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https://github.com/Mrugank0405/IBM-Data-Science-Professional-Certificate/blob/main/EDA%20with%20SQL.ipynb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https://github.com/Mrugank0405/IBM-Data-Science-Professional-Certificate/blob/main/Interactive%20Visual%20Analytics%20with%20Folium.ipynb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https://github.com/Mrugank0405/IBM-Data-Science-Professional-Certificate/blob/main/spacex_dash_app.py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b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</a:b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https://github.com/Mrugank0405/IBM-Data-Science-Professional-Certificate/blob/main/Machine%20Learning%20Prediction.ipynb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https://github.com/Mrugank0405/IBM-Data-Science-Professional-Certificate/blob/main/Data%20Collection%20Api%20.ipynb</a:t>
            </a: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https://github.com/Mrugank0405/IBM-Data-Science-Professional-Certificate/blob/main/Data%20Collection%20with%20Web%20Scraping.ipynb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</TotalTime>
  <Words>2748</Words>
  <Application>Microsoft Office PowerPoint</Application>
  <PresentationFormat>Widescreen</PresentationFormat>
  <Paragraphs>275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Bahnschrift Condensed</vt:lpstr>
      <vt:lpstr>Bahnschrift Light SemiCondensed</vt:lpstr>
      <vt:lpstr>Carlito</vt:lpstr>
      <vt:lpstr>Tw Cen MT</vt:lpstr>
      <vt:lpstr>Tw Cen MT Condensed</vt:lpstr>
      <vt:lpstr>Wingdings 3</vt:lpstr>
      <vt:lpstr>Integral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Mrugank</dc:creator>
  <cp:lastModifiedBy>Mrugank Shirurkar</cp:lastModifiedBy>
  <cp:revision>3</cp:revision>
  <dcterms:created xsi:type="dcterms:W3CDTF">2021-08-26T16:53:12Z</dcterms:created>
  <dcterms:modified xsi:type="dcterms:W3CDTF">2024-10-07T13:38:55Z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