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ABC-CE20-48B0-ACBB-9BABCC1612E6}" type="datetimeFigureOut">
              <a:rPr lang="en-US" smtClean="0"/>
              <a:t>12/29/2019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356-A976-4E51-B0B1-BC3A9290BE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ABC-CE20-48B0-ACBB-9BABCC1612E6}" type="datetimeFigureOut">
              <a:rPr lang="en-US" smtClean="0"/>
              <a:t>12/29/2019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356-A976-4E51-B0B1-BC3A9290BE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ABC-CE20-48B0-ACBB-9BABCC1612E6}" type="datetimeFigureOut">
              <a:rPr lang="en-US" smtClean="0"/>
              <a:t>12/29/2019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356-A976-4E51-B0B1-BC3A9290BE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ABC-CE20-48B0-ACBB-9BABCC1612E6}" type="datetimeFigureOut">
              <a:rPr lang="en-US" smtClean="0"/>
              <a:t>12/29/2019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356-A976-4E51-B0B1-BC3A9290BE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ABC-CE20-48B0-ACBB-9BABCC1612E6}" type="datetimeFigureOut">
              <a:rPr lang="en-US" smtClean="0"/>
              <a:t>12/29/2019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356-A976-4E51-B0B1-BC3A9290BE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ABC-CE20-48B0-ACBB-9BABCC1612E6}" type="datetimeFigureOut">
              <a:rPr lang="en-US" smtClean="0"/>
              <a:t>12/29/2019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356-A976-4E51-B0B1-BC3A9290BE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ABC-CE20-48B0-ACBB-9BABCC1612E6}" type="datetimeFigureOut">
              <a:rPr lang="en-US" smtClean="0"/>
              <a:t>12/29/2019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356-A976-4E51-B0B1-BC3A9290BE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ABC-CE20-48B0-ACBB-9BABCC1612E6}" type="datetimeFigureOut">
              <a:rPr lang="en-US" smtClean="0"/>
              <a:t>12/29/2019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356-A976-4E51-B0B1-BC3A9290BE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ABC-CE20-48B0-ACBB-9BABCC1612E6}" type="datetimeFigureOut">
              <a:rPr lang="en-US" smtClean="0"/>
              <a:t>12/29/2019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356-A976-4E51-B0B1-BC3A9290BE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ABC-CE20-48B0-ACBB-9BABCC1612E6}" type="datetimeFigureOut">
              <a:rPr lang="en-US" smtClean="0"/>
              <a:t>12/29/2019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356-A976-4E51-B0B1-BC3A9290BE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DABC-CE20-48B0-ACBB-9BABCC1612E6}" type="datetimeFigureOut">
              <a:rPr lang="en-US" smtClean="0"/>
              <a:t>12/29/2019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D9356-A976-4E51-B0B1-BC3A9290BE0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6DABC-CE20-48B0-ACBB-9BABCC1612E6}" type="datetimeFigureOut">
              <a:rPr lang="en-US" smtClean="0"/>
              <a:t>12/29/2019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D9356-A976-4E51-B0B1-BC3A9290BE0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428605"/>
            <a:ext cx="8429684" cy="2500329"/>
          </a:xfrm>
        </p:spPr>
        <p:txBody>
          <a:bodyPr>
            <a:normAutofit/>
          </a:bodyPr>
          <a:lstStyle/>
          <a:p>
            <a:r>
              <a:rPr lang="en-IN" sz="5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Employee Leave Management System Project</a:t>
            </a:r>
            <a:endParaRPr lang="en-IN" sz="5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3886200"/>
            <a:ext cx="8072494" cy="1752600"/>
          </a:xfrm>
        </p:spPr>
        <p:txBody>
          <a:bodyPr>
            <a:noAutofit/>
          </a:bodyPr>
          <a:lstStyle/>
          <a:p>
            <a:r>
              <a:rPr lang="en-IN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Created By:</a:t>
            </a:r>
          </a:p>
          <a:p>
            <a:r>
              <a:rPr lang="en-IN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OM Web Solution</a:t>
            </a:r>
          </a:p>
          <a:p>
            <a:r>
              <a:rPr lang="en-IN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Rajkot, Gujarat</a:t>
            </a:r>
          </a:p>
          <a:p>
            <a:r>
              <a:rPr lang="en-IN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E-mail: omwebsolution001@gmail.com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4422"/>
            <a:ext cx="8401080" cy="1071570"/>
          </a:xfrm>
        </p:spPr>
        <p:txBody>
          <a:bodyPr>
            <a:noAutofit/>
          </a:bodyPr>
          <a:lstStyle/>
          <a:p>
            <a:r>
              <a:rPr lang="en-IN" sz="4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Buy this project @ </a:t>
            </a:r>
            <a:r>
              <a:rPr lang="en-IN" sz="4500" b="1" dirty="0" smtClean="0">
                <a:solidFill>
                  <a:srgbClr val="0070C0"/>
                </a:solidFill>
                <a:latin typeface="Aero" pitchFamily="2" charset="0"/>
                <a:cs typeface="Times New Roman" pitchFamily="18" charset="0"/>
              </a:rPr>
              <a:t>Rs. </a:t>
            </a:r>
            <a:r>
              <a:rPr lang="en-IN" sz="4500" b="1" smtClean="0">
                <a:solidFill>
                  <a:srgbClr val="0070C0"/>
                </a:solidFill>
                <a:latin typeface="Aero" pitchFamily="2" charset="0"/>
                <a:cs typeface="Times New Roman" pitchFamily="18" charset="0"/>
              </a:rPr>
              <a:t>2,000</a:t>
            </a:r>
            <a:r>
              <a:rPr lang="en-IN" sz="4500" b="1" dirty="0" smtClean="0">
                <a:solidFill>
                  <a:srgbClr val="0070C0"/>
                </a:solidFill>
                <a:latin typeface="Aero" pitchFamily="2" charset="0"/>
                <a:cs typeface="Times New Roman" pitchFamily="18" charset="0"/>
              </a:rPr>
              <a:t>/- </a:t>
            </a:r>
            <a:r>
              <a:rPr lang="en-IN" sz="45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endParaRPr lang="en-IN" sz="45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4414" y="5143512"/>
            <a:ext cx="67866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OM Web Solution</a:t>
            </a:r>
          </a:p>
          <a:p>
            <a:pPr algn="ctr"/>
            <a:r>
              <a:rPr lang="en-IN" sz="3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Rajkot, Gujarat</a:t>
            </a:r>
          </a:p>
          <a:p>
            <a:pPr algn="ctr"/>
            <a:r>
              <a:rPr lang="en-IN" sz="3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E-mail: omwebsolution001@gmail.com</a:t>
            </a:r>
            <a:endParaRPr lang="en-IN" sz="30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36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Employee Leave Management System Project</vt:lpstr>
      <vt:lpstr>Buy this project @ Rs. 2,000/- only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Leave Management System Project</dc:title>
  <dc:creator>SONY</dc:creator>
  <cp:lastModifiedBy>SONY</cp:lastModifiedBy>
  <cp:revision>11</cp:revision>
  <dcterms:created xsi:type="dcterms:W3CDTF">2019-12-29T14:00:34Z</dcterms:created>
  <dcterms:modified xsi:type="dcterms:W3CDTF">2019-12-29T14:17:45Z</dcterms:modified>
</cp:coreProperties>
</file>