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68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B0027D-F5D2-462E-97C2-F724908A11C6}" v="50" dt="2025-03-08T14:09:25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nt Sonone" userId="b30f7dfe46998548" providerId="LiveId" clId="{80B0027D-F5D2-462E-97C2-F724908A11C6}"/>
    <pc:docChg chg="undo custSel modSld">
      <pc:chgData name="Vishant Sonone" userId="b30f7dfe46998548" providerId="LiveId" clId="{80B0027D-F5D2-462E-97C2-F724908A11C6}" dt="2025-03-08T14:09:25.825" v="238" actId="20577"/>
      <pc:docMkLst>
        <pc:docMk/>
      </pc:docMkLst>
      <pc:sldChg chg="modSp mod">
        <pc:chgData name="Vishant Sonone" userId="b30f7dfe46998548" providerId="LiveId" clId="{80B0027D-F5D2-462E-97C2-F724908A11C6}" dt="2025-03-08T14:07:33.332" v="234" actId="1076"/>
        <pc:sldMkLst>
          <pc:docMk/>
          <pc:sldMk cId="0" sldId="256"/>
        </pc:sldMkLst>
        <pc:spChg chg="mod">
          <ac:chgData name="Vishant Sonone" userId="b30f7dfe46998548" providerId="LiveId" clId="{80B0027D-F5D2-462E-97C2-F724908A11C6}" dt="2025-03-08T14:07:23.158" v="233" actId="14100"/>
          <ac:spMkLst>
            <pc:docMk/>
            <pc:sldMk cId="0" sldId="256"/>
            <ac:spMk id="7" creationId="{D3CA9026-58E1-331D-164D-FCBB59AC785B}"/>
          </ac:spMkLst>
        </pc:spChg>
        <pc:picChg chg="mod">
          <ac:chgData name="Vishant Sonone" userId="b30f7dfe46998548" providerId="LiveId" clId="{80B0027D-F5D2-462E-97C2-F724908A11C6}" dt="2025-03-08T14:07:33.332" v="234" actId="1076"/>
          <ac:picMkLst>
            <pc:docMk/>
            <pc:sldMk cId="0" sldId="256"/>
            <ac:picMk id="5" creationId="{410A7C7E-B3A2-342D-F8C0-621ADBB568E0}"/>
          </ac:picMkLst>
        </pc:picChg>
      </pc:sldChg>
      <pc:sldChg chg="modSp">
        <pc:chgData name="Vishant Sonone" userId="b30f7dfe46998548" providerId="LiveId" clId="{80B0027D-F5D2-462E-97C2-F724908A11C6}" dt="2025-03-08T14:09:25.825" v="238" actId="20577"/>
        <pc:sldMkLst>
          <pc:docMk/>
          <pc:sldMk cId="0" sldId="257"/>
        </pc:sldMkLst>
        <pc:spChg chg="mod">
          <ac:chgData name="Vishant Sonone" userId="b30f7dfe46998548" providerId="LiveId" clId="{80B0027D-F5D2-462E-97C2-F724908A11C6}" dt="2025-03-08T14:09:25.825" v="238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 modAnim">
        <pc:chgData name="Vishant Sonone" userId="b30f7dfe46998548" providerId="LiveId" clId="{80B0027D-F5D2-462E-97C2-F724908A11C6}" dt="2025-03-08T14:07:00.518" v="231" actId="1076"/>
        <pc:sldMkLst>
          <pc:docMk/>
          <pc:sldMk cId="0" sldId="259"/>
        </pc:sldMkLst>
        <pc:spChg chg="mod">
          <ac:chgData name="Vishant Sonone" userId="b30f7dfe46998548" providerId="LiveId" clId="{80B0027D-F5D2-462E-97C2-F724908A11C6}" dt="2025-03-08T14:00:20.092" v="138" actId="1076"/>
          <ac:spMkLst>
            <pc:docMk/>
            <pc:sldMk cId="0" sldId="259"/>
            <ac:spMk id="2" creationId="{00000000-0000-0000-0000-000000000000}"/>
          </ac:spMkLst>
        </pc:spChg>
        <pc:spChg chg="del">
          <ac:chgData name="Vishant Sonone" userId="b30f7dfe46998548" providerId="LiveId" clId="{80B0027D-F5D2-462E-97C2-F724908A11C6}" dt="2025-03-08T13:59:00.717" v="128" actId="21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Vishant Sonone" userId="b30f7dfe46998548" providerId="LiveId" clId="{80B0027D-F5D2-462E-97C2-F724908A11C6}" dt="2025-03-08T13:59:00.717" v="128" actId="21"/>
          <ac:spMkLst>
            <pc:docMk/>
            <pc:sldMk cId="0" sldId="259"/>
            <ac:spMk id="4" creationId="{EA3AEC56-249D-5D79-B932-18F806284337}"/>
          </ac:spMkLst>
        </pc:spChg>
        <pc:spChg chg="add del mod">
          <ac:chgData name="Vishant Sonone" userId="b30f7dfe46998548" providerId="LiveId" clId="{80B0027D-F5D2-462E-97C2-F724908A11C6}" dt="2025-03-08T14:06:09.505" v="222" actId="21"/>
          <ac:spMkLst>
            <pc:docMk/>
            <pc:sldMk cId="0" sldId="259"/>
            <ac:spMk id="5" creationId="{F9D4D14E-C638-C8F2-EEAA-1BE4D8CD463A}"/>
          </ac:spMkLst>
        </pc:spChg>
        <pc:spChg chg="add mod">
          <ac:chgData name="Vishant Sonone" userId="b30f7dfe46998548" providerId="LiveId" clId="{80B0027D-F5D2-462E-97C2-F724908A11C6}" dt="2025-03-08T13:59:07.901" v="130"/>
          <ac:spMkLst>
            <pc:docMk/>
            <pc:sldMk cId="0" sldId="259"/>
            <ac:spMk id="6" creationId="{00000000-0000-0000-0000-000000000000}"/>
          </ac:spMkLst>
        </pc:spChg>
        <pc:spChg chg="add mod">
          <ac:chgData name="Vishant Sonone" userId="b30f7dfe46998548" providerId="LiveId" clId="{80B0027D-F5D2-462E-97C2-F724908A11C6}" dt="2025-03-08T13:59:03.828" v="129"/>
          <ac:spMkLst>
            <pc:docMk/>
            <pc:sldMk cId="0" sldId="259"/>
            <ac:spMk id="7" creationId="{EA3AEC56-249D-5D79-B932-18F806284337}"/>
          </ac:spMkLst>
        </pc:spChg>
        <pc:spChg chg="add del mod">
          <ac:chgData name="Vishant Sonone" userId="b30f7dfe46998548" providerId="LiveId" clId="{80B0027D-F5D2-462E-97C2-F724908A11C6}" dt="2025-03-08T14:06:03.842" v="221" actId="21"/>
          <ac:spMkLst>
            <pc:docMk/>
            <pc:sldMk cId="0" sldId="259"/>
            <ac:spMk id="11" creationId="{57097F9A-4628-B514-5100-177D4AD96932}"/>
          </ac:spMkLst>
        </pc:spChg>
        <pc:spChg chg="add del mod">
          <ac:chgData name="Vishant Sonone" userId="b30f7dfe46998548" providerId="LiveId" clId="{80B0027D-F5D2-462E-97C2-F724908A11C6}" dt="2025-03-08T14:06:13.932" v="224" actId="478"/>
          <ac:spMkLst>
            <pc:docMk/>
            <pc:sldMk cId="0" sldId="259"/>
            <ac:spMk id="13" creationId="{4F0563BF-79E0-1FAD-53A8-FDEA30399CA2}"/>
          </ac:spMkLst>
        </pc:spChg>
        <pc:spChg chg="add mod">
          <ac:chgData name="Vishant Sonone" userId="b30f7dfe46998548" providerId="LiveId" clId="{80B0027D-F5D2-462E-97C2-F724908A11C6}" dt="2025-03-08T14:07:00.518" v="231" actId="1076"/>
          <ac:spMkLst>
            <pc:docMk/>
            <pc:sldMk cId="0" sldId="259"/>
            <ac:spMk id="14" creationId="{F9D4D14E-C638-C8F2-EEAA-1BE4D8CD463A}"/>
          </ac:spMkLst>
        </pc:spChg>
        <pc:picChg chg="add mod">
          <ac:chgData name="Vishant Sonone" userId="b30f7dfe46998548" providerId="LiveId" clId="{80B0027D-F5D2-462E-97C2-F724908A11C6}" dt="2025-03-08T14:06:53.034" v="230" actId="29295"/>
          <ac:picMkLst>
            <pc:docMk/>
            <pc:sldMk cId="0" sldId="259"/>
            <ac:picMk id="9" creationId="{E7218277-5F78-270D-6DB1-B203B7975A20}"/>
          </ac:picMkLst>
        </pc:picChg>
      </pc:sldChg>
      <pc:sldChg chg="addSp delSp modSp mod">
        <pc:chgData name="Vishant Sonone" userId="b30f7dfe46998548" providerId="LiveId" clId="{80B0027D-F5D2-462E-97C2-F724908A11C6}" dt="2025-03-08T13:31:08.378" v="32" actId="1440"/>
        <pc:sldMkLst>
          <pc:docMk/>
          <pc:sldMk cId="0" sldId="260"/>
        </pc:sldMkLst>
        <pc:spChg chg="mod">
          <ac:chgData name="Vishant Sonone" userId="b30f7dfe46998548" providerId="LiveId" clId="{80B0027D-F5D2-462E-97C2-F724908A11C6}" dt="2025-03-08T13:20:38.184" v="16" actId="1076"/>
          <ac:spMkLst>
            <pc:docMk/>
            <pc:sldMk cId="0" sldId="260"/>
            <ac:spMk id="3" creationId="{00000000-0000-0000-0000-000000000000}"/>
          </ac:spMkLst>
        </pc:spChg>
        <pc:picChg chg="add del mod">
          <ac:chgData name="Vishant Sonone" userId="b30f7dfe46998548" providerId="LiveId" clId="{80B0027D-F5D2-462E-97C2-F724908A11C6}" dt="2025-03-08T13:18:48.202" v="3" actId="21"/>
          <ac:picMkLst>
            <pc:docMk/>
            <pc:sldMk cId="0" sldId="260"/>
            <ac:picMk id="5" creationId="{6BC2EF7C-05B5-D0D6-1592-209B9D8B2D93}"/>
          </ac:picMkLst>
        </pc:picChg>
        <pc:picChg chg="add del mod">
          <ac:chgData name="Vishant Sonone" userId="b30f7dfe46998548" providerId="LiveId" clId="{80B0027D-F5D2-462E-97C2-F724908A11C6}" dt="2025-03-08T13:29:06.773" v="19" actId="478"/>
          <ac:picMkLst>
            <pc:docMk/>
            <pc:sldMk cId="0" sldId="260"/>
            <ac:picMk id="7" creationId="{7CA479A3-AA5D-998E-DEB9-83941372F7A6}"/>
          </ac:picMkLst>
        </pc:picChg>
        <pc:picChg chg="add mod">
          <ac:chgData name="Vishant Sonone" userId="b30f7dfe46998548" providerId="LiveId" clId="{80B0027D-F5D2-462E-97C2-F724908A11C6}" dt="2025-03-08T13:31:08.378" v="32" actId="1440"/>
          <ac:picMkLst>
            <pc:docMk/>
            <pc:sldMk cId="0" sldId="260"/>
            <ac:picMk id="9" creationId="{2C5977A9-CC57-D7FB-6719-393A5585A6D6}"/>
          </ac:picMkLst>
        </pc:picChg>
        <pc:picChg chg="add del mod">
          <ac:chgData name="Vishant Sonone" userId="b30f7dfe46998548" providerId="LiveId" clId="{80B0027D-F5D2-462E-97C2-F724908A11C6}" dt="2025-03-08T13:29:43.937" v="23" actId="21"/>
          <ac:picMkLst>
            <pc:docMk/>
            <pc:sldMk cId="0" sldId="260"/>
            <ac:picMk id="11" creationId="{195CCEB9-9C4A-6B26-7FE9-D8CC1079EA25}"/>
          </ac:picMkLst>
        </pc:picChg>
        <pc:inkChg chg="add del">
          <ac:chgData name="Vishant Sonone" userId="b30f7dfe46998548" providerId="LiveId" clId="{80B0027D-F5D2-462E-97C2-F724908A11C6}" dt="2025-03-08T13:30:30.428" v="30"/>
          <ac:inkMkLst>
            <pc:docMk/>
            <pc:sldMk cId="0" sldId="260"/>
            <ac:inkMk id="12" creationId="{EE03A051-63AC-94DB-FB9A-F3235EAEA615}"/>
          </ac:inkMkLst>
        </pc:inkChg>
      </pc:sldChg>
      <pc:sldChg chg="addSp delSp modSp mod">
        <pc:chgData name="Vishant Sonone" userId="b30f7dfe46998548" providerId="LiveId" clId="{80B0027D-F5D2-462E-97C2-F724908A11C6}" dt="2025-03-08T13:32:58.919" v="60" actId="1076"/>
        <pc:sldMkLst>
          <pc:docMk/>
          <pc:sldMk cId="0" sldId="261"/>
        </pc:sldMkLst>
        <pc:spChg chg="mod">
          <ac:chgData name="Vishant Sonone" userId="b30f7dfe46998548" providerId="LiveId" clId="{80B0027D-F5D2-462E-97C2-F724908A11C6}" dt="2025-03-08T13:32:58.919" v="60" actId="1076"/>
          <ac:spMkLst>
            <pc:docMk/>
            <pc:sldMk cId="0" sldId="261"/>
            <ac:spMk id="3" creationId="{00000000-0000-0000-0000-000000000000}"/>
          </ac:spMkLst>
        </pc:spChg>
        <pc:picChg chg="add mod">
          <ac:chgData name="Vishant Sonone" userId="b30f7dfe46998548" providerId="LiveId" clId="{80B0027D-F5D2-462E-97C2-F724908A11C6}" dt="2025-03-08T13:32:54.535" v="59" actId="1076"/>
          <ac:picMkLst>
            <pc:docMk/>
            <pc:sldMk cId="0" sldId="261"/>
            <ac:picMk id="5" creationId="{86752B41-6165-6B09-0153-89BDD43B5EFD}"/>
          </ac:picMkLst>
        </pc:picChg>
        <pc:picChg chg="add mod">
          <ac:chgData name="Vishant Sonone" userId="b30f7dfe46998548" providerId="LiveId" clId="{80B0027D-F5D2-462E-97C2-F724908A11C6}" dt="2025-03-08T13:32:51.549" v="58" actId="1076"/>
          <ac:picMkLst>
            <pc:docMk/>
            <pc:sldMk cId="0" sldId="261"/>
            <ac:picMk id="6" creationId="{195CCEB9-9C4A-6B26-7FE9-D8CC1079EA25}"/>
          </ac:picMkLst>
        </pc:picChg>
        <pc:picChg chg="add del mod">
          <ac:chgData name="Vishant Sonone" userId="b30f7dfe46998548" providerId="LiveId" clId="{80B0027D-F5D2-462E-97C2-F724908A11C6}" dt="2025-03-08T13:32:46.515" v="56" actId="21"/>
          <ac:picMkLst>
            <pc:docMk/>
            <pc:sldMk cId="0" sldId="261"/>
            <ac:picMk id="11" creationId="{195CCEB9-9C4A-6B26-7FE9-D8CC1079EA25}"/>
          </ac:picMkLst>
        </pc:picChg>
      </pc:sldChg>
      <pc:sldChg chg="addSp modSp mod">
        <pc:chgData name="Vishant Sonone" userId="b30f7dfe46998548" providerId="LiveId" clId="{80B0027D-F5D2-462E-97C2-F724908A11C6}" dt="2025-03-08T13:41:14.891" v="67" actId="1076"/>
        <pc:sldMkLst>
          <pc:docMk/>
          <pc:sldMk cId="0" sldId="262"/>
        </pc:sldMkLst>
        <pc:picChg chg="add mod">
          <ac:chgData name="Vishant Sonone" userId="b30f7dfe46998548" providerId="LiveId" clId="{80B0027D-F5D2-462E-97C2-F724908A11C6}" dt="2025-03-08T13:41:14.891" v="67" actId="1076"/>
          <ac:picMkLst>
            <pc:docMk/>
            <pc:sldMk cId="0" sldId="262"/>
            <ac:picMk id="5" creationId="{0F79750D-543E-A726-787A-25D53DF8A808}"/>
          </ac:picMkLst>
        </pc:picChg>
      </pc:sldChg>
      <pc:sldChg chg="addSp delSp modSp mod">
        <pc:chgData name="Vishant Sonone" userId="b30f7dfe46998548" providerId="LiveId" clId="{80B0027D-F5D2-462E-97C2-F724908A11C6}" dt="2025-03-08T13:42:52.739" v="88" actId="1076"/>
        <pc:sldMkLst>
          <pc:docMk/>
          <pc:sldMk cId="0" sldId="263"/>
        </pc:sldMkLst>
        <pc:spChg chg="mod">
          <ac:chgData name="Vishant Sonone" userId="b30f7dfe46998548" providerId="LiveId" clId="{80B0027D-F5D2-462E-97C2-F724908A11C6}" dt="2025-03-08T13:42:09.533" v="72" actId="1076"/>
          <ac:spMkLst>
            <pc:docMk/>
            <pc:sldMk cId="0" sldId="263"/>
            <ac:spMk id="3" creationId="{00000000-0000-0000-0000-000000000000}"/>
          </ac:spMkLst>
        </pc:spChg>
        <pc:picChg chg="add del mod">
          <ac:chgData name="Vishant Sonone" userId="b30f7dfe46998548" providerId="LiveId" clId="{80B0027D-F5D2-462E-97C2-F724908A11C6}" dt="2025-03-08T13:42:24.669" v="78" actId="21"/>
          <ac:picMkLst>
            <pc:docMk/>
            <pc:sldMk cId="0" sldId="263"/>
            <ac:picMk id="5" creationId="{5DC37DBE-F818-0081-6115-3E0FE4251BFA}"/>
          </ac:picMkLst>
        </pc:picChg>
        <pc:picChg chg="add mod">
          <ac:chgData name="Vishant Sonone" userId="b30f7dfe46998548" providerId="LiveId" clId="{80B0027D-F5D2-462E-97C2-F724908A11C6}" dt="2025-03-08T13:42:45.765" v="87" actId="1076"/>
          <ac:picMkLst>
            <pc:docMk/>
            <pc:sldMk cId="0" sldId="263"/>
            <ac:picMk id="7" creationId="{5C434E74-1B13-B360-9029-0C37313B39AE}"/>
          </ac:picMkLst>
        </pc:picChg>
        <pc:picChg chg="add mod">
          <ac:chgData name="Vishant Sonone" userId="b30f7dfe46998548" providerId="LiveId" clId="{80B0027D-F5D2-462E-97C2-F724908A11C6}" dt="2025-03-08T13:42:52.739" v="88" actId="1076"/>
          <ac:picMkLst>
            <pc:docMk/>
            <pc:sldMk cId="0" sldId="263"/>
            <ac:picMk id="8" creationId="{5DC37DBE-F818-0081-6115-3E0FE4251BFA}"/>
          </ac:picMkLst>
        </pc:picChg>
      </pc:sldChg>
      <pc:sldChg chg="addSp modSp mod">
        <pc:chgData name="Vishant Sonone" userId="b30f7dfe46998548" providerId="LiveId" clId="{80B0027D-F5D2-462E-97C2-F724908A11C6}" dt="2025-03-08T13:51:11.446" v="126" actId="1076"/>
        <pc:sldMkLst>
          <pc:docMk/>
          <pc:sldMk cId="0" sldId="264"/>
        </pc:sldMkLst>
        <pc:picChg chg="add mod">
          <ac:chgData name="Vishant Sonone" userId="b30f7dfe46998548" providerId="LiveId" clId="{80B0027D-F5D2-462E-97C2-F724908A11C6}" dt="2025-03-08T13:51:11.446" v="126" actId="1076"/>
          <ac:picMkLst>
            <pc:docMk/>
            <pc:sldMk cId="0" sldId="264"/>
            <ac:picMk id="5" creationId="{B2A6E639-6F09-AB4A-2288-F2C9D1F6C1BA}"/>
          </ac:picMkLst>
        </pc:picChg>
      </pc:sldChg>
      <pc:sldChg chg="addSp modSp mod modAnim">
        <pc:chgData name="Vishant Sonone" userId="b30f7dfe46998548" providerId="LiveId" clId="{80B0027D-F5D2-462E-97C2-F724908A11C6}" dt="2025-03-08T13:44:58.138" v="112"/>
        <pc:sldMkLst>
          <pc:docMk/>
          <pc:sldMk cId="0" sldId="265"/>
        </pc:sldMkLst>
        <pc:spChg chg="mod">
          <ac:chgData name="Vishant Sonone" userId="b30f7dfe46998548" providerId="LiveId" clId="{80B0027D-F5D2-462E-97C2-F724908A11C6}" dt="2025-03-08T13:44:53.979" v="111" actId="14100"/>
          <ac:spMkLst>
            <pc:docMk/>
            <pc:sldMk cId="0" sldId="265"/>
            <ac:spMk id="3" creationId="{00000000-0000-0000-0000-000000000000}"/>
          </ac:spMkLst>
        </pc:spChg>
        <pc:spChg chg="add">
          <ac:chgData name="Vishant Sonone" userId="b30f7dfe46998548" providerId="LiveId" clId="{80B0027D-F5D2-462E-97C2-F724908A11C6}" dt="2025-03-08T13:43:30.617" v="89"/>
          <ac:spMkLst>
            <pc:docMk/>
            <pc:sldMk cId="0" sldId="265"/>
            <ac:spMk id="4" creationId="{04D357A9-FDAF-47FC-8CF9-8C93D0574385}"/>
          </ac:spMkLst>
        </pc:spChg>
        <pc:spChg chg="add">
          <ac:chgData name="Vishant Sonone" userId="b30f7dfe46998548" providerId="LiveId" clId="{80B0027D-F5D2-462E-97C2-F724908A11C6}" dt="2025-03-08T13:43:34.633" v="92"/>
          <ac:spMkLst>
            <pc:docMk/>
            <pc:sldMk cId="0" sldId="265"/>
            <ac:spMk id="5" creationId="{E2932D61-3140-EEDF-F883-8A4D8025CC16}"/>
          </ac:spMkLst>
        </pc:spChg>
      </pc:sldChg>
      <pc:sldChg chg="addSp modSp mod">
        <pc:chgData name="Vishant Sonone" userId="b30f7dfe46998548" providerId="LiveId" clId="{80B0027D-F5D2-462E-97C2-F724908A11C6}" dt="2025-03-08T13:49:37.594" v="118" actId="1440"/>
        <pc:sldMkLst>
          <pc:docMk/>
          <pc:sldMk cId="0" sldId="266"/>
        </pc:sldMkLst>
        <pc:spChg chg="mod">
          <ac:chgData name="Vishant Sonone" userId="b30f7dfe46998548" providerId="LiveId" clId="{80B0027D-F5D2-462E-97C2-F724908A11C6}" dt="2025-03-08T13:49:24.702" v="116" actId="1076"/>
          <ac:spMkLst>
            <pc:docMk/>
            <pc:sldMk cId="0" sldId="266"/>
            <ac:spMk id="2" creationId="{00000000-0000-0000-0000-000000000000}"/>
          </ac:spMkLst>
        </pc:spChg>
        <pc:spChg chg="mod">
          <ac:chgData name="Vishant Sonone" userId="b30f7dfe46998548" providerId="LiveId" clId="{80B0027D-F5D2-462E-97C2-F724908A11C6}" dt="2025-03-08T13:49:28.367" v="117" actId="1076"/>
          <ac:spMkLst>
            <pc:docMk/>
            <pc:sldMk cId="0" sldId="266"/>
            <ac:spMk id="3" creationId="{00000000-0000-0000-0000-000000000000}"/>
          </ac:spMkLst>
        </pc:spChg>
        <pc:picChg chg="add mod">
          <ac:chgData name="Vishant Sonone" userId="b30f7dfe46998548" providerId="LiveId" clId="{80B0027D-F5D2-462E-97C2-F724908A11C6}" dt="2025-03-08T13:49:37.594" v="118" actId="1440"/>
          <ac:picMkLst>
            <pc:docMk/>
            <pc:sldMk cId="0" sldId="266"/>
            <ac:picMk id="5" creationId="{DA28EE57-41ED-8B03-A1F9-390E8CA05F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26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9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7299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15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18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78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97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89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50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18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12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30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47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25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27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30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0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826" y="216630"/>
            <a:ext cx="7772400" cy="1470025"/>
          </a:xfrm>
        </p:spPr>
        <p:txBody>
          <a:bodyPr/>
          <a:lstStyle/>
          <a:p>
            <a:pPr algn="ctr"/>
            <a:r>
              <a:rPr lang="en-IN" sz="4400" b="1" u="sng" dirty="0">
                <a:solidFill>
                  <a:schemeClr val="accent1">
                    <a:lumMod val="75000"/>
                  </a:schemeClr>
                </a:solidFill>
              </a:rPr>
              <a:t>EXT JS – GRID FEATURES</a:t>
            </a:r>
            <a:endParaRPr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C7E-B3A2-342D-F8C0-621ADBB568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1639528" y="1555380"/>
            <a:ext cx="5255343" cy="5255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CA9026-58E1-331D-164D-FCBB59AC785B}"/>
              </a:ext>
            </a:extLst>
          </p:cNvPr>
          <p:cNvSpPr txBox="1"/>
          <p:nvPr/>
        </p:nvSpPr>
        <p:spPr>
          <a:xfrm>
            <a:off x="860322" y="3429000"/>
            <a:ext cx="756592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Ext JS is a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JavaScript framework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used for building rich, data-intensive web applications.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provides a comprehensive set of tools and components for developing interactive web applications with features like data grids, forms, charts, menus, and more.</a:t>
            </a:r>
          </a:p>
          <a:p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chemeClr val="accent1">
                    <a:lumMod val="75000"/>
                  </a:schemeClr>
                </a:solidFill>
              </a:rPr>
              <a:t>Grouping and Aggregation</a:t>
            </a:r>
            <a:r>
              <a:rPr lang="en-IN" b="1" u="sng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36878"/>
            <a:ext cx="6347714" cy="3880773"/>
          </a:xfrm>
        </p:spPr>
        <p:txBody>
          <a:bodyPr/>
          <a:lstStyle/>
          <a:p>
            <a:r>
              <a:rPr dirty="0"/>
              <a:t> Group data based on a column.</a:t>
            </a:r>
          </a:p>
          <a:p>
            <a:r>
              <a:rPr dirty="0"/>
              <a:t> Display summaries (total, average, etc.).</a:t>
            </a:r>
          </a:p>
          <a:p>
            <a:r>
              <a:rPr dirty="0"/>
              <a:t> Expand/collapse groups dynamically.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434E74-1B13-B360-9029-0C37313B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997" y="3057678"/>
            <a:ext cx="5610795" cy="2910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C37DBE-F818-0081-6115-3E0FE4251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7" y="3589209"/>
            <a:ext cx="4070556" cy="3155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chemeClr val="accent1">
                    <a:lumMod val="75000"/>
                  </a:schemeClr>
                </a:solidFill>
              </a:rPr>
              <a:t>Pagination and Infinite Scrolling</a:t>
            </a:r>
            <a:r>
              <a:rPr lang="en-IN" b="1" u="sng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paging toolbar for navigation.</a:t>
            </a:r>
          </a:p>
          <a:p>
            <a:r>
              <a:rPr lang="en-US" dirty="0"/>
              <a:t>Implement infinite scrolling for seamless data loading.</a:t>
            </a:r>
          </a:p>
          <a:p>
            <a:r>
              <a:rPr lang="en-US" dirty="0"/>
              <a:t>Optimize performance using buffered rendering.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6E639-6F09-AB4A-2288-F2C9D1F6C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52" y="3743633"/>
            <a:ext cx="5895096" cy="28425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3" cy="1320800"/>
          </a:xfrm>
        </p:spPr>
        <p:txBody>
          <a:bodyPr/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Customizing Grids: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3880773"/>
          </a:xfrm>
        </p:spPr>
        <p:txBody>
          <a:bodyPr/>
          <a:lstStyle/>
          <a:p>
            <a:r>
              <a:rPr lang="en-US" dirty="0"/>
              <a:t>Apply different themes and styles.</a:t>
            </a:r>
          </a:p>
          <a:p>
            <a:r>
              <a:rPr lang="en-US" dirty="0"/>
              <a:t>Add custom renderers for enhanced data display.</a:t>
            </a:r>
          </a:p>
          <a:p>
            <a:r>
              <a:rPr lang="en-US" dirty="0"/>
              <a:t>Use action columns for buttons and links.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8EE57-41ED-8B03-A1F9-390E8CA0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3" y="3549219"/>
            <a:ext cx="5949131" cy="2756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chemeClr val="accent1">
                    <a:lumMod val="75000"/>
                  </a:schemeClr>
                </a:solidFill>
              </a:rPr>
              <a:t>Conclusion and Best Practices</a:t>
            </a:r>
            <a:r>
              <a:rPr lang="en-IN" b="1" u="sng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32503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dirty="0"/>
              <a:t>ExtJS is a robust JavaScript framework for building data-driven, interactive applications.</a:t>
            </a:r>
          </a:p>
          <a:p>
            <a:r>
              <a:rPr lang="en-US" dirty="0"/>
              <a:t>ExtJS offers high-performance features for enterprise-level applications.</a:t>
            </a:r>
          </a:p>
          <a:p>
            <a:r>
              <a:rPr lang="en-US" dirty="0"/>
              <a:t>Grids in ExtJS help efficiently manage and display large sets of data.</a:t>
            </a:r>
          </a:p>
          <a:p>
            <a:r>
              <a:rPr lang="en-US" dirty="0"/>
              <a:t>Sencha plays a crucial role in maintaining and supporting ExtJS.</a:t>
            </a:r>
          </a:p>
          <a:p>
            <a:r>
              <a:rPr lang="en-US" dirty="0"/>
              <a:t>The ExtJS Grid is an essential component with powerful features for data display and interaction.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Key features of Ext JS: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1303B-795F-7D1B-6A21-803DAF160D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3947002" y="1800438"/>
            <a:ext cx="3339691" cy="3339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B37A07-9346-E2F2-02BB-4EC5A64355A8}"/>
              </a:ext>
            </a:extLst>
          </p:cNvPr>
          <p:cNvSpPr txBox="1"/>
          <p:nvPr/>
        </p:nvSpPr>
        <p:spPr>
          <a:xfrm>
            <a:off x="609599" y="1997839"/>
            <a:ext cx="60222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rgbClr val="5FCBEF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UI Components</a:t>
            </a:r>
          </a:p>
          <a:p>
            <a:pPr marL="285750" lvl="0" indent="-285750">
              <a:lnSpc>
                <a:spcPct val="150000"/>
              </a:lnSpc>
              <a:buClr>
                <a:srgbClr val="5FCBEF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Data Management</a:t>
            </a:r>
          </a:p>
          <a:p>
            <a:pPr marL="285750" lvl="0" indent="-285750">
              <a:lnSpc>
                <a:spcPct val="150000"/>
              </a:lnSpc>
              <a:buClr>
                <a:srgbClr val="5FCBEF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Cross-Browser Compatibility</a:t>
            </a:r>
          </a:p>
          <a:p>
            <a:pPr marL="285750" lvl="0" indent="-285750">
              <a:lnSpc>
                <a:spcPct val="150000"/>
              </a:lnSpc>
              <a:buClr>
                <a:srgbClr val="5FCBEF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Responsive Layouts</a:t>
            </a:r>
          </a:p>
          <a:p>
            <a:pPr marL="285750" lvl="0" indent="-285750">
              <a:lnSpc>
                <a:spcPct val="150000"/>
              </a:lnSpc>
              <a:buClr>
                <a:srgbClr val="5FCBEF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Rich Interactivity</a:t>
            </a:r>
          </a:p>
          <a:p>
            <a:pPr marL="285750" lvl="0" indent="-285750">
              <a:lnSpc>
                <a:spcPct val="150000"/>
              </a:lnSpc>
              <a:buClr>
                <a:srgbClr val="5FCBEF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MVC/MVVM Architecture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Introduction to Sencha</a:t>
            </a:r>
            <a:b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 Ext JS: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Sencha Ext JS is a JavaScript framework for building enterprise web applications.</a:t>
            </a:r>
          </a:p>
          <a:p>
            <a:r>
              <a:rPr lang="en-US" dirty="0"/>
              <a:t>Provides a structured MVC/MVVM architecture for scalable applications.</a:t>
            </a:r>
          </a:p>
          <a:p>
            <a:r>
              <a:rPr lang="en-US" dirty="0"/>
              <a:t>Offers rich UI components like grids, charts, and forms.</a:t>
            </a:r>
          </a:p>
          <a:p>
            <a:r>
              <a:rPr lang="en-US" dirty="0"/>
              <a:t>Supports cross-browser compatibility and responsive design.</a:t>
            </a:r>
          </a:p>
          <a:p>
            <a:r>
              <a:rPr lang="en-US" dirty="0"/>
              <a:t>Ideal for data-heavy applications requiring high performance and customization.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D7C85-6734-AB2C-D633-8E2D2D78B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922" y="293977"/>
            <a:ext cx="1795378" cy="17953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796414"/>
            <a:ext cx="6347713" cy="1320800"/>
          </a:xfrm>
        </p:spPr>
        <p:txBody>
          <a:bodyPr/>
          <a:lstStyle/>
          <a:p>
            <a:r>
              <a:rPr b="1" u="sng" dirty="0">
                <a:solidFill>
                  <a:schemeClr val="accent1">
                    <a:lumMod val="75000"/>
                  </a:schemeClr>
                </a:solidFill>
              </a:rPr>
              <a:t>Introduction to Ext JS Grids</a:t>
            </a:r>
            <a:r>
              <a:rPr lang="en-IN" b="1" u="sng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090" y="2400556"/>
            <a:ext cx="6347714" cy="3880773"/>
          </a:xfrm>
        </p:spPr>
        <p:txBody>
          <a:bodyPr/>
          <a:lstStyle/>
          <a:p>
            <a:r>
              <a:rPr dirty="0"/>
              <a:t> Ext JS Grids are powerful for displaying tabular data.</a:t>
            </a:r>
          </a:p>
          <a:p>
            <a:r>
              <a:rPr dirty="0"/>
              <a:t> Commonly used in enterprise applications.</a:t>
            </a:r>
          </a:p>
          <a:p>
            <a:r>
              <a:rPr dirty="0"/>
              <a:t> </a:t>
            </a:r>
            <a:r>
              <a:rPr lang="en-US" dirty="0"/>
              <a:t>Provides f</a:t>
            </a:r>
            <a:r>
              <a:rPr dirty="0"/>
              <a:t>eatures include sorting, filtering, and editing</a:t>
            </a:r>
            <a:r>
              <a:rPr lang="en-IN" dirty="0"/>
              <a:t> etc</a:t>
            </a:r>
            <a:r>
              <a:rPr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8982D-4D18-7478-3C67-DC1B2394A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748903"/>
            <a:ext cx="4434349" cy="31090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chemeClr val="accent1">
                    <a:lumMod val="75000"/>
                  </a:schemeClr>
                </a:solidFill>
              </a:rPr>
              <a:t>Importance of Ext JS Grids</a:t>
            </a:r>
            <a:r>
              <a:rPr lang="en-IN" b="1" u="sng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8961"/>
            <a:ext cx="8229600" cy="4812632"/>
          </a:xfrm>
        </p:spPr>
        <p:txBody>
          <a:bodyPr>
            <a:normAutofit/>
          </a:bodyPr>
          <a:lstStyle/>
          <a:p>
            <a:r>
              <a:rPr dirty="0"/>
              <a:t> Enhances user experience.</a:t>
            </a:r>
          </a:p>
          <a:p>
            <a:r>
              <a:rPr dirty="0"/>
              <a:t> Supports large datasets efficiently.</a:t>
            </a:r>
          </a:p>
          <a:p>
            <a:r>
              <a:rPr dirty="0"/>
              <a:t> Provides built-in functionalities to reduce development time.</a:t>
            </a:r>
            <a:endParaRPr lang="en-IN" dirty="0"/>
          </a:p>
          <a:p>
            <a:r>
              <a:rPr lang="en-US" dirty="0"/>
              <a:t>Enhances user experience with interactive tables.</a:t>
            </a:r>
          </a:p>
          <a:p>
            <a:r>
              <a:rPr lang="en-US" dirty="0"/>
              <a:t>Supports large datasets efficiently with pagination and buffering.</a:t>
            </a:r>
          </a:p>
          <a:p>
            <a:r>
              <a:rPr lang="en-US" dirty="0"/>
              <a:t>Customizable UI with themes and layouts.</a:t>
            </a:r>
          </a:p>
          <a:p>
            <a:r>
              <a:rPr lang="en-US" dirty="0"/>
              <a:t>Reduces development time with built-in functionalities.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3381"/>
            <a:ext cx="6347713" cy="1320800"/>
          </a:xfrm>
        </p:spPr>
        <p:txBody>
          <a:bodyPr/>
          <a:lstStyle/>
          <a:p>
            <a:r>
              <a:rPr b="1" u="sng" dirty="0">
                <a:solidFill>
                  <a:schemeClr val="accent1">
                    <a:lumMod val="75000"/>
                  </a:schemeClr>
                </a:solidFill>
              </a:rPr>
              <a:t>Setting Up an Ext JS Grid</a:t>
            </a:r>
            <a:r>
              <a:rPr lang="en-IN" b="1" u="sng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218277-5F78-270D-6DB1-B203B7975A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14400" y="1812665"/>
            <a:ext cx="6577781" cy="4367178"/>
          </a:xfrm>
          <a:prstGeom prst="rect">
            <a:avLst/>
          </a:prstGeom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F9D4D14E-C638-C8F2-EEAA-1BE4D8CD4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5" y="1878214"/>
            <a:ext cx="8219769" cy="3880773"/>
          </a:xfrm>
        </p:spPr>
        <p:txBody>
          <a:bodyPr>
            <a:noAutofit/>
          </a:bodyPr>
          <a:lstStyle/>
          <a:p>
            <a:r>
              <a:rPr lang="en-US" b="1" dirty="0"/>
              <a:t>Set Up ExtJS Project: Include the ExtJS library in your HTML file.</a:t>
            </a:r>
          </a:p>
          <a:p>
            <a:r>
              <a:rPr lang="en-US" b="1" dirty="0"/>
              <a:t>Create Data Store: Define a store with data (either local or remote).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Create Grid Panel: Use “Ext.grid.Panel” and link it to the store with defined columns.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Enable Sorting: Columns are sortable by default (`sortable: true`).</a:t>
            </a:r>
          </a:p>
          <a:p>
            <a:r>
              <a:rPr lang="en-US" b="1" dirty="0"/>
              <a:t>Add Paging: Use “pagingtoolbar” in the `bbar` for pagination.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Inline Editing: Add “cellEditing” plugin for editing cells inline.</a:t>
            </a:r>
          </a:p>
          <a:p>
            <a:r>
              <a:rPr lang="en-US" b="1" dirty="0"/>
              <a:t>Render Grid: Render the grid to an HTML element (Ext.getBody()).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Advanced Features: Add row grouping, row expanding, and other interactive features as needed.</a:t>
            </a:r>
          </a:p>
          <a:p>
            <a:endParaRPr lang="en-US" b="1" dirty="0"/>
          </a:p>
          <a:p>
            <a:endParaRPr lang="en-IN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chemeClr val="accent1">
                    <a:lumMod val="75000"/>
                  </a:schemeClr>
                </a:solidFill>
              </a:rPr>
              <a:t>Basic Grid Operations</a:t>
            </a:r>
            <a:r>
              <a:rPr lang="en-IN" b="1" u="sng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3880773"/>
          </a:xfrm>
        </p:spPr>
        <p:txBody>
          <a:bodyPr/>
          <a:lstStyle/>
          <a:p>
            <a:r>
              <a:rPr lang="en-US" dirty="0"/>
              <a:t>Rendering a grid with columns and data.</a:t>
            </a:r>
          </a:p>
          <a:p>
            <a:r>
              <a:rPr lang="en-US" dirty="0"/>
              <a:t>Loading data dynamically using stores.</a:t>
            </a:r>
          </a:p>
          <a:p>
            <a:r>
              <a:rPr lang="en-US" dirty="0"/>
              <a:t>Setting up basic configurations (headers, widths, etc.).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5977A9-CC57-D7FB-6719-393A5585A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01" y="3429000"/>
            <a:ext cx="5514308" cy="29722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678995" cy="1320800"/>
          </a:xfrm>
        </p:spPr>
        <p:txBody>
          <a:bodyPr/>
          <a:lstStyle/>
          <a:p>
            <a:r>
              <a:rPr b="1" u="sng" dirty="0">
                <a:solidFill>
                  <a:schemeClr val="accent1">
                    <a:lumMod val="75000"/>
                  </a:schemeClr>
                </a:solidFill>
              </a:rPr>
              <a:t>Sorting and Filtering in</a:t>
            </a:r>
            <a:r>
              <a:rPr lang="en-IN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b="1" u="sng" dirty="0">
                <a:solidFill>
                  <a:schemeClr val="accent1">
                    <a:lumMod val="75000"/>
                  </a:schemeClr>
                </a:solidFill>
              </a:rPr>
              <a:t>Grids</a:t>
            </a:r>
            <a:r>
              <a:rPr lang="en-IN" b="1" u="sng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257" y="1930400"/>
            <a:ext cx="6269055" cy="3880773"/>
          </a:xfrm>
        </p:spPr>
        <p:txBody>
          <a:bodyPr/>
          <a:lstStyle/>
          <a:p>
            <a:r>
              <a:rPr lang="en-US" dirty="0"/>
              <a:t>Enable column sorting by clicking on headers.</a:t>
            </a:r>
          </a:p>
          <a:p>
            <a:r>
              <a:rPr lang="en-US" dirty="0"/>
              <a:t>Implement filters for refining data display.</a:t>
            </a:r>
          </a:p>
          <a:p>
            <a:r>
              <a:rPr lang="en-US" dirty="0"/>
              <a:t>Use remote filtering for large datasets.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52B41-6165-6B09-0153-89BDD43B5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72" y="3525645"/>
            <a:ext cx="4524254" cy="2446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5CCEB9-9C4A-6B26-7FE9-D8CC1079E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953" y="4238700"/>
            <a:ext cx="4032641" cy="23081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solidFill>
                  <a:schemeClr val="accent1">
                    <a:lumMod val="75000"/>
                  </a:schemeClr>
                </a:solidFill>
              </a:rPr>
              <a:t>Editing and Inline Editing</a:t>
            </a:r>
            <a:r>
              <a:rPr lang="en-IN" b="1" u="sng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lang="en-US" dirty="0"/>
              <a:t>Enable row or cell editing.</a:t>
            </a:r>
          </a:p>
          <a:p>
            <a:r>
              <a:rPr lang="en-US" dirty="0"/>
              <a:t>Implement validation rules to ensure data integrity.</a:t>
            </a:r>
          </a:p>
          <a:p>
            <a:r>
              <a:rPr lang="en-US" dirty="0"/>
              <a:t>Save edited data to the server using AJAX.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9750D-543E-A726-787A-25D53DF8A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38" y="3725517"/>
            <a:ext cx="5119375" cy="25460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293</TotalTime>
  <Words>586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EXT JS – GRID FEATURES</vt:lpstr>
      <vt:lpstr>Key features of Ext JS:</vt:lpstr>
      <vt:lpstr>Introduction to Sencha  Ext JS: </vt:lpstr>
      <vt:lpstr>Introduction to Ext JS Grids:</vt:lpstr>
      <vt:lpstr>Importance of Ext JS Grids:</vt:lpstr>
      <vt:lpstr>Setting Up an Ext JS Grid:</vt:lpstr>
      <vt:lpstr>Basic Grid Operations:</vt:lpstr>
      <vt:lpstr>Sorting and Filtering in Grids:</vt:lpstr>
      <vt:lpstr>Editing and Inline Editing:</vt:lpstr>
      <vt:lpstr>Grouping and Aggregation:</vt:lpstr>
      <vt:lpstr>Pagination and Infinite Scrolling:</vt:lpstr>
      <vt:lpstr>Customizing Grids:</vt:lpstr>
      <vt:lpstr>Conclusion and Best Practices: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 JS – GRID FEATURES:</dc:title>
  <dc:subject/>
  <dc:creator>Vishant Sonone</dc:creator>
  <cp:keywords/>
  <dc:description>generated using python-pptx</dc:description>
  <cp:lastModifiedBy>Vishant Sonone</cp:lastModifiedBy>
  <cp:revision>7</cp:revision>
  <dcterms:created xsi:type="dcterms:W3CDTF">2013-01-27T09:14:16Z</dcterms:created>
  <dcterms:modified xsi:type="dcterms:W3CDTF">2025-03-08T14:09:35Z</dcterms:modified>
  <cp:category/>
</cp:coreProperties>
</file>