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7" r:id="rId4"/>
    <p:sldId id="259" r:id="rId5"/>
    <p:sldId id="260" r:id="rId6"/>
    <p:sldId id="261" r:id="rId7"/>
    <p:sldId id="262" r:id="rId8"/>
    <p:sldId id="266" r:id="rId9"/>
    <p:sldId id="268" r:id="rId10"/>
    <p:sldId id="269" r:id="rId11"/>
    <p:sldId id="267" r:id="rId12"/>
    <p:sldId id="270" r:id="rId13"/>
    <p:sldId id="271" r:id="rId14"/>
    <p:sldId id="272" r:id="rId15"/>
    <p:sldId id="273" r:id="rId16"/>
    <p:sldId id="274" r:id="rId17"/>
    <p:sldId id="275" r:id="rId18"/>
    <p:sldId id="276" r:id="rId19"/>
    <p:sldId id="277" r:id="rId20"/>
    <p:sldId id="278" r:id="rId21"/>
    <p:sldId id="279" r:id="rId22"/>
    <p:sldId id="282" r:id="rId23"/>
    <p:sldId id="280" r:id="rId24"/>
    <p:sldId id="281"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20"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ADAB6-639A-A8FC-1DB9-5BF3A0806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BA4721-8890-0487-6AEF-8E336017C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B307ADD-CE1B-A44E-50F9-483C5442F7CF}"/>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47839CE0-F3FE-7981-33BC-B76A1BAAB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B560AD-A20A-B3C2-7A3C-2ADBC0F2CD6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85449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0860C-C500-0D2F-C4FC-DFD61A5AA9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67C423-7D14-66E0-F889-DD78F6274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9371AF-AF1D-C713-78C0-5B913B4BC1D5}"/>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94DB6A94-473B-F0A9-D2C9-C6FFDA462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6C9F1F-A82A-6C79-5FB9-11E92967FFD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66679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5A241D-F4F7-B3B9-24F0-538B35FB0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72FEFDD-B4CD-7CE9-D1F9-860ECDC08F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6A96DC-A776-D91D-F316-05629E5D38B6}"/>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1825EFD7-E25B-19F7-FA45-9040FDF55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4FE6EC-DCA5-3B17-EBBC-62EF36EA8003}"/>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6881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2A00A-20A0-F78C-ADA4-6529E962A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F47F81-7759-720C-30C8-923D55196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20D4FC-E377-9136-1CAD-0B4144715352}"/>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6E37EB73-61C0-59C9-AC6B-5972B5D72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C69964-00BD-FA96-D4C1-3E0CCF6B2DDE}"/>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20500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BC459-4E0F-8BD4-6316-232A6950E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EFD639B-2914-FAD8-CA6E-1F54F16DB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684D1C-8D3D-E18C-7FFE-0A6477DE64E4}"/>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5B5C6A6E-CA86-C60E-721D-4C9598250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D0E2524-F7BF-0ADE-2ABF-086665BA20C4}"/>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3856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8574C-AF7C-B680-E979-8E2BC9025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C6F6132-AAB1-8D0C-60DA-A8C21ABD5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95C9DF1-CF4D-B565-5AF6-7296213C9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343C85D-4EB9-1835-D882-304CEC9BEBB3}"/>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6" name="Footer Placeholder 5">
            <a:extLst>
              <a:ext uri="{FF2B5EF4-FFF2-40B4-BE49-F238E27FC236}">
                <a16:creationId xmlns:a16="http://schemas.microsoft.com/office/drawing/2014/main" xmlns="" id="{13953B0E-432D-B018-B418-528A9F481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29FEB4-673D-F8E2-67B5-0A52C9E1AA59}"/>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413638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C0A27-5916-7B31-FCED-E20033D3F0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513394-6EBC-64E3-99EC-8766975F8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61B397-7208-799C-3E27-A01047E66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03328B6-5C25-CE95-4633-91C151929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7DA979D-15AE-EEDC-11BE-5FCFA0CA7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63B656B-FD35-501B-7067-019E9A3E0F97}"/>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8" name="Footer Placeholder 7">
            <a:extLst>
              <a:ext uri="{FF2B5EF4-FFF2-40B4-BE49-F238E27FC236}">
                <a16:creationId xmlns:a16="http://schemas.microsoft.com/office/drawing/2014/main" xmlns="" id="{7A758D6E-E841-18DB-8348-CC8C3AC541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720306D-8437-C728-54E6-1CFCC87E9893}"/>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50851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C3C60-1CF7-B0D8-3AB9-1CA989E4A1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3A15509-4116-96CB-FAC7-D0D5DF3F7AF6}"/>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4" name="Footer Placeholder 3">
            <a:extLst>
              <a:ext uri="{FF2B5EF4-FFF2-40B4-BE49-F238E27FC236}">
                <a16:creationId xmlns:a16="http://schemas.microsoft.com/office/drawing/2014/main" xmlns="" id="{FF8FC5BC-E9F0-62CC-D00F-1E68D46704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B68BA29-60ED-B50B-2F0C-2317CA82D9D0}"/>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43502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9B931A-82B6-7F27-6E32-30A6EC0649A4}"/>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3" name="Footer Placeholder 2">
            <a:extLst>
              <a:ext uri="{FF2B5EF4-FFF2-40B4-BE49-F238E27FC236}">
                <a16:creationId xmlns:a16="http://schemas.microsoft.com/office/drawing/2014/main" xmlns="" id="{6B2842C9-31E0-1E62-B7E1-1D642F8D54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8214E56-C53D-357A-E49C-DA52BDC25906}"/>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35453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23C7B3-7295-7503-8B33-C581525A9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A1DD300-2A6C-050E-F399-E30F10F94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1559C66-7D4D-27F3-684B-741ECDB7E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18358B-6E70-0E9A-3E94-6C507F8D0576}"/>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6" name="Footer Placeholder 5">
            <a:extLst>
              <a:ext uri="{FF2B5EF4-FFF2-40B4-BE49-F238E27FC236}">
                <a16:creationId xmlns:a16="http://schemas.microsoft.com/office/drawing/2014/main" xmlns="" id="{30359957-3C26-23D8-7711-B0D5FE3029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199464-FE88-DA1A-0A9B-13CD65BD079C}"/>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117167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D2679-CC0A-BC6A-D788-4510FB80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5F0CD9-48BD-918A-0FB8-8853F3E4D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67AFCA4-D7E5-5EC9-7D13-F50BC8689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234613-B7B4-B28A-D28A-52194E9AAE64}"/>
              </a:ext>
            </a:extLst>
          </p:cNvPr>
          <p:cNvSpPr>
            <a:spLocks noGrp="1"/>
          </p:cNvSpPr>
          <p:nvPr>
            <p:ph type="dt" sz="half" idx="10"/>
          </p:nvPr>
        </p:nvSpPr>
        <p:spPr/>
        <p:txBody>
          <a:bodyPr/>
          <a:lstStyle/>
          <a:p>
            <a:fld id="{99849A07-C181-42DF-97B7-D880D96D29D7}" type="datetimeFigureOut">
              <a:rPr lang="en-IN" smtClean="0"/>
              <a:t>20-04-2023</a:t>
            </a:fld>
            <a:endParaRPr lang="en-IN"/>
          </a:p>
        </p:txBody>
      </p:sp>
      <p:sp>
        <p:nvSpPr>
          <p:cNvPr id="6" name="Footer Placeholder 5">
            <a:extLst>
              <a:ext uri="{FF2B5EF4-FFF2-40B4-BE49-F238E27FC236}">
                <a16:creationId xmlns:a16="http://schemas.microsoft.com/office/drawing/2014/main" xmlns="" id="{0D593D1F-82FA-ABEB-29A4-15457CE13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ADE47FF-25F2-EDA5-A972-FC2FBD68AAC7}"/>
              </a:ext>
            </a:extLst>
          </p:cNvPr>
          <p:cNvSpPr>
            <a:spLocks noGrp="1"/>
          </p:cNvSpPr>
          <p:nvPr>
            <p:ph type="sldNum" sz="quarter" idx="12"/>
          </p:nvPr>
        </p:nvSpPr>
        <p:spPr/>
        <p:txBody>
          <a:bodyPr/>
          <a:lstStyle/>
          <a:p>
            <a:fld id="{5E4524D2-6494-4E90-ADAA-62D61753378E}" type="slidenum">
              <a:rPr lang="en-IN" smtClean="0"/>
              <a:t>‹#›</a:t>
            </a:fld>
            <a:endParaRPr lang="en-IN"/>
          </a:p>
        </p:txBody>
      </p:sp>
    </p:spTree>
    <p:extLst>
      <p:ext uri="{BB962C8B-B14F-4D97-AF65-F5344CB8AC3E}">
        <p14:creationId xmlns:p14="http://schemas.microsoft.com/office/powerpoint/2010/main" val="234066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ADD2A7B-800A-1EE2-8D2A-19916F2D5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A35187-3489-C9DD-ECA6-B0C3C8A3F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B2B5508-E478-7FDF-019C-290EF5D4E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49A07-C181-42DF-97B7-D880D96D29D7}" type="datetimeFigureOut">
              <a:rPr lang="en-IN" smtClean="0"/>
              <a:t>20-04-2023</a:t>
            </a:fld>
            <a:endParaRPr lang="en-IN"/>
          </a:p>
        </p:txBody>
      </p:sp>
      <p:sp>
        <p:nvSpPr>
          <p:cNvPr id="5" name="Footer Placeholder 4">
            <a:extLst>
              <a:ext uri="{FF2B5EF4-FFF2-40B4-BE49-F238E27FC236}">
                <a16:creationId xmlns:a16="http://schemas.microsoft.com/office/drawing/2014/main" xmlns="" id="{04CD75DF-2845-E4FE-4835-3D1767896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C561249-E267-7746-24E5-D31A46C45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524D2-6494-4E90-ADAA-62D61753378E}" type="slidenum">
              <a:rPr lang="en-IN" smtClean="0"/>
              <a:t>‹#›</a:t>
            </a:fld>
            <a:endParaRPr lang="en-IN"/>
          </a:p>
        </p:txBody>
      </p:sp>
    </p:spTree>
    <p:extLst>
      <p:ext uri="{BB962C8B-B14F-4D97-AF65-F5344CB8AC3E}">
        <p14:creationId xmlns:p14="http://schemas.microsoft.com/office/powerpoint/2010/main" val="539647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C2E77-15FD-6D31-19FF-13CAEDEF1BEA}"/>
              </a:ext>
            </a:extLst>
          </p:cNvPr>
          <p:cNvSpPr>
            <a:spLocks noGrp="1"/>
          </p:cNvSpPr>
          <p:nvPr>
            <p:ph type="title"/>
          </p:nvPr>
        </p:nvSpPr>
        <p:spPr>
          <a:xfrm>
            <a:off x="990600" y="114113"/>
            <a:ext cx="10515600" cy="1325563"/>
          </a:xfrm>
        </p:spPr>
        <p:txBody>
          <a:bodyPr/>
          <a:lstStyle/>
          <a:p>
            <a:endParaRPr lang="en-IN" dirty="0"/>
          </a:p>
        </p:txBody>
      </p:sp>
      <p:sp>
        <p:nvSpPr>
          <p:cNvPr id="3" name="Content Placeholder 2">
            <a:extLst>
              <a:ext uri="{FF2B5EF4-FFF2-40B4-BE49-F238E27FC236}">
                <a16:creationId xmlns:a16="http://schemas.microsoft.com/office/drawing/2014/main" xmlns="" id="{015A829D-F6C9-D2FE-DF5E-E1253E042A7B}"/>
              </a:ext>
            </a:extLst>
          </p:cNvPr>
          <p:cNvSpPr>
            <a:spLocks noGrp="1"/>
          </p:cNvSpPr>
          <p:nvPr>
            <p:ph idx="1"/>
          </p:nvPr>
        </p:nvSpPr>
        <p:spPr>
          <a:xfrm>
            <a:off x="322729" y="3541899"/>
            <a:ext cx="11031071" cy="2635063"/>
          </a:xfrm>
        </p:spPr>
        <p:txBody>
          <a:bodyPr/>
          <a:lstStyle/>
          <a:p>
            <a:pPr marL="0" indent="0" algn="ctr">
              <a:buNone/>
            </a:pPr>
            <a:r>
              <a:rPr lang="en-US" b="1" dirty="0">
                <a:latin typeface="Times New Roman" panose="02020603050405020304" pitchFamily="18" charset="0"/>
                <a:cs typeface="Times New Roman" panose="02020603050405020304" pitchFamily="18" charset="0"/>
              </a:rPr>
              <a:t>CLOUD COMPUTING MINI PROJECT</a:t>
            </a:r>
          </a:p>
          <a:p>
            <a:pPr marL="0" indent="0" algn="ctr">
              <a:buNone/>
            </a:pPr>
            <a:r>
              <a:rPr lang="en-US" b="1" dirty="0">
                <a:latin typeface="Times New Roman" panose="02020603050405020304" pitchFamily="18" charset="0"/>
                <a:cs typeface="Times New Roman" panose="02020603050405020304" pitchFamily="18" charset="0"/>
              </a:rPr>
              <a:t>PROJECT TITLE: LAB MASTER </a:t>
            </a:r>
          </a:p>
          <a:p>
            <a:pPr marL="0" indent="0" algn="ctr">
              <a:buNone/>
            </a:pPr>
            <a:r>
              <a:rPr lang="en-IN" sz="1800" b="1" dirty="0">
                <a:latin typeface="Times New Roman" panose="02020603050405020304" pitchFamily="18" charset="0"/>
                <a:cs typeface="Times New Roman" panose="02020603050405020304" pitchFamily="18" charset="0"/>
              </a:rPr>
              <a:t>BY</a:t>
            </a:r>
          </a:p>
          <a:p>
            <a:pPr marL="0" indent="0" algn="ctr">
              <a:buNone/>
            </a:pPr>
            <a:r>
              <a:rPr lang="en-IN" sz="1800" b="1" dirty="0">
                <a:latin typeface="Times New Roman" panose="02020603050405020304" pitchFamily="18" charset="0"/>
                <a:cs typeface="Times New Roman" panose="02020603050405020304" pitchFamily="18" charset="0"/>
              </a:rPr>
              <a:t>113 - SUHAS MURTHY ()</a:t>
            </a:r>
          </a:p>
          <a:p>
            <a:pPr marL="0" indent="0" algn="ctr">
              <a:buNone/>
            </a:pPr>
            <a:r>
              <a:rPr lang="en-IN" sz="1800" b="1" dirty="0">
                <a:latin typeface="Times New Roman" panose="02020603050405020304" pitchFamily="18" charset="0"/>
                <a:cs typeface="Times New Roman" panose="02020603050405020304" pitchFamily="18" charset="0"/>
              </a:rPr>
              <a:t>44 - MRUNAL MISALE ()</a:t>
            </a:r>
          </a:p>
          <a:p>
            <a:pPr marL="0" indent="0" algn="ctr">
              <a:buNone/>
            </a:pPr>
            <a:r>
              <a:rPr lang="en-IN" sz="1800" b="1" dirty="0">
                <a:latin typeface="Times New Roman" panose="02020603050405020304" pitchFamily="18" charset="0"/>
                <a:cs typeface="Times New Roman" panose="02020603050405020304" pitchFamily="18" charset="0"/>
              </a:rPr>
              <a:t>94 - AMEY MAHAJAN (20102090)</a:t>
            </a:r>
            <a:endParaRPr lang="en-US"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xmlns="" id="{F5E9BD36-E947-B044-04EF-EC7959AF03BC}"/>
              </a:ext>
            </a:extLst>
          </p:cNvPr>
          <p:cNvSpPr>
            <a:spLocks noChangeArrowheads="1"/>
          </p:cNvSpPr>
          <p:nvPr/>
        </p:nvSpPr>
        <p:spPr bwMode="auto">
          <a:xfrm>
            <a:off x="152400" y="-2510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xmlns="" id="{FBE915C1-D164-80D1-CE33-3C5FED63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219" y="206188"/>
            <a:ext cx="2392363" cy="1912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8C8D41EF-4F02-F9EC-D85D-FB1197FEB811}"/>
              </a:ext>
            </a:extLst>
          </p:cNvPr>
          <p:cNvSpPr>
            <a:spLocks noChangeArrowheads="1"/>
          </p:cNvSpPr>
          <p:nvPr/>
        </p:nvSpPr>
        <p:spPr bwMode="auto">
          <a:xfrm>
            <a:off x="3667387" y="2242322"/>
            <a:ext cx="485722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Roboto" panose="02000000000000000000" pitchFamily="2" charset="0"/>
                <a:ea typeface="Times New Roman" panose="02020603050405020304" pitchFamily="18" charset="0"/>
              </a:rPr>
              <a:t>PARSHVANATH CHARITABLE TRUST’S</a:t>
            </a:r>
            <a:endParaRPr kumimoji="0" lang="en-US" altLang="zh-CN"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ea typeface="Times New Roman" panose="02020603050405020304" pitchFamily="18" charset="0"/>
              </a:rPr>
              <a:t>A.P</a:t>
            </a: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Shah Institute of Technology</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Thane, 400615</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Academic Year</a:t>
            </a:r>
            <a:r>
              <a:rPr kumimoji="0" lang="en-US" altLang="zh-CN"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2022-23</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Engineering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5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73420" y="236482"/>
            <a:ext cx="11634951" cy="6495393"/>
          </a:xfrm>
          <a:prstGeom prst="rect">
            <a:avLst/>
          </a:prstGeom>
        </p:spPr>
      </p:pic>
    </p:spTree>
    <p:extLst>
      <p:ext uri="{BB962C8B-B14F-4D97-AF65-F5344CB8AC3E}">
        <p14:creationId xmlns:p14="http://schemas.microsoft.com/office/powerpoint/2010/main" val="277261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779" y="252248"/>
            <a:ext cx="11508827" cy="6463862"/>
          </a:xfrm>
          <a:prstGeom prst="rect">
            <a:avLst/>
          </a:prstGeom>
        </p:spPr>
      </p:pic>
    </p:spTree>
    <p:extLst>
      <p:ext uri="{BB962C8B-B14F-4D97-AF65-F5344CB8AC3E}">
        <p14:creationId xmlns:p14="http://schemas.microsoft.com/office/powerpoint/2010/main" val="249286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6840" y="110359"/>
            <a:ext cx="11335407" cy="6526924"/>
          </a:xfrm>
          <a:prstGeom prst="rect">
            <a:avLst/>
          </a:prstGeom>
        </p:spPr>
      </p:pic>
    </p:spTree>
    <p:extLst>
      <p:ext uri="{BB962C8B-B14F-4D97-AF65-F5344CB8AC3E}">
        <p14:creationId xmlns:p14="http://schemas.microsoft.com/office/powerpoint/2010/main" val="17279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04496" y="189186"/>
            <a:ext cx="11193517" cy="6274676"/>
          </a:xfrm>
          <a:prstGeom prst="rect">
            <a:avLst/>
          </a:prstGeom>
        </p:spPr>
      </p:pic>
    </p:spTree>
    <p:extLst>
      <p:ext uri="{BB962C8B-B14F-4D97-AF65-F5344CB8AC3E}">
        <p14:creationId xmlns:p14="http://schemas.microsoft.com/office/powerpoint/2010/main" val="386052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6840" y="365126"/>
            <a:ext cx="11272345" cy="6114502"/>
          </a:xfrm>
          <a:prstGeom prst="rect">
            <a:avLst/>
          </a:prstGeom>
        </p:spPr>
      </p:pic>
    </p:spTree>
    <p:extLst>
      <p:ext uri="{BB962C8B-B14F-4D97-AF65-F5344CB8AC3E}">
        <p14:creationId xmlns:p14="http://schemas.microsoft.com/office/powerpoint/2010/main" val="71981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8731" y="365125"/>
            <a:ext cx="11051627" cy="6209096"/>
          </a:xfrm>
          <a:prstGeom prst="rect">
            <a:avLst/>
          </a:prstGeom>
        </p:spPr>
      </p:pic>
    </p:spTree>
    <p:extLst>
      <p:ext uri="{BB962C8B-B14F-4D97-AF65-F5344CB8AC3E}">
        <p14:creationId xmlns:p14="http://schemas.microsoft.com/office/powerpoint/2010/main" val="98564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t="9680"/>
          <a:stretch/>
        </p:blipFill>
        <p:spPr bwMode="auto">
          <a:xfrm>
            <a:off x="346840" y="204952"/>
            <a:ext cx="11398469" cy="65269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108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0174" r="-1134"/>
          <a:stretch/>
        </p:blipFill>
        <p:spPr bwMode="auto">
          <a:xfrm>
            <a:off x="331075" y="157655"/>
            <a:ext cx="11335407" cy="64638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581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57200" y="0"/>
            <a:ext cx="11193517" cy="6416566"/>
          </a:xfrm>
          <a:prstGeom prst="rect">
            <a:avLst/>
          </a:prstGeom>
        </p:spPr>
      </p:pic>
    </p:spTree>
    <p:extLst>
      <p:ext uri="{BB962C8B-B14F-4D97-AF65-F5344CB8AC3E}">
        <p14:creationId xmlns:p14="http://schemas.microsoft.com/office/powerpoint/2010/main" val="99130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 t="9874" r="-3769"/>
          <a:stretch/>
        </p:blipFill>
        <p:spPr bwMode="auto">
          <a:xfrm>
            <a:off x="236483" y="220717"/>
            <a:ext cx="11698014" cy="6148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012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C2B9A-7DF3-BE43-F5D8-B126333F254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8ED73D3-0647-534B-2EFB-EBE6AB9711D3}"/>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“Lab Master” is a smart online website with a simple looking interface designed to reduce manual work and automate things with just a few clicks. Basically, there are 3 types of users ; Admin, System Administrator &amp; Faculty each with a separate dashboard and can perform tasks based on their assigned </a:t>
            </a:r>
            <a:r>
              <a:rPr lang="en-US" sz="2400" dirty="0" err="1">
                <a:latin typeface="Times New Roman" panose="02020603050405020304" pitchFamily="18" charset="0"/>
                <a:cs typeface="Times New Roman" panose="02020603050405020304" pitchFamily="18" charset="0"/>
              </a:rPr>
              <a:t>roles.This</a:t>
            </a:r>
            <a:r>
              <a:rPr lang="en-US" sz="2400" dirty="0">
                <a:latin typeface="Times New Roman" panose="02020603050405020304" pitchFamily="18" charset="0"/>
                <a:cs typeface="Times New Roman" panose="02020603050405020304" pitchFamily="18" charset="0"/>
              </a:rPr>
              <a:t> website allows Admin to add/remove/view users and labs, generate monthly reports, and print them for documentation. System administrators (technicians) can make the configuration of newly added labs by admin by providing the appropriate inputs. The second task as system administrator is to troubleshoot lab equipment problems mentioned by the faculty members. Faculties can view labs and report issues by selecting the PC icon and writing down the issue. When a faculty member selects a specific PC to report a problem with, that PC is flagged red to indicate that there is a problem with that PC. Good PCs are marked in green.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58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 t="9401" r="-2244"/>
          <a:stretch/>
        </p:blipFill>
        <p:spPr bwMode="auto">
          <a:xfrm>
            <a:off x="536027" y="365125"/>
            <a:ext cx="11445765" cy="6161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7501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t="14807" r="-709"/>
          <a:stretch/>
        </p:blipFill>
        <p:spPr bwMode="auto">
          <a:xfrm>
            <a:off x="1254741" y="365125"/>
            <a:ext cx="9682517" cy="58118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439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t="14727" r="-1041"/>
          <a:stretch/>
        </p:blipFill>
        <p:spPr bwMode="auto">
          <a:xfrm>
            <a:off x="346842" y="236482"/>
            <a:ext cx="11619186" cy="66215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9837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94138" y="252249"/>
            <a:ext cx="11256579" cy="6180082"/>
          </a:xfrm>
          <a:prstGeom prst="rect">
            <a:avLst/>
          </a:prstGeom>
        </p:spPr>
      </p:pic>
    </p:spTree>
    <p:extLst>
      <p:ext uri="{BB962C8B-B14F-4D97-AF65-F5344CB8AC3E}">
        <p14:creationId xmlns:p14="http://schemas.microsoft.com/office/powerpoint/2010/main" val="165669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718" y="0"/>
            <a:ext cx="11855668" cy="6858000"/>
          </a:xfrm>
          <a:prstGeom prst="rect">
            <a:avLst/>
          </a:prstGeom>
        </p:spPr>
      </p:pic>
    </p:spTree>
    <p:extLst>
      <p:ext uri="{BB962C8B-B14F-4D97-AF65-F5344CB8AC3E}">
        <p14:creationId xmlns:p14="http://schemas.microsoft.com/office/powerpoint/2010/main" val="405819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A050F-E875-EC5B-34E4-06A3E085E5A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Demonstration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0E4C364-3DD0-8903-3F0B-5E307B7CB368}"/>
              </a:ext>
            </a:extLst>
          </p:cNvPr>
          <p:cNvSpPr>
            <a:spLocks noGrp="1"/>
          </p:cNvSpPr>
          <p:nvPr>
            <p:ph idx="1"/>
          </p:nvPr>
        </p:nvSpPr>
        <p:spPr/>
        <p:txBody>
          <a:bodyPr/>
          <a:lstStyle/>
          <a:p>
            <a:r>
              <a:rPr lang="en-US" dirty="0" smtClean="0"/>
              <a:t>Video as </a:t>
            </a:r>
            <a:r>
              <a:rPr lang="en-US" dirty="0"/>
              <a:t>been Uploaded on https://drive.google.com/file/d/1jyQCGUk9_tkLiiCiPhPXyjO5GqYPU6jz/view?usp=share_link</a:t>
            </a:r>
            <a:endParaRPr lang="en-IN" dirty="0"/>
          </a:p>
        </p:txBody>
      </p:sp>
    </p:spTree>
    <p:extLst>
      <p:ext uri="{BB962C8B-B14F-4D97-AF65-F5344CB8AC3E}">
        <p14:creationId xmlns:p14="http://schemas.microsoft.com/office/powerpoint/2010/main" val="296843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C8AAB-340A-02E9-2616-805ED9B4A4E7}"/>
              </a:ext>
            </a:extLst>
          </p:cNvPr>
          <p:cNvSpPr>
            <a:spLocks noGrp="1"/>
          </p:cNvSpPr>
          <p:nvPr>
            <p:ph type="title"/>
          </p:nvPr>
        </p:nvSpPr>
        <p:spPr>
          <a:xfrm>
            <a:off x="838200" y="365125"/>
            <a:ext cx="10515600" cy="728569"/>
          </a:xfrm>
        </p:spPr>
        <p:txBody>
          <a:bodyPr>
            <a:normAutofit/>
          </a:bodyPr>
          <a:lstStyle/>
          <a:p>
            <a:r>
              <a:rPr lang="en-US" dirty="0">
                <a:latin typeface="Times New Roman" panose="02020603050405020304" pitchFamily="18" charset="0"/>
                <a:cs typeface="Times New Roman" panose="02020603050405020304" pitchFamily="18" charset="0"/>
              </a:rPr>
              <a:t>Cloud services used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489883F-8DF2-922F-B7B3-7D6629277382}"/>
              </a:ext>
            </a:extLst>
          </p:cNvPr>
          <p:cNvSpPr>
            <a:spLocks noGrp="1"/>
          </p:cNvSpPr>
          <p:nvPr>
            <p:ph idx="1"/>
          </p:nvPr>
        </p:nvSpPr>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AWS Elastic Beanstalk</a:t>
            </a:r>
            <a:endParaRPr lang="en-US" dirty="0">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AWS </a:t>
            </a:r>
            <a:r>
              <a:rPr lang="en-IN" b="0" i="0" dirty="0" err="1">
                <a:solidFill>
                  <a:srgbClr val="202124"/>
                </a:solidFill>
                <a:effectLst/>
                <a:latin typeface="Times New Roman" panose="02020603050405020304" pitchFamily="18" charset="0"/>
                <a:cs typeface="Times New Roman" panose="02020603050405020304" pitchFamily="18" charset="0"/>
              </a:rPr>
              <a:t>CodePipeline</a:t>
            </a:r>
            <a:endParaRPr lang="en-IN" b="0" i="0" dirty="0">
              <a:solidFill>
                <a:srgbClr val="202124"/>
              </a:solidFill>
              <a:effectLst/>
              <a:latin typeface="Times New Roman" panose="02020603050405020304" pitchFamily="18" charset="0"/>
              <a:cs typeface="Times New Roman" panose="02020603050405020304" pitchFamily="18" charset="0"/>
            </a:endParaRPr>
          </a:p>
          <a:p>
            <a:r>
              <a:rPr lang="en-IN" dirty="0">
                <a:solidFill>
                  <a:srgbClr val="202124"/>
                </a:solidFill>
                <a:latin typeface="Times New Roman" panose="02020603050405020304" pitchFamily="18" charset="0"/>
                <a:cs typeface="Times New Roman" panose="02020603050405020304" pitchFamily="18" charset="0"/>
              </a:rPr>
              <a:t>AWS </a:t>
            </a:r>
            <a:r>
              <a:rPr lang="en-US" dirty="0">
                <a:latin typeface="Times New Roman" panose="02020603050405020304" pitchFamily="18" charset="0"/>
                <a:cs typeface="Times New Roman" panose="02020603050405020304" pitchFamily="18" charset="0"/>
              </a:rPr>
              <a:t>S3 Bucket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51CB5-3315-19E3-2290-431BCF5A936E}"/>
              </a:ext>
            </a:extLst>
          </p:cNvPr>
          <p:cNvSpPr>
            <a:spLocks noGrp="1"/>
          </p:cNvSpPr>
          <p:nvPr>
            <p:ph type="title"/>
          </p:nvPr>
        </p:nvSpPr>
        <p:spPr>
          <a:xfrm>
            <a:off x="838200" y="681037"/>
            <a:ext cx="10515600" cy="466164"/>
          </a:xfrm>
        </p:spPr>
        <p:txBody>
          <a:bodyPr>
            <a:normAutofit fontScale="90000"/>
          </a:bodyPr>
          <a:lstStyle/>
          <a:p>
            <a:r>
              <a:rPr lang="en-IN" b="0" i="0" dirty="0">
                <a:solidFill>
                  <a:srgbClr val="202124"/>
                </a:solidFill>
                <a:effectLst/>
                <a:latin typeface="Times New Roman" panose="02020603050405020304" pitchFamily="18" charset="0"/>
                <a:cs typeface="Times New Roman" panose="02020603050405020304" pitchFamily="18" charset="0"/>
              </a:rPr>
              <a:t>AWS Elastic Beanstalk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C844CEB3-6FDA-5FD9-4049-64FAB200C366}"/>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Elastic Beanstalk is a service for deploying and scaling web applications and services. Upload your code and Elastic Beanstalk automatically handles the deployment—from capacity provisioning, load balancing, and auto scaling to application health monitoring.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C86AA-DB3D-7283-CE19-21769F69703E}"/>
              </a:ext>
            </a:extLst>
          </p:cNvPr>
          <p:cNvSpPr>
            <a:spLocks noGrp="1"/>
          </p:cNvSpPr>
          <p:nvPr>
            <p:ph type="title"/>
          </p:nvPr>
        </p:nvSpPr>
        <p:spPr>
          <a:xfrm>
            <a:off x="838200" y="528919"/>
            <a:ext cx="10515600" cy="923364"/>
          </a:xfrm>
        </p:spPr>
        <p:txBody>
          <a:bodyPr>
            <a:normAutofit fontScale="90000"/>
          </a:bodyPr>
          <a:lstStyle/>
          <a:p>
            <a:r>
              <a:rPr lang="en-IN" b="0" i="0" dirty="0">
                <a:solidFill>
                  <a:srgbClr val="202124"/>
                </a:solidFill>
                <a:effectLst/>
                <a:latin typeface="Times New Roman" panose="02020603050405020304" pitchFamily="18" charset="0"/>
                <a:cs typeface="Times New Roman" panose="02020603050405020304" pitchFamily="18" charset="0"/>
              </a:rPr>
              <a:t>AWS </a:t>
            </a:r>
            <a:r>
              <a:rPr lang="en-IN" b="0" i="0" dirty="0" err="1">
                <a:solidFill>
                  <a:srgbClr val="202124"/>
                </a:solidFill>
                <a:effectLst/>
                <a:latin typeface="Times New Roman" panose="02020603050405020304" pitchFamily="18" charset="0"/>
                <a:cs typeface="Times New Roman" panose="02020603050405020304" pitchFamily="18" charset="0"/>
              </a:rPr>
              <a:t>CodePipeline</a:t>
            </a:r>
            <a:r>
              <a:rPr lang="en-IN" b="0" i="0" dirty="0">
                <a:solidFill>
                  <a:srgbClr val="202124"/>
                </a:solidFill>
                <a:effectLst/>
                <a:latin typeface="Times New Roman" panose="02020603050405020304" pitchFamily="18" charset="0"/>
                <a:cs typeface="Times New Roman" panose="02020603050405020304" pitchFamily="18" charset="0"/>
              </a:rPr>
              <a:t> :</a:t>
            </a:r>
            <a:br>
              <a:rPr lang="en-IN" b="0" i="0" dirty="0">
                <a:solidFill>
                  <a:srgbClr val="202124"/>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54103F2-14F0-503A-7DD1-2847196703BB}"/>
              </a:ext>
            </a:extLst>
          </p:cNvPr>
          <p:cNvSpPr>
            <a:spLocks noGrp="1"/>
          </p:cNvSpPr>
          <p:nvPr>
            <p:ph idx="1"/>
          </p:nvPr>
        </p:nvSpPr>
        <p:spPr/>
        <p:txBody>
          <a:bodyPr/>
          <a:lstStyle/>
          <a:p>
            <a:r>
              <a:rPr lang="en-US" b="0" i="0" dirty="0">
                <a:solidFill>
                  <a:srgbClr val="16191F"/>
                </a:solidFill>
                <a:effectLst/>
                <a:latin typeface="Times New Roman" panose="02020603050405020304" pitchFamily="18" charset="0"/>
                <a:cs typeface="Times New Roman" panose="02020603050405020304" pitchFamily="18" charset="0"/>
              </a:rPr>
              <a:t>AWS </a:t>
            </a:r>
            <a:r>
              <a:rPr lang="en-US" b="0" i="0" dirty="0" err="1">
                <a:solidFill>
                  <a:srgbClr val="16191F"/>
                </a:solidFill>
                <a:effectLst/>
                <a:latin typeface="Times New Roman" panose="02020603050405020304" pitchFamily="18" charset="0"/>
                <a:cs typeface="Times New Roman" panose="02020603050405020304" pitchFamily="18" charset="0"/>
              </a:rPr>
              <a:t>CodePipeline</a:t>
            </a:r>
            <a:r>
              <a:rPr lang="en-US" b="0" i="0" dirty="0">
                <a:solidFill>
                  <a:srgbClr val="16191F"/>
                </a:solidFill>
                <a:effectLst/>
                <a:latin typeface="Times New Roman" panose="02020603050405020304" pitchFamily="18" charset="0"/>
                <a:cs typeface="Times New Roman" panose="02020603050405020304" pitchFamily="18" charset="0"/>
              </a:rPr>
              <a:t> is a continuous delivery service you can use to model, visualize, and automate the steps required to release your software. You can quickly model and configure the different stages of a software release process. </a:t>
            </a:r>
            <a:r>
              <a:rPr lang="en-US" b="0" i="0" dirty="0" err="1">
                <a:solidFill>
                  <a:srgbClr val="16191F"/>
                </a:solidFill>
                <a:effectLst/>
                <a:latin typeface="Times New Roman" panose="02020603050405020304" pitchFamily="18" charset="0"/>
                <a:cs typeface="Times New Roman" panose="02020603050405020304" pitchFamily="18" charset="0"/>
              </a:rPr>
              <a:t>CodePipeline</a:t>
            </a:r>
            <a:r>
              <a:rPr lang="en-US" b="0" i="0" dirty="0">
                <a:solidFill>
                  <a:srgbClr val="16191F"/>
                </a:solidFill>
                <a:effectLst/>
                <a:latin typeface="Times New Roman" panose="02020603050405020304" pitchFamily="18" charset="0"/>
                <a:cs typeface="Times New Roman" panose="02020603050405020304" pitchFamily="18" charset="0"/>
              </a:rPr>
              <a:t> automates the steps required to release your software changes continuously.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8D24A-D612-E836-0327-0596369AC234}"/>
              </a:ext>
            </a:extLst>
          </p:cNvPr>
          <p:cNvSpPr>
            <a:spLocks noGrp="1"/>
          </p:cNvSpPr>
          <p:nvPr>
            <p:ph type="title"/>
          </p:nvPr>
        </p:nvSpPr>
        <p:spPr>
          <a:xfrm>
            <a:off x="838200" y="681037"/>
            <a:ext cx="10515600" cy="710640"/>
          </a:xfrm>
        </p:spPr>
        <p:txBody>
          <a:bodyPr>
            <a:normAutofit fontScale="90000"/>
          </a:bodyPr>
          <a:lstStyle/>
          <a:p>
            <a:r>
              <a:rPr lang="en-IN" dirty="0">
                <a:solidFill>
                  <a:srgbClr val="202124"/>
                </a:solidFill>
                <a:latin typeface="Times New Roman" panose="02020603050405020304" pitchFamily="18" charset="0"/>
                <a:cs typeface="Times New Roman" panose="02020603050405020304" pitchFamily="18" charset="0"/>
              </a:rPr>
              <a:t>AWS </a:t>
            </a:r>
            <a:r>
              <a:rPr lang="en-US" dirty="0">
                <a:latin typeface="Times New Roman" panose="02020603050405020304" pitchFamily="18" charset="0"/>
                <a:cs typeface="Times New Roman" panose="02020603050405020304" pitchFamily="18" charset="0"/>
              </a:rPr>
              <a:t>S3 Bucket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0DBBB0BD-3D0C-E42F-5C2F-C49DAD7F69E9}"/>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Amazon Simple Storage Service (Amazon S3) is an object storage service offering industry-leading scalability, data availability, security, and performance. Customers of all sizes and industries can store and protect any amount of data for virtually any use case, such as data lakes, cloud-native applications, and mobile apps. With cost-effective storage classes and easy-to-use management features, you can optimize costs, organize data, and configure fine-tuned access controls to meet specific business, organizational, and compliance requirements.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8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F27FC-531D-9639-0B54-DA48380695C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Implementation :</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2577" y="1825625"/>
            <a:ext cx="8206846" cy="4351338"/>
          </a:xfrm>
          <a:prstGeom prst="rect">
            <a:avLst/>
          </a:prstGeom>
        </p:spPr>
      </p:pic>
    </p:spTree>
    <p:extLst>
      <p:ext uri="{BB962C8B-B14F-4D97-AF65-F5344CB8AC3E}">
        <p14:creationId xmlns:p14="http://schemas.microsoft.com/office/powerpoint/2010/main" val="197019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9903" y="365125"/>
            <a:ext cx="11319642" cy="6114503"/>
          </a:xfrm>
          <a:prstGeom prst="rect">
            <a:avLst/>
          </a:prstGeom>
        </p:spPr>
      </p:pic>
    </p:spTree>
    <p:extLst>
      <p:ext uri="{BB962C8B-B14F-4D97-AF65-F5344CB8AC3E}">
        <p14:creationId xmlns:p14="http://schemas.microsoft.com/office/powerpoint/2010/main" val="176556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25669" y="0"/>
            <a:ext cx="11508828" cy="6858000"/>
          </a:xfrm>
          <a:prstGeom prst="rect">
            <a:avLst/>
          </a:prstGeom>
        </p:spPr>
      </p:pic>
    </p:spTree>
    <p:extLst>
      <p:ext uri="{BB962C8B-B14F-4D97-AF65-F5344CB8AC3E}">
        <p14:creationId xmlns:p14="http://schemas.microsoft.com/office/powerpoint/2010/main" val="224055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434</Words>
  <Application>Microsoft Office PowerPoint</Application>
  <PresentationFormat>Widescreen</PresentationFormat>
  <Paragraphs>26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Roboto</vt:lpstr>
      <vt:lpstr>Times New Roman</vt:lpstr>
      <vt:lpstr>等线</vt:lpstr>
      <vt:lpstr>Office Theme</vt:lpstr>
      <vt:lpstr>PowerPoint Presentation</vt:lpstr>
      <vt:lpstr>Abstract :</vt:lpstr>
      <vt:lpstr>Cloud services used :</vt:lpstr>
      <vt:lpstr>AWS Elastic Beanstalk : </vt:lpstr>
      <vt:lpstr>AWS CodePipeline : </vt:lpstr>
      <vt:lpstr>AWS S3 Bucket :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ameymahajan25@outlook.com</dc:creator>
  <cp:lastModifiedBy>Microsoft account</cp:lastModifiedBy>
  <cp:revision>2</cp:revision>
  <dcterms:created xsi:type="dcterms:W3CDTF">2023-04-12T07:57:57Z</dcterms:created>
  <dcterms:modified xsi:type="dcterms:W3CDTF">2023-04-20T08:19:00Z</dcterms:modified>
</cp:coreProperties>
</file>