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2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24317-CB5C-4BAC-B804-12F7B2687E0D}" type="datetimeFigureOut">
              <a:rPr lang="en-US" smtClean="0"/>
              <a:t>8/19/2016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7C3A0-8614-4C8E-9EFF-2C098F07F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7C3A0-8614-4C8E-9EFF-2C098F07FC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1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 Vocab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By Mrunal S. Phadke</a:t>
            </a:r>
          </a:p>
        </p:txBody>
      </p:sp>
    </p:spTree>
    <p:extLst>
      <p:ext uri="{BB962C8B-B14F-4D97-AF65-F5344CB8AC3E}">
        <p14:creationId xmlns:p14="http://schemas.microsoft.com/office/powerpoint/2010/main" val="356517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086599" y="1612900"/>
            <a:ext cx="3629025" cy="4457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84200" y="1612900"/>
            <a:ext cx="6263963" cy="2755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Established Products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22766"/>
            <a:ext cx="10131425" cy="1456267"/>
          </a:xfrm>
        </p:spPr>
        <p:txBody>
          <a:bodyPr/>
          <a:lstStyle/>
          <a:p>
            <a:r>
              <a:rPr lang="en-US" dirty="0"/>
              <a:t>Stevens education services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25500" y="2171700"/>
            <a:ext cx="2171700" cy="1244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Pre-K solutions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1306" y="2171700"/>
            <a:ext cx="2171700" cy="1244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K-12 solutions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15261" y="2171700"/>
            <a:ext cx="2171700" cy="12446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STEM Studies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(In progress)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15261" y="4127500"/>
            <a:ext cx="2171700" cy="1244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GRE Prep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(Proposed)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151101" y="2648277"/>
            <a:ext cx="796303" cy="29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450012" y="2768600"/>
            <a:ext cx="1126813" cy="207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900" y="1954212"/>
            <a:ext cx="5245100" cy="4725987"/>
          </a:xfrm>
        </p:spPr>
        <p:txBody>
          <a:bodyPr/>
          <a:lstStyle/>
          <a:p>
            <a:r>
              <a:rPr lang="en-US" dirty="0"/>
              <a:t>Number of test takers increasing year over year</a:t>
            </a:r>
          </a:p>
          <a:p>
            <a:pPr lvl="1"/>
            <a:r>
              <a:rPr lang="en-US" dirty="0"/>
              <a:t>Particularly, non-US citizens. </a:t>
            </a:r>
          </a:p>
          <a:p>
            <a:r>
              <a:rPr lang="en-US" dirty="0"/>
              <a:t>That is our target customer base as there are not many training centers outside US. </a:t>
            </a:r>
          </a:p>
          <a:p>
            <a:r>
              <a:rPr lang="en-US" dirty="0"/>
              <a:t>With active marketing and SEO techniques we can make our product more popular.</a:t>
            </a:r>
          </a:p>
          <a:p>
            <a:r>
              <a:rPr lang="en-US" dirty="0"/>
              <a:t>The prospective customers for this application will be the students who wish to achieve maximum marks in GRE’s Vocabulary section.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1954213"/>
            <a:ext cx="6261099" cy="3345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4200" y="5524500"/>
            <a:ext cx="347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taken from official GRE website</a:t>
            </a:r>
          </a:p>
        </p:txBody>
      </p:sp>
    </p:spTree>
    <p:extLst>
      <p:ext uri="{BB962C8B-B14F-4D97-AF65-F5344CB8AC3E}">
        <p14:creationId xmlns:p14="http://schemas.microsoft.com/office/powerpoint/2010/main" val="72172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1" y="473605"/>
            <a:ext cx="10131425" cy="1456267"/>
          </a:xfrm>
        </p:spPr>
        <p:txBody>
          <a:bodyPr/>
          <a:lstStyle/>
          <a:p>
            <a:r>
              <a:rPr lang="en-US" dirty="0"/>
              <a:t>Business Opportunity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7"/>
            <a:ext cx="6984999" cy="364966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874000" y="600604"/>
            <a:ext cx="3568700" cy="4725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Comparing the means of U. S. Citizens and Non U. S Citizens, it is clear that Non U. S. Citizens need more practice to excel in Verbal Reasoning.</a:t>
            </a:r>
          </a:p>
          <a:p>
            <a:r>
              <a:rPr lang="en-US" dirty="0"/>
              <a:t>This is exactly where our product will prove very useful.</a:t>
            </a:r>
          </a:p>
        </p:txBody>
      </p:sp>
    </p:spTree>
    <p:extLst>
      <p:ext uri="{BB962C8B-B14F-4D97-AF65-F5344CB8AC3E}">
        <p14:creationId xmlns:p14="http://schemas.microsoft.com/office/powerpoint/2010/main" val="287606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43" y="1714500"/>
            <a:ext cx="3102828" cy="2622797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sz="2000" dirty="0"/>
              <a:t>Training Center:</a:t>
            </a:r>
          </a:p>
          <a:p>
            <a:pPr lvl="1"/>
            <a:r>
              <a:rPr lang="en-US" dirty="0"/>
              <a:t>Training through Flashcards.</a:t>
            </a:r>
          </a:p>
          <a:p>
            <a:pPr lvl="1"/>
            <a:r>
              <a:rPr lang="en-US" dirty="0"/>
              <a:t> Flash cards will have the meanings of the words and their usage in sentences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976198" y="4179205"/>
            <a:ext cx="10491902" cy="2561734"/>
            <a:chOff x="1687398" y="4524866"/>
            <a:chExt cx="9505360" cy="2000054"/>
          </a:xfrm>
        </p:grpSpPr>
        <p:sp>
          <p:nvSpPr>
            <p:cNvPr id="4" name="Rectangle 3"/>
            <p:cNvSpPr/>
            <p:nvPr/>
          </p:nvSpPr>
          <p:spPr>
            <a:xfrm>
              <a:off x="1687398" y="4524866"/>
              <a:ext cx="2017336" cy="857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Train through Flashcards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3902697" y="4739325"/>
              <a:ext cx="1253765" cy="428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431410" y="4524866"/>
              <a:ext cx="2017336" cy="857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Test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7599576" y="4739325"/>
              <a:ext cx="1253765" cy="4289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75422" y="4524866"/>
              <a:ext cx="2017336" cy="8578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C000"/>
                  </a:solidFill>
                </a:rPr>
                <a:t>Get Results</a:t>
              </a:r>
            </a:p>
          </p:txBody>
        </p:sp>
        <p:sp>
          <p:nvSpPr>
            <p:cNvPr id="11" name="Curved Up Arrow 10"/>
            <p:cNvSpPr/>
            <p:nvPr/>
          </p:nvSpPr>
          <p:spPr>
            <a:xfrm rot="10800000" flipV="1">
              <a:off x="3024430" y="5465975"/>
              <a:ext cx="6392946" cy="105894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28079" y="5810782"/>
              <a:ext cx="4024082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Train through Feedback for weak words.</a:t>
              </a: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4670734" y="1536700"/>
            <a:ext cx="3102828" cy="2914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Test Center:</a:t>
            </a:r>
          </a:p>
          <a:p>
            <a:pPr lvl="1"/>
            <a:r>
              <a:rPr lang="en-US" dirty="0"/>
              <a:t>Timed based tests</a:t>
            </a:r>
          </a:p>
          <a:p>
            <a:pPr lvl="1"/>
            <a:r>
              <a:rPr lang="en-US" dirty="0"/>
              <a:t>Easy Forward and backward navigation in test questions. </a:t>
            </a:r>
          </a:p>
          <a:p>
            <a:pPr lvl="1"/>
            <a:r>
              <a:rPr lang="en-US" dirty="0"/>
              <a:t>Real exam pattern</a:t>
            </a:r>
          </a:p>
          <a:p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068729" y="1799630"/>
            <a:ext cx="3102828" cy="2363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Result Analysis and Feedback.</a:t>
            </a:r>
          </a:p>
          <a:p>
            <a:pPr lvl="1"/>
            <a:r>
              <a:rPr lang="en-US" dirty="0"/>
              <a:t>Answer key</a:t>
            </a:r>
          </a:p>
          <a:p>
            <a:pPr lvl="1"/>
            <a:r>
              <a:rPr lang="en-US" dirty="0"/>
              <a:t>Detailed Score stats.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8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 to implement the Product: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6592" y="2142068"/>
            <a:ext cx="1431234" cy="1903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endParaRPr lang="en-US" u="sng" dirty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en-US" u="sng" dirty="0">
                <a:solidFill>
                  <a:srgbClr val="FFC000"/>
                </a:solidFill>
              </a:rPr>
              <a:t>User Interface</a:t>
            </a:r>
          </a:p>
          <a:p>
            <a:r>
              <a:rPr lang="en-US" sz="1400" dirty="0">
                <a:solidFill>
                  <a:srgbClr val="FFC000"/>
                </a:solidFill>
              </a:rPr>
              <a:t>CSS</a:t>
            </a:r>
          </a:p>
          <a:p>
            <a:r>
              <a:rPr lang="en-US" sz="1400" dirty="0">
                <a:solidFill>
                  <a:srgbClr val="FFC000"/>
                </a:solidFill>
              </a:rPr>
              <a:t>HTML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  <a:p>
            <a:pPr algn="ctr"/>
            <a:endParaRPr lang="en-US" u="sng" dirty="0">
              <a:solidFill>
                <a:srgbClr val="FFC000"/>
              </a:solidFill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2305878" y="2142068"/>
            <a:ext cx="3548270" cy="19156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u="sng" dirty="0">
              <a:solidFill>
                <a:srgbClr val="FFC000"/>
              </a:solidFill>
            </a:endParaRPr>
          </a:p>
          <a:p>
            <a:pPr marL="0" indent="0" algn="ctr">
              <a:buFont typeface="Arial"/>
              <a:buNone/>
            </a:pPr>
            <a:r>
              <a:rPr lang="en-US" u="sng" dirty="0" err="1">
                <a:solidFill>
                  <a:srgbClr val="FFC000"/>
                </a:solidFill>
              </a:rPr>
              <a:t>ClientSide</a:t>
            </a:r>
            <a:r>
              <a:rPr lang="en-US" u="sng" dirty="0">
                <a:solidFill>
                  <a:srgbClr val="FFC000"/>
                </a:solidFill>
              </a:rPr>
              <a:t> </a:t>
            </a:r>
            <a:r>
              <a:rPr lang="en-US" u="sng" dirty="0" err="1">
                <a:solidFill>
                  <a:srgbClr val="FFC000"/>
                </a:solidFill>
              </a:rPr>
              <a:t>Javascript</a:t>
            </a:r>
            <a:endParaRPr lang="en-US" u="sng" dirty="0">
              <a:solidFill>
                <a:srgbClr val="FFC000"/>
              </a:solidFill>
            </a:endParaRPr>
          </a:p>
          <a:p>
            <a:r>
              <a:rPr lang="en-US" sz="1400" dirty="0" err="1">
                <a:solidFill>
                  <a:srgbClr val="FFC000"/>
                </a:solidFill>
              </a:rPr>
              <a:t>JQuery</a:t>
            </a:r>
            <a:r>
              <a:rPr lang="en-US" sz="1400" dirty="0">
                <a:solidFill>
                  <a:srgbClr val="FFC000"/>
                </a:solidFill>
              </a:rPr>
              <a:t> for Interaction with Document</a:t>
            </a:r>
          </a:p>
          <a:p>
            <a:r>
              <a:rPr lang="en-US" sz="1400" dirty="0">
                <a:solidFill>
                  <a:srgbClr val="FFC000"/>
                </a:solidFill>
              </a:rPr>
              <a:t>Window API</a:t>
            </a:r>
          </a:p>
          <a:p>
            <a:r>
              <a:rPr lang="en-US" sz="1400" dirty="0">
                <a:solidFill>
                  <a:srgbClr val="FFC000"/>
                </a:solidFill>
              </a:rPr>
              <a:t>AJAX to submit HTTP Requests</a:t>
            </a:r>
            <a:endParaRPr lang="en-US" dirty="0">
              <a:solidFill>
                <a:srgbClr val="FFC000"/>
              </a:solidFill>
            </a:endParaRPr>
          </a:p>
          <a:p>
            <a:pPr algn="ctr"/>
            <a:endParaRPr lang="en-US" u="sng" dirty="0">
              <a:solidFill>
                <a:srgbClr val="FFC000"/>
              </a:solidFill>
            </a:endParaRP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6172200" y="2129551"/>
            <a:ext cx="2067339" cy="192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u="sng" dirty="0">
              <a:solidFill>
                <a:srgbClr val="FFC000"/>
              </a:solidFill>
            </a:endParaRPr>
          </a:p>
          <a:p>
            <a:pPr marL="0" indent="0" algn="ctr">
              <a:buFont typeface="Arial"/>
              <a:buNone/>
            </a:pPr>
            <a:r>
              <a:rPr lang="en-US" u="sng" dirty="0" err="1">
                <a:solidFill>
                  <a:srgbClr val="FFC000"/>
                </a:solidFill>
              </a:rPr>
              <a:t>ServerSide</a:t>
            </a:r>
            <a:r>
              <a:rPr lang="en-US" u="sng" dirty="0">
                <a:solidFill>
                  <a:srgbClr val="FFC000"/>
                </a:solidFill>
              </a:rPr>
              <a:t> </a:t>
            </a:r>
            <a:r>
              <a:rPr lang="en-US" u="sng" dirty="0" err="1">
                <a:solidFill>
                  <a:srgbClr val="FFC000"/>
                </a:solidFill>
              </a:rPr>
              <a:t>Javascript</a:t>
            </a:r>
            <a:endParaRPr lang="en-US" u="sng" dirty="0">
              <a:solidFill>
                <a:srgbClr val="FFC000"/>
              </a:solidFill>
            </a:endParaRPr>
          </a:p>
          <a:p>
            <a:r>
              <a:rPr lang="en-US" sz="1400" dirty="0">
                <a:solidFill>
                  <a:srgbClr val="FFC000"/>
                </a:solidFill>
              </a:rPr>
              <a:t>Node.js</a:t>
            </a:r>
          </a:p>
          <a:p>
            <a:r>
              <a:rPr lang="en-US" sz="1400" dirty="0">
                <a:solidFill>
                  <a:srgbClr val="FFC000"/>
                </a:solidFill>
              </a:rPr>
              <a:t>Express Router</a:t>
            </a:r>
          </a:p>
          <a:p>
            <a:pPr algn="ctr"/>
            <a:endParaRPr lang="en-US" dirty="0">
              <a:solidFill>
                <a:srgbClr val="FFC000"/>
              </a:solidFill>
            </a:endParaRPr>
          </a:p>
          <a:p>
            <a:pPr algn="ctr"/>
            <a:endParaRPr lang="en-US" u="sng" dirty="0">
              <a:solidFill>
                <a:srgbClr val="FFC000"/>
              </a:solidFill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8478078" y="2129551"/>
            <a:ext cx="3120888" cy="2265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u="sng" dirty="0">
              <a:solidFill>
                <a:srgbClr val="FFC000"/>
              </a:solidFill>
            </a:endParaRPr>
          </a:p>
          <a:p>
            <a:pPr marL="0" indent="0" algn="ctr">
              <a:buFont typeface="Arial"/>
              <a:buNone/>
            </a:pPr>
            <a:r>
              <a:rPr lang="en-US" u="sng" dirty="0">
                <a:solidFill>
                  <a:srgbClr val="FFC000"/>
                </a:solidFill>
              </a:rPr>
              <a:t>MongoDB</a:t>
            </a:r>
          </a:p>
          <a:p>
            <a:r>
              <a:rPr lang="en-US" sz="1400" dirty="0">
                <a:solidFill>
                  <a:srgbClr val="FFC000"/>
                </a:solidFill>
              </a:rPr>
              <a:t>Storing following Collections into the DB:</a:t>
            </a:r>
          </a:p>
          <a:p>
            <a:pPr lvl="1"/>
            <a:r>
              <a:rPr lang="en-US" sz="1400" dirty="0">
                <a:solidFill>
                  <a:srgbClr val="FFC000"/>
                </a:solidFill>
              </a:rPr>
              <a:t>Users,</a:t>
            </a:r>
          </a:p>
          <a:p>
            <a:pPr lvl="1"/>
            <a:r>
              <a:rPr lang="en-US" sz="1400" dirty="0">
                <a:solidFill>
                  <a:srgbClr val="FFC000"/>
                </a:solidFill>
              </a:rPr>
              <a:t>Vocab,</a:t>
            </a:r>
          </a:p>
          <a:p>
            <a:pPr lvl="1"/>
            <a:r>
              <a:rPr lang="en-US" sz="1400" dirty="0">
                <a:solidFill>
                  <a:srgbClr val="FFC000"/>
                </a:solidFill>
              </a:rPr>
              <a:t>Questions</a:t>
            </a:r>
            <a:endParaRPr lang="en-US" dirty="0">
              <a:solidFill>
                <a:srgbClr val="FFC000"/>
              </a:solidFill>
            </a:endParaRPr>
          </a:p>
          <a:p>
            <a:pPr algn="ctr"/>
            <a:endParaRPr lang="en-US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8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522" y="2090530"/>
            <a:ext cx="10131425" cy="1456267"/>
          </a:xfrm>
        </p:spPr>
        <p:txBody>
          <a:bodyPr/>
          <a:lstStyle/>
          <a:p>
            <a:pPr algn="ctr"/>
            <a:r>
              <a:rPr lang="en-US" sz="7200" b="1" dirty="0"/>
              <a:t>Demo!!</a:t>
            </a:r>
          </a:p>
        </p:txBody>
      </p:sp>
    </p:spTree>
    <p:extLst>
      <p:ext uri="{BB962C8B-B14F-4D97-AF65-F5344CB8AC3E}">
        <p14:creationId xmlns:p14="http://schemas.microsoft.com/office/powerpoint/2010/main" val="48509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4120</TotalTime>
  <Words>261</Words>
  <Application>Microsoft Office PowerPoint</Application>
  <PresentationFormat>Widescreen</PresentationFormat>
  <Paragraphs>66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GRE Vocab master</vt:lpstr>
      <vt:lpstr>Stevens education services</vt:lpstr>
      <vt:lpstr>Business opportunity</vt:lpstr>
      <vt:lpstr>Business Opportunity</vt:lpstr>
      <vt:lpstr>Product idea</vt:lpstr>
      <vt:lpstr>Technologies Used to implement the Product:</vt:lpstr>
      <vt:lpstr>Demo!!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 Vocab master</dc:title>
  <dc:creator>Mru Phadke</dc:creator>
  <cp:lastModifiedBy>Mru Phadke</cp:lastModifiedBy>
  <cp:revision>49</cp:revision>
  <dcterms:created xsi:type="dcterms:W3CDTF">2016-07-06T11:30:23Z</dcterms:created>
  <dcterms:modified xsi:type="dcterms:W3CDTF">2016-08-19T21:45:38Z</dcterms:modified>
</cp:coreProperties>
</file>