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64" r:id="rId4"/>
    <p:sldId id="265" r:id="rId5"/>
    <p:sldId id="259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2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3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4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7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59B49B-D288-469D-A1CF-821C9BE1E90A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0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614C-813A-9030-0C88-A208FB663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541" y="429208"/>
            <a:ext cx="8637073" cy="236700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     </a:t>
            </a: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	         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Project Report On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</a:t>
            </a: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AUTOMATION TESTING ON</a:t>
            </a:r>
            <a:r>
              <a:rPr lang="en-IN" sz="2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SWAGLABS</a:t>
            </a: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WEBSITE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42FBF-8C5F-5AA4-4EB2-4C2D25CC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3153747"/>
            <a:ext cx="8637072" cy="1068301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Mrunali Gautam jawale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Batch: 2022-7895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Course: SCHOOL OF COADING CERTIFIED SOFTWARE TEST ENGINEER</a:t>
            </a:r>
          </a:p>
          <a:p>
            <a:pPr algn="ctr"/>
            <a:r>
              <a:rPr lang="en-US" sz="7200" b="1" i="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Under the Guidance of,</a:t>
            </a:r>
            <a:r>
              <a:rPr lang="en-IN" sz="7200" i="1" dirty="0">
                <a:latin typeface="Carlito"/>
                <a:ea typeface="Carlito"/>
                <a:cs typeface="Carlito"/>
              </a:rPr>
              <a:t> </a:t>
            </a:r>
          </a:p>
          <a:p>
            <a:pPr algn="ctr"/>
            <a:r>
              <a:rPr lang="en-IN" sz="7200" i="1" dirty="0">
                <a:solidFill>
                  <a:srgbClr val="0070C0"/>
                </a:solidFill>
                <a:effectLst/>
                <a:latin typeface="Carlito"/>
                <a:ea typeface="Carlito"/>
                <a:cs typeface="Carlito"/>
              </a:rPr>
              <a:t>Mrs.lenna thorat</a:t>
            </a:r>
          </a:p>
          <a:p>
            <a:pPr algn="ctr"/>
            <a:r>
              <a:rPr lang="en-US" sz="7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rlito"/>
                <a:cs typeface="Carlito"/>
              </a:rPr>
              <a:t> </a:t>
            </a:r>
            <a:r>
              <a:rPr lang="en-US" sz="7200" b="1" i="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 </a:t>
            </a:r>
            <a:endParaRPr lang="en-IN" sz="7200" i="1" dirty="0">
              <a:effectLst/>
              <a:latin typeface="Carlito"/>
              <a:ea typeface="Carlito"/>
              <a:cs typeface="Carlito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0825C-86B0-7099-C018-3E745BDC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77" y="0"/>
            <a:ext cx="2876364" cy="16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9813-4AC9-6654-0FB1-96EC6A24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91" y="2007855"/>
            <a:ext cx="10857390" cy="4401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 do overall testing like functional testing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on website to check quality of application.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 improve quality of website and saves time for manually doing this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check functionalities available on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Mangal" panose="02040503050203030202" pitchFamily="18" charset="0"/>
              </a:rPr>
              <a:t>SOFTWARE REQUIRMENTS:</a:t>
            </a:r>
          </a:p>
          <a:p>
            <a:pPr lvl="0" algn="just">
              <a:spcBef>
                <a:spcPts val="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 System: Windows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10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90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Browser: Latest version 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Chrome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10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IDE: Eclipse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IDE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9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Automation Tool: Selenium WebDriver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906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 Black" panose="020B0A04020102020204" pitchFamily="34" charset="0"/>
              </a:rPr>
              <a:t>Topic Introduction: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563" y="2555418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1. To see what attracts visitors to your website</a:t>
            </a:r>
          </a:p>
          <a:p>
            <a:r>
              <a:rPr lang="en-US" dirty="0"/>
              <a:t>2. To make your website more user friendly and </a:t>
            </a:r>
            <a:r>
              <a:rPr lang="en-US" b="1" dirty="0"/>
              <a:t>get referrals</a:t>
            </a:r>
            <a:r>
              <a:rPr lang="en-US" dirty="0"/>
              <a:t> from happy customers</a:t>
            </a:r>
          </a:p>
          <a:p>
            <a:r>
              <a:rPr lang="en-US" dirty="0"/>
              <a:t>3. To have confidence that the </a:t>
            </a:r>
            <a:r>
              <a:rPr lang="en-US" b="1" dirty="0"/>
              <a:t>technical part of your business runs smoothly</a:t>
            </a:r>
            <a:endParaRPr lang="en-US" dirty="0"/>
          </a:p>
          <a:p>
            <a:r>
              <a:rPr lang="en-US" dirty="0"/>
              <a:t>4. To make sure your </a:t>
            </a:r>
            <a:r>
              <a:rPr lang="en-US" b="1" dirty="0"/>
              <a:t>website works fast and is reliable</a:t>
            </a:r>
            <a:endParaRPr lang="en-US" dirty="0"/>
          </a:p>
          <a:p>
            <a:r>
              <a:rPr lang="en-US" dirty="0"/>
              <a:t>5. To get a chance to </a:t>
            </a:r>
            <a:r>
              <a:rPr lang="en-US" b="1" dirty="0"/>
              <a:t>eliminate unexpected errors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75DB-96C4-FDAC-453D-DCA0AE27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Tool Information:</a:t>
            </a:r>
            <a:endParaRPr lang="en-IN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F571-A14F-E2B5-8567-59745CCC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3200" dirty="0">
                <a:latin typeface="Arial Rounded MT Bold" panose="020F0704030504030204" pitchFamily="34" charset="0"/>
              </a:rPr>
              <a:t>Selenium WebDriver</a:t>
            </a:r>
            <a:endParaRPr lang="en-IN" sz="3200" dirty="0">
              <a:latin typeface="Arial Rounded MT Bold" panose="020F0704030504030204" pitchFamily="34" charset="0"/>
            </a:endParaRPr>
          </a:p>
          <a:p>
            <a:pPr marL="1814300" lvl="8" indent="-342900">
              <a:buAutoNum type="arabicParenR"/>
            </a:pPr>
            <a:endParaRPr lang="en-IN" sz="1600" dirty="0">
              <a:latin typeface="Arial Rounded MT Bold" panose="020F0704030504030204" pitchFamily="34" charset="0"/>
            </a:endParaRPr>
          </a:p>
          <a:p>
            <a:pPr marL="1814300" lvl="8" indent="-342900">
              <a:buAutoNum type="arabicParenR"/>
            </a:pPr>
            <a:r>
              <a:rPr lang="en-IN" sz="1600" dirty="0">
                <a:latin typeface="Arial Rounded MT Bold" panose="020F0704030504030204" pitchFamily="34" charset="0"/>
              </a:rPr>
              <a:t>Open Source</a:t>
            </a:r>
          </a:p>
          <a:p>
            <a:pPr marL="1814300" lvl="8" indent="-342900">
              <a:buAutoNum type="arabicParenR"/>
            </a:pPr>
            <a:r>
              <a:rPr lang="en-IN" sz="1600" dirty="0">
                <a:latin typeface="Arial Rounded MT Bold" panose="020F0704030504030204" pitchFamily="34" charset="0"/>
              </a:rPr>
              <a:t>Web Based Application</a:t>
            </a:r>
          </a:p>
          <a:p>
            <a:pPr marL="1814300" lvl="8" indent="-342900">
              <a:buAutoNum type="arabicParenR"/>
            </a:pPr>
            <a:r>
              <a:rPr lang="en-IN" sz="1600" dirty="0">
                <a:latin typeface="Arial Rounded MT Bold" panose="020F0704030504030204" pitchFamily="34" charset="0"/>
              </a:rPr>
              <a:t>Free Automation Tool</a:t>
            </a:r>
          </a:p>
          <a:p>
            <a:pPr marL="1814300" lvl="8" indent="-342900">
              <a:buAutoNum type="arabicParenR"/>
            </a:pPr>
            <a:r>
              <a:rPr lang="en-IN" sz="1600" dirty="0">
                <a:latin typeface="Arial Rounded MT Bold" panose="020F0704030504030204" pitchFamily="34" charset="0"/>
              </a:rPr>
              <a:t>Languages:- C#,Java,Python,Ruby</a:t>
            </a:r>
          </a:p>
          <a:p>
            <a:pPr marL="1814300" lvl="8" indent="-342900">
              <a:buAutoNum type="arabicParenR"/>
            </a:pP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547FE-712A-9041-C53A-012D1E4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2" y="-1"/>
            <a:ext cx="10473078" cy="62981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TC01-Method which I use: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1)Get():	</a:t>
            </a:r>
          </a:p>
          <a:p>
            <a:pPr lvl="7"/>
            <a:r>
              <a:rPr lang="en-US" dirty="0">
                <a:latin typeface="Consolas" panose="020B0609020204030204" pitchFamily="49" charset="0"/>
              </a:rPr>
              <a:t>To Access the Url</a:t>
            </a:r>
          </a:p>
          <a:p>
            <a:pPr lvl="2"/>
            <a:endParaRPr lang="en-US" sz="800" dirty="0">
              <a:latin typeface="Consolas" panose="020B0609020204030204" pitchFamily="49" charset="0"/>
            </a:endParaRPr>
          </a:p>
          <a:p>
            <a:pPr marL="749808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2)sendKeys():</a:t>
            </a:r>
          </a:p>
          <a:p>
            <a:pPr lvl="7"/>
            <a:r>
              <a:rPr lang="en-US" dirty="0">
                <a:latin typeface="Consolas" panose="020B0609020204030204" pitchFamily="49" charset="0"/>
              </a:rPr>
              <a:t>For Sending Values</a:t>
            </a:r>
          </a:p>
          <a:p>
            <a:pPr lvl="7"/>
            <a:endParaRPr lang="en-US" dirty="0">
              <a:latin typeface="Consolas" panose="020B0609020204030204" pitchFamily="49" charset="0"/>
            </a:endParaRPr>
          </a:p>
          <a:p>
            <a:pPr lvl="4"/>
            <a:endParaRPr lang="en-US" dirty="0">
              <a:latin typeface="Consolas" panose="020B0609020204030204" pitchFamily="49" charset="0"/>
            </a:endParaRPr>
          </a:p>
          <a:p>
            <a:pPr marL="749808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3)implicitWait():</a:t>
            </a:r>
          </a:p>
          <a:p>
            <a:pPr lvl="8"/>
            <a:r>
              <a:rPr lang="en-US" dirty="0">
                <a:latin typeface="Consolas" panose="020B0609020204030204" pitchFamily="49" charset="0"/>
              </a:rPr>
              <a:t>To wait for certain among of time Before it throws Exception</a:t>
            </a:r>
          </a:p>
          <a:p>
            <a:pPr lvl="8"/>
            <a:r>
              <a:rPr lang="en-US" dirty="0">
                <a:latin typeface="Consolas" panose="020B0609020204030204" pitchFamily="49" charset="0"/>
              </a:rPr>
              <a:t>To way the Handling Exceptions</a:t>
            </a:r>
          </a:p>
          <a:p>
            <a:pPr lvl="8"/>
            <a:endParaRPr lang="en-US" dirty="0">
              <a:latin typeface="Consolas" panose="020B0609020204030204" pitchFamily="49" charset="0"/>
            </a:endParaRPr>
          </a:p>
          <a:p>
            <a:pPr marL="749808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4)Iframe:</a:t>
            </a:r>
          </a:p>
          <a:p>
            <a:pPr lvl="4"/>
            <a:r>
              <a:rPr lang="en-US" dirty="0">
                <a:latin typeface="Consolas" panose="020B0609020204030204" pitchFamily="49" charset="0"/>
              </a:rPr>
              <a:t>Using switchTo()method</a:t>
            </a:r>
          </a:p>
          <a:p>
            <a:pPr lvl="4"/>
            <a:r>
              <a:rPr lang="en-US" dirty="0">
                <a:latin typeface="Consolas" panose="020B0609020204030204" pitchFamily="49" charset="0"/>
              </a:rPr>
              <a:t>Handling By Three Ways:</a:t>
            </a:r>
          </a:p>
          <a:p>
            <a:pPr lvl="6"/>
            <a:r>
              <a:rPr lang="en-US" dirty="0">
                <a:latin typeface="Consolas" panose="020B0609020204030204" pitchFamily="49" charset="0"/>
              </a:rPr>
              <a:t>1)switchTo.frame(int frame Number)</a:t>
            </a:r>
          </a:p>
          <a:p>
            <a:pPr lvl="6"/>
            <a:r>
              <a:rPr lang="en-US" dirty="0">
                <a:latin typeface="Consolas" panose="020B0609020204030204" pitchFamily="49" charset="0"/>
              </a:rPr>
              <a:t>2)switchTo.frame(String frame Number or Id)</a:t>
            </a:r>
          </a:p>
          <a:p>
            <a:pPr lvl="6"/>
            <a:r>
              <a:rPr lang="en-US" dirty="0">
                <a:latin typeface="Consolas" panose="020B0609020204030204" pitchFamily="49" charset="0"/>
              </a:rPr>
              <a:t>3)switchTo.frame(WebElement frame Element)</a:t>
            </a:r>
          </a:p>
          <a:p>
            <a:pPr lvl="5"/>
            <a:endParaRPr lang="en-US" dirty="0">
              <a:latin typeface="Consolas" panose="020B0609020204030204" pitchFamily="49" charset="0"/>
            </a:endParaRPr>
          </a:p>
          <a:p>
            <a:pPr marL="749808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5)Drop-Down:</a:t>
            </a:r>
          </a:p>
          <a:p>
            <a:pPr lvl="5"/>
            <a:r>
              <a:rPr lang="en-US" dirty="0">
                <a:latin typeface="Consolas" panose="020B0609020204030204" pitchFamily="49" charset="0"/>
              </a:rPr>
              <a:t>The drop-down element as an instance of the Select Class.</a:t>
            </a:r>
          </a:p>
          <a:p>
            <a:pPr lvl="5"/>
            <a:r>
              <a:rPr lang="en-US" dirty="0">
                <a:latin typeface="Consolas" panose="020B0609020204030204" pitchFamily="49" charset="0"/>
              </a:rPr>
              <a:t>Three methods to use it for drop-down:</a:t>
            </a:r>
          </a:p>
          <a:p>
            <a:pPr lvl="7"/>
            <a:r>
              <a:rPr lang="en-US" dirty="0">
                <a:latin typeface="Consolas" panose="020B0609020204030204" pitchFamily="49" charset="0"/>
              </a:rPr>
              <a:t>1)selectByVisibleText()</a:t>
            </a:r>
          </a:p>
          <a:p>
            <a:pPr lvl="7"/>
            <a:r>
              <a:rPr lang="en-US" dirty="0">
                <a:latin typeface="Consolas" panose="020B0609020204030204" pitchFamily="49" charset="0"/>
              </a:rPr>
              <a:t>2)selectByIndex()</a:t>
            </a:r>
          </a:p>
          <a:p>
            <a:pPr lvl="7"/>
            <a:r>
              <a:rPr lang="en-US" dirty="0">
                <a:latin typeface="Consolas" panose="020B0609020204030204" pitchFamily="49" charset="0"/>
              </a:rPr>
              <a:t>3)selectByValue()</a:t>
            </a:r>
          </a:p>
          <a:p>
            <a:pPr lvl="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5183-F060-1E07-126B-87432930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1" y="151421"/>
            <a:ext cx="11616351" cy="5956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TC03-How to test dropdown</a:t>
            </a:r>
          </a:p>
          <a:p>
            <a:pPr lvl="1"/>
            <a:r>
              <a:rPr lang="en-IN" dirty="0"/>
              <a:t>selectByVisibleText(“NAME (A TO Z”);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180" t="22609" r="3630" b="71163"/>
          <a:stretch/>
        </p:blipFill>
        <p:spPr>
          <a:xfrm>
            <a:off x="1032405" y="2015960"/>
            <a:ext cx="5540189" cy="8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21F5-784B-4717-33D6-9FABC766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Challenges:</a:t>
            </a:r>
            <a:endParaRPr lang="en-IN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2AF9-D1E3-07B0-EF77-FDA14303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driver.findElement(By.className("</a:t>
            </a:r>
            <a:r>
              <a:rPr lang="en-US" sz="1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bm</a:t>
            </a:r>
            <a:r>
              <a:rPr lang="en-US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-item menu-item")).click();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driver.findElement(By.linkText("text")).sendKeys("</a:t>
            </a:r>
            <a:r>
              <a:rPr lang="en-IN" sz="1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suvarna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");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dirty="0"/>
              <a:t>This above two lines shows the challenge</a:t>
            </a:r>
          </a:p>
          <a:p>
            <a:pPr lvl="1"/>
            <a:r>
              <a:rPr lang="en-IN" dirty="0"/>
              <a:t> I try to inspect element through this two locator by using className and linkText , but this is not work </a:t>
            </a:r>
          </a:p>
          <a:p>
            <a:pPr lvl="1"/>
            <a:r>
              <a:rPr lang="en-IN" dirty="0"/>
              <a:t>So I imeplemented by other locators like id,xpath,cssSelector,name</a:t>
            </a:r>
          </a:p>
        </p:txBody>
      </p:sp>
    </p:spTree>
    <p:extLst>
      <p:ext uri="{BB962C8B-B14F-4D97-AF65-F5344CB8AC3E}">
        <p14:creationId xmlns:p14="http://schemas.microsoft.com/office/powerpoint/2010/main" val="1313305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1158</TotalTime>
  <Words>404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 Black</vt:lpstr>
      <vt:lpstr>Arial Rounded MT Bold</vt:lpstr>
      <vt:lpstr>Calibri</vt:lpstr>
      <vt:lpstr>Calibri Light</vt:lpstr>
      <vt:lpstr>Carlito</vt:lpstr>
      <vt:lpstr>Consolas</vt:lpstr>
      <vt:lpstr>Courier New</vt:lpstr>
      <vt:lpstr>Times New Roman</vt:lpstr>
      <vt:lpstr>Wingdings</vt:lpstr>
      <vt:lpstr>Retrospect</vt:lpstr>
      <vt:lpstr>                            A Project Report On            AUTOMATION TESTING ON SWAGLABS WEBSITE</vt:lpstr>
      <vt:lpstr>PowerPoint Presentation</vt:lpstr>
      <vt:lpstr>Topic Introduction:</vt:lpstr>
      <vt:lpstr>Tool Information:</vt:lpstr>
      <vt:lpstr>PowerPoint Presentation</vt:lpstr>
      <vt:lpstr>PowerPoint Presentation</vt:lpstr>
      <vt:lpstr>Challenges: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Report On AUTOMATION TESTING ON PRACTICESELENIUM WEBSITE</dc:title>
  <dc:creator>sonal patil</dc:creator>
  <cp:lastModifiedBy>Mrunali Jawale</cp:lastModifiedBy>
  <cp:revision>53</cp:revision>
  <dcterms:created xsi:type="dcterms:W3CDTF">2023-02-10T09:18:22Z</dcterms:created>
  <dcterms:modified xsi:type="dcterms:W3CDTF">2023-02-16T17:18:56Z</dcterms:modified>
</cp:coreProperties>
</file>