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40" r:id="rId5"/>
    <p:sldId id="541" r:id="rId6"/>
    <p:sldId id="547" r:id="rId7"/>
    <p:sldId id="543" r:id="rId8"/>
    <p:sldId id="548" r:id="rId9"/>
    <p:sldId id="549" r:id="rId10"/>
    <p:sldId id="545" r:id="rId11"/>
    <p:sldId id="54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A2C"/>
    <a:srgbClr val="FEF8F2"/>
    <a:srgbClr val="FF7A0F"/>
    <a:srgbClr val="ADDCFF"/>
    <a:srgbClr val="002A92"/>
    <a:srgbClr val="75D8E9"/>
    <a:srgbClr val="001A66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>
      <p:cViewPr varScale="1">
        <p:scale>
          <a:sx n="78" d="100"/>
          <a:sy n="78" d="100"/>
        </p:scale>
        <p:origin x="878" y="7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p:transition spd="med">
    <p:pull/>
  </p:transition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ordering and delivery system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27DB16C5-CBA8-050E-8103-FE90238FBA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8389" y="1409700"/>
            <a:ext cx="3297423" cy="339309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DC3F00E-2D9B-DC36-9C5D-99C66237BB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7C1FD09-C60A-050C-BBF9-FC66CCB58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6062" y="2012118"/>
            <a:ext cx="4028830" cy="339309"/>
          </a:xfrm>
        </p:spPr>
        <p:txBody>
          <a:bodyPr/>
          <a:lstStyle/>
          <a:p>
            <a:r>
              <a:rPr lang="en-US" dirty="0"/>
              <a:t>Er diagram explanation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152F0AD2-B0ED-DDB5-6B75-1A158BC02A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6062" y="2587209"/>
            <a:ext cx="3297423" cy="339309"/>
          </a:xfrm>
        </p:spPr>
        <p:txBody>
          <a:bodyPr/>
          <a:lstStyle/>
          <a:p>
            <a:r>
              <a:rPr lang="en-US" dirty="0"/>
              <a:t>SQL code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FF8984B0-FF4A-676A-718D-88A75A8F24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065F0716-4C19-0DD6-93B9-2EADEA6FD8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C4044085-B53A-D640-98E0-6295995E8D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person riding a scooter next to a phone&#10;&#10;AI-generated content may be incorrect.">
            <a:extLst>
              <a:ext uri="{FF2B5EF4-FFF2-40B4-BE49-F238E27FC236}">
                <a16:creationId xmlns:a16="http://schemas.microsoft.com/office/drawing/2014/main" id="{819023E1-D82B-A0F8-ED79-46DB323C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737" y="2915745"/>
            <a:ext cx="582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0063D91F-1907-DF48-EEE6-28199E88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43" name="Picture 42" descr="A diagram of a menu&#10;&#10;AI-generated content may be incorrect.">
            <a:extLst>
              <a:ext uri="{FF2B5EF4-FFF2-40B4-BE49-F238E27FC236}">
                <a16:creationId xmlns:a16="http://schemas.microsoft.com/office/drawing/2014/main" id="{D3D1DFB0-E883-001E-A495-7C0F6EEF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/>
          <a:stretch>
            <a:fillRect/>
          </a:stretch>
        </p:blipFill>
        <p:spPr>
          <a:xfrm>
            <a:off x="873506" y="476672"/>
            <a:ext cx="10441811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9946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3505-CB48-04A7-469F-08CFA0FB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explanation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4914-3433-A8CA-0F26-DA16A499E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966" y="1194388"/>
            <a:ext cx="5383398" cy="5029199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100" dirty="0">
                <a:solidFill>
                  <a:schemeClr val="accent1"/>
                </a:solidFill>
              </a:rPr>
              <a:t>This is an entity relation diagram which shows restaurant food ordering system which includes 7 sub-databases which are:-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	1. Restaurant, Menu, Order, Details,      Customer, Orders, Delivery, Delivery person.</a:t>
            </a:r>
          </a:p>
          <a:p>
            <a:pPr marL="0" indent="0">
              <a:buNone/>
            </a:pPr>
            <a:endParaRPr lang="en-US" sz="2100" dirty="0">
              <a:solidFill>
                <a:schemeClr val="accent1"/>
              </a:solidFill>
            </a:endParaRPr>
          </a:p>
          <a:p>
            <a:pPr marL="285750" indent="-285750"/>
            <a:r>
              <a:rPr lang="en-US" sz="2100" dirty="0">
                <a:solidFill>
                  <a:schemeClr val="accent1"/>
                </a:solidFill>
              </a:rPr>
              <a:t>All sub-databases have extended attributes these 7 sub-databases are co related to each-other.</a:t>
            </a:r>
          </a:p>
          <a:p>
            <a:pPr marL="285750" indent="-285750"/>
            <a:r>
              <a:rPr lang="en-US" sz="2100" dirty="0">
                <a:solidFill>
                  <a:schemeClr val="accent1"/>
                </a:solidFill>
              </a:rPr>
              <a:t>First database:-Customer’s information</a:t>
            </a:r>
          </a:p>
          <a:p>
            <a:pPr marL="285750" indent="-285750"/>
            <a:r>
              <a:rPr lang="en-US" sz="2100" dirty="0">
                <a:solidFill>
                  <a:schemeClr val="accent1"/>
                </a:solidFill>
              </a:rPr>
              <a:t>Second database:-Restaurant’s information</a:t>
            </a:r>
          </a:p>
          <a:p>
            <a:pPr marL="285750" indent="-285750"/>
            <a:r>
              <a:rPr lang="en-US" sz="2100" dirty="0">
                <a:solidFill>
                  <a:schemeClr val="accent1"/>
                </a:solidFill>
              </a:rPr>
              <a:t>Third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accent1"/>
                </a:solidFill>
              </a:rPr>
              <a:t>database:-Information of the menu items</a:t>
            </a:r>
          </a:p>
          <a:p>
            <a:pPr marL="285750" indent="-285750"/>
            <a:r>
              <a:rPr lang="en-US" sz="2100" dirty="0">
                <a:solidFill>
                  <a:schemeClr val="accent1"/>
                </a:solidFill>
              </a:rPr>
              <a:t>Forth database:-Orders &amp; restaurant</a:t>
            </a:r>
          </a:p>
          <a:p>
            <a:pPr marL="285750" indent="-285750"/>
            <a:r>
              <a:rPr lang="en-US" sz="2100" dirty="0">
                <a:solidFill>
                  <a:schemeClr val="accent1"/>
                </a:solidFill>
              </a:rPr>
              <a:t>Fifth database:-Order details</a:t>
            </a:r>
          </a:p>
          <a:p>
            <a:pPr marL="285750" indent="-285750"/>
            <a:r>
              <a:rPr lang="en-US" sz="2100" dirty="0">
                <a:solidFill>
                  <a:schemeClr val="accent1"/>
                </a:solidFill>
              </a:rPr>
              <a:t>Sixth database:-Delivery information</a:t>
            </a:r>
          </a:p>
          <a:p>
            <a:pPr marL="285750" indent="-285750"/>
            <a:r>
              <a:rPr lang="en-US" sz="2100" dirty="0">
                <a:solidFill>
                  <a:schemeClr val="accent1"/>
                </a:solidFill>
              </a:rPr>
              <a:t>Seventh database:-Delivery person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8007D-CCE9-8AFE-9FED-471C24C0D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986" y="1173161"/>
            <a:ext cx="5383398" cy="5392786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accent1"/>
                </a:solidFill>
              </a:rPr>
              <a:t>Customers-&gt;Orders: One person can place many orders (1:N)</a:t>
            </a:r>
          </a:p>
          <a:p>
            <a:r>
              <a:rPr lang="en-US" sz="2100" dirty="0">
                <a:solidFill>
                  <a:schemeClr val="accent1"/>
                </a:solidFill>
              </a:rPr>
              <a:t>Restaurant-&gt;Menu: One restaurant receives many orders (1:N)</a:t>
            </a:r>
          </a:p>
          <a:p>
            <a:r>
              <a:rPr lang="en-US" sz="2100" dirty="0">
                <a:solidFill>
                  <a:schemeClr val="accent1"/>
                </a:solidFill>
              </a:rPr>
              <a:t>Restaurant-&gt;Orders: One restaurant receives many orders (1:N)</a:t>
            </a:r>
          </a:p>
          <a:p>
            <a:r>
              <a:rPr lang="en-US" sz="2100" dirty="0">
                <a:solidFill>
                  <a:schemeClr val="accent1"/>
                </a:solidFill>
              </a:rPr>
              <a:t>Orders-&gt;Orders details: One order contains multiple order details (1:N)</a:t>
            </a:r>
          </a:p>
          <a:p>
            <a:r>
              <a:rPr lang="en-US" sz="2100" dirty="0">
                <a:solidFill>
                  <a:schemeClr val="accent1"/>
                </a:solidFill>
              </a:rPr>
              <a:t>Menu-&gt;Order Details: One menu item can appear in many order details (1:N)</a:t>
            </a:r>
          </a:p>
          <a:p>
            <a:r>
              <a:rPr lang="en-US" sz="2100" dirty="0">
                <a:solidFill>
                  <a:schemeClr val="accent1"/>
                </a:solidFill>
              </a:rPr>
              <a:t>Orders-&gt;Delivery: Each order has one delivery (1:1)</a:t>
            </a:r>
          </a:p>
          <a:p>
            <a:r>
              <a:rPr lang="en-US" sz="2100" dirty="0">
                <a:solidFill>
                  <a:schemeClr val="accent1"/>
                </a:solidFill>
              </a:rPr>
              <a:t>Delivery Person-&gt;Delivery : One delivery person can handle many deliveries (1:N)</a:t>
            </a:r>
          </a:p>
          <a:p>
            <a:endParaRPr lang="en-US" sz="2100" dirty="0">
              <a:solidFill>
                <a:schemeClr val="accent1"/>
              </a:solidFill>
            </a:endParaRPr>
          </a:p>
          <a:p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422047492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059-60A0-D867-5A79-254D544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code</a:t>
            </a:r>
            <a:br>
              <a:rPr lang="en-US" dirty="0"/>
            </a:b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BDE140A-0FBF-1C90-EBF6-F7912DE47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26260" y="116632"/>
            <a:ext cx="3744416" cy="6624736"/>
          </a:xfrm>
        </p:spPr>
        <p:txBody>
          <a:bodyPr/>
          <a:lstStyle/>
          <a:p>
            <a:r>
              <a:rPr lang="en-IN" sz="1350" dirty="0"/>
              <a:t>CREATE TABLE Customer (customer id INT PRIMARY KEY,  name VARCHAR(50),  phone VARCHAR(15),  email VARCHAR(50),  address VARCHAR(50));</a:t>
            </a:r>
          </a:p>
          <a:p>
            <a:r>
              <a:rPr lang="en-IN" sz="1350" dirty="0"/>
              <a:t>CREATE TABLE Restaurant (</a:t>
            </a:r>
            <a:r>
              <a:rPr lang="en-IN" sz="1350" dirty="0" err="1"/>
              <a:t>restaurant_id</a:t>
            </a:r>
            <a:r>
              <a:rPr lang="en-IN" sz="1350" dirty="0"/>
              <a:t> INT PRIMARY KEY, name VARCHAR(50), location VARCHAR(100), contact VARCHAR(15));</a:t>
            </a:r>
          </a:p>
          <a:p>
            <a:r>
              <a:rPr lang="en-IN" sz="1350" dirty="0"/>
              <a:t>CREATE TABLE Menu (</a:t>
            </a:r>
            <a:r>
              <a:rPr lang="en-IN" sz="1350" dirty="0" err="1"/>
              <a:t>menu_id</a:t>
            </a:r>
            <a:r>
              <a:rPr lang="en-IN" sz="1350" dirty="0"/>
              <a:t> INT PRIMARY KEY, </a:t>
            </a:r>
            <a:r>
              <a:rPr lang="en-IN" sz="1350" dirty="0" err="1"/>
              <a:t>restaurant_id</a:t>
            </a:r>
            <a:r>
              <a:rPr lang="en-IN" sz="1350" dirty="0"/>
              <a:t> INT, </a:t>
            </a:r>
            <a:r>
              <a:rPr lang="en-IN" sz="1350" dirty="0" err="1"/>
              <a:t>item_name</a:t>
            </a:r>
            <a:r>
              <a:rPr lang="en-IN" sz="1350" dirty="0"/>
              <a:t> VARCHAR(50), price DECIMAL(6,2), FOREIGN KEY (</a:t>
            </a:r>
            <a:r>
              <a:rPr lang="en-IN" sz="1350" dirty="0" err="1"/>
              <a:t>restaurant_id</a:t>
            </a:r>
            <a:r>
              <a:rPr lang="en-IN" sz="1350" dirty="0"/>
              <a:t>) REFERENCES Restaurant(</a:t>
            </a:r>
            <a:r>
              <a:rPr lang="en-IN" sz="1350" dirty="0" err="1"/>
              <a:t>restaurant_id</a:t>
            </a:r>
            <a:r>
              <a:rPr lang="en-IN" sz="1350" dirty="0"/>
              <a:t>));</a:t>
            </a:r>
          </a:p>
          <a:p>
            <a:r>
              <a:rPr lang="en-IN" sz="1350" dirty="0"/>
              <a:t>CREATE TABLE Orders (</a:t>
            </a:r>
            <a:r>
              <a:rPr lang="en-IN" sz="1350" dirty="0" err="1"/>
              <a:t>order_id</a:t>
            </a:r>
            <a:r>
              <a:rPr lang="en-IN" sz="1350" dirty="0"/>
              <a:t> INT PRIMARY KEY, </a:t>
            </a:r>
            <a:r>
              <a:rPr lang="en-IN" sz="1350" dirty="0" err="1"/>
              <a:t>customer_id</a:t>
            </a:r>
            <a:r>
              <a:rPr lang="en-IN" sz="1350" dirty="0"/>
              <a:t> INT, </a:t>
            </a:r>
            <a:r>
              <a:rPr lang="en-IN" sz="1350" dirty="0" err="1"/>
              <a:t>restaurant_id</a:t>
            </a:r>
            <a:r>
              <a:rPr lang="en-IN" sz="1350" dirty="0"/>
              <a:t> INT, </a:t>
            </a:r>
            <a:r>
              <a:rPr lang="en-IN" sz="1350" dirty="0" err="1"/>
              <a:t>order_date</a:t>
            </a:r>
            <a:r>
              <a:rPr lang="en-IN" sz="1350" dirty="0"/>
              <a:t> DATE, </a:t>
            </a:r>
            <a:r>
              <a:rPr lang="en-IN" sz="1350" dirty="0" err="1"/>
              <a:t>total_amount</a:t>
            </a:r>
            <a:r>
              <a:rPr lang="en-IN" sz="1350" dirty="0"/>
              <a:t> DECIMAL(8,2), rating VARCHAR(20),    FOREIGN KEY (</a:t>
            </a:r>
            <a:r>
              <a:rPr lang="en-IN" sz="1350" dirty="0" err="1"/>
              <a:t>customer_id</a:t>
            </a:r>
            <a:r>
              <a:rPr lang="en-IN" sz="1350" dirty="0"/>
              <a:t>) REFERENCES Customer(</a:t>
            </a:r>
            <a:r>
              <a:rPr lang="en-IN" sz="1350" dirty="0" err="1"/>
              <a:t>customer_id</a:t>
            </a:r>
            <a:r>
              <a:rPr lang="en-IN" sz="1350" dirty="0"/>
              <a:t>), FOREIGN KEY (</a:t>
            </a:r>
            <a:r>
              <a:rPr lang="en-IN" sz="1350" dirty="0" err="1"/>
              <a:t>restaurant_id</a:t>
            </a:r>
            <a:r>
              <a:rPr lang="en-IN" sz="1350" dirty="0"/>
              <a:t>) REFERENCES Restaurant(</a:t>
            </a:r>
            <a:r>
              <a:rPr lang="en-IN" sz="1350" dirty="0" err="1"/>
              <a:t>restaurant_id</a:t>
            </a:r>
            <a:r>
              <a:rPr lang="en-IN" sz="1350" dirty="0"/>
              <a:t>));</a:t>
            </a:r>
          </a:p>
          <a:p>
            <a:r>
              <a:rPr lang="en-IN" sz="1350" dirty="0"/>
              <a:t>CREATE TABLE </a:t>
            </a:r>
            <a:r>
              <a:rPr lang="en-IN" sz="1350" dirty="0" err="1"/>
              <a:t>Order_Details</a:t>
            </a:r>
            <a:r>
              <a:rPr lang="en-IN" sz="1350" dirty="0"/>
              <a:t> (</a:t>
            </a:r>
            <a:r>
              <a:rPr lang="en-IN" sz="1350" dirty="0" err="1"/>
              <a:t>order_id</a:t>
            </a:r>
            <a:r>
              <a:rPr lang="en-IN" sz="1350" dirty="0"/>
              <a:t> INT, </a:t>
            </a:r>
            <a:r>
              <a:rPr lang="en-IN" sz="1350" dirty="0" err="1"/>
              <a:t>menu_id</a:t>
            </a:r>
            <a:r>
              <a:rPr lang="en-IN" sz="1350" dirty="0"/>
              <a:t> INT, quantity INT, PRIMARY KEY(</a:t>
            </a:r>
            <a:r>
              <a:rPr lang="en-IN" sz="1350" dirty="0" err="1"/>
              <a:t>order_id</a:t>
            </a:r>
            <a:r>
              <a:rPr lang="en-IN" sz="1350" dirty="0"/>
              <a:t>, </a:t>
            </a:r>
            <a:r>
              <a:rPr lang="en-IN" sz="1350" dirty="0" err="1"/>
              <a:t>menu_id</a:t>
            </a:r>
            <a:r>
              <a:rPr lang="en-IN" sz="1350" dirty="0"/>
              <a:t>), FOREIGN KEY (</a:t>
            </a:r>
            <a:r>
              <a:rPr lang="en-IN" sz="1350" dirty="0" err="1"/>
              <a:t>order_id</a:t>
            </a:r>
            <a:r>
              <a:rPr lang="en-IN" sz="1350" dirty="0"/>
              <a:t>) REFERENCES Orders(</a:t>
            </a:r>
            <a:r>
              <a:rPr lang="en-IN" sz="1350" dirty="0" err="1"/>
              <a:t>order_id</a:t>
            </a:r>
            <a:r>
              <a:rPr lang="en-IN" sz="1350" dirty="0"/>
              <a:t>),    FOREIGN KEY (</a:t>
            </a:r>
            <a:r>
              <a:rPr lang="en-IN" sz="1350" dirty="0" err="1"/>
              <a:t>menu_id</a:t>
            </a:r>
            <a:r>
              <a:rPr lang="en-IN" sz="1350" dirty="0"/>
              <a:t>) REFERENCES Menu(</a:t>
            </a:r>
            <a:r>
              <a:rPr lang="en-IN" sz="1350" dirty="0" err="1"/>
              <a:t>menu_id</a:t>
            </a:r>
            <a:r>
              <a:rPr lang="en-IN" sz="1350" dirty="0"/>
              <a:t>));</a:t>
            </a:r>
          </a:p>
          <a:p>
            <a:r>
              <a:rPr lang="en-IN" sz="1350" dirty="0"/>
              <a:t>CREATE TABLE </a:t>
            </a:r>
            <a:r>
              <a:rPr lang="en-IN" sz="1350" dirty="0" err="1"/>
              <a:t>Delivery_Person</a:t>
            </a:r>
            <a:r>
              <a:rPr lang="en-IN" sz="1350" dirty="0"/>
              <a:t> (</a:t>
            </a:r>
            <a:r>
              <a:rPr lang="en-IN" sz="1350" dirty="0" err="1"/>
              <a:t>delivery_id</a:t>
            </a:r>
            <a:r>
              <a:rPr lang="en-IN" sz="1350" dirty="0"/>
              <a:t> INT PRIMARY KEY, name VARCHAR(50),    phone VARCHAR(15), </a:t>
            </a:r>
            <a:r>
              <a:rPr lang="en-IN" sz="1350" dirty="0" err="1"/>
              <a:t>vehicle_no</a:t>
            </a:r>
            <a:r>
              <a:rPr lang="en-IN" sz="1350" dirty="0"/>
              <a:t> VARCHAR(20));</a:t>
            </a:r>
          </a:p>
          <a:p>
            <a:r>
              <a:rPr lang="en-US" sz="1350" dirty="0"/>
              <a:t>CREATE TABLE Delivery (</a:t>
            </a:r>
            <a:r>
              <a:rPr lang="en-US" sz="1350" dirty="0" err="1"/>
              <a:t>delivery_id</a:t>
            </a:r>
            <a:r>
              <a:rPr lang="en-US" sz="1350" dirty="0"/>
              <a:t> INT,    </a:t>
            </a:r>
            <a:r>
              <a:rPr lang="en-US" sz="1350" dirty="0" err="1"/>
              <a:t>order_id</a:t>
            </a:r>
            <a:r>
              <a:rPr lang="en-US" sz="1350" dirty="0"/>
              <a:t> INT,    </a:t>
            </a:r>
            <a:r>
              <a:rPr lang="en-US" sz="1350" dirty="0" err="1"/>
              <a:t>delivery_date</a:t>
            </a:r>
            <a:r>
              <a:rPr lang="en-US" sz="1350" dirty="0"/>
              <a:t> DATE,    PRIMARY KEY(</a:t>
            </a:r>
            <a:r>
              <a:rPr lang="en-US" sz="1350" dirty="0" err="1"/>
              <a:t>delivery_id</a:t>
            </a:r>
            <a:r>
              <a:rPr lang="en-US" sz="1350" dirty="0"/>
              <a:t>, </a:t>
            </a:r>
            <a:r>
              <a:rPr lang="en-US" sz="1350" dirty="0" err="1"/>
              <a:t>order_id</a:t>
            </a:r>
            <a:r>
              <a:rPr lang="en-US" sz="1350" dirty="0"/>
              <a:t>),    FOREIGN KEY (</a:t>
            </a:r>
            <a:r>
              <a:rPr lang="en-US" sz="1350" dirty="0" err="1"/>
              <a:t>delivery_id</a:t>
            </a:r>
            <a:r>
              <a:rPr lang="en-US" sz="1350" dirty="0"/>
              <a:t>) REFERENCES </a:t>
            </a:r>
            <a:r>
              <a:rPr lang="en-US" sz="1350" dirty="0" err="1"/>
              <a:t>Delivery_Person</a:t>
            </a:r>
            <a:r>
              <a:rPr lang="en-US" sz="1350" dirty="0"/>
              <a:t>(</a:t>
            </a:r>
            <a:r>
              <a:rPr lang="en-US" sz="1350" dirty="0" err="1"/>
              <a:t>delivery_id</a:t>
            </a:r>
            <a:r>
              <a:rPr lang="en-US" sz="1350" dirty="0"/>
              <a:t>),    FOREIGN KEY (</a:t>
            </a:r>
            <a:r>
              <a:rPr lang="en-US" sz="1350" dirty="0" err="1"/>
              <a:t>order_id</a:t>
            </a:r>
            <a:r>
              <a:rPr lang="en-US" sz="1350" dirty="0"/>
              <a:t>) REFERENCES Orders(</a:t>
            </a:r>
            <a:r>
              <a:rPr lang="en-US" sz="1350" dirty="0" err="1"/>
              <a:t>order_id</a:t>
            </a:r>
            <a:r>
              <a:rPr lang="en-US" sz="1350" dirty="0"/>
              <a:t>));</a:t>
            </a:r>
            <a:endParaRPr lang="en-IN" sz="1350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542D1557-482A-A2DF-CEA1-516A024BF2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2684" y="116632"/>
            <a:ext cx="3528392" cy="6624736"/>
          </a:xfrm>
        </p:spPr>
        <p:txBody>
          <a:bodyPr/>
          <a:lstStyle/>
          <a:p>
            <a:r>
              <a:rPr lang="en-IN" sz="1340" dirty="0"/>
              <a:t>INSERT INTO Customer (</a:t>
            </a:r>
            <a:r>
              <a:rPr lang="en-IN" sz="1340" dirty="0" err="1"/>
              <a:t>customer_id</a:t>
            </a:r>
            <a:r>
              <a:rPr lang="en-IN" sz="1340" dirty="0"/>
              <a:t>, name, phone, email, address) </a:t>
            </a:r>
          </a:p>
          <a:p>
            <a:r>
              <a:rPr lang="en-IN" sz="1340" dirty="0"/>
              <a:t>VALUES(1, 'Amit Sharma', '9876543210', 'amit.sharma@email.com', '12 MG Road, Delhi’),</a:t>
            </a:r>
          </a:p>
          <a:p>
            <a:r>
              <a:rPr lang="en-IN" sz="1340" dirty="0"/>
              <a:t>(2, 'Priya Verma', '9123456789', 'priya.verma@email.com', '45 Sadashiv Peth, Pune’),</a:t>
            </a:r>
          </a:p>
          <a:p>
            <a:r>
              <a:rPr lang="en-IN" sz="1340" dirty="0"/>
              <a:t>(3, 'Rahul Mehta', '9988776655', 'rahul.mehta@email.com', '78 FC Road, Pune’);</a:t>
            </a:r>
          </a:p>
          <a:p>
            <a:r>
              <a:rPr lang="en-IN" sz="1340" dirty="0"/>
              <a:t>INSERT INTO Restaurant (</a:t>
            </a:r>
            <a:r>
              <a:rPr lang="en-IN" sz="1340" dirty="0" err="1"/>
              <a:t>restaurant_id</a:t>
            </a:r>
            <a:r>
              <a:rPr lang="en-IN" sz="1340" dirty="0"/>
              <a:t>, name, location, contact)</a:t>
            </a:r>
          </a:p>
          <a:p>
            <a:r>
              <a:rPr lang="en-IN" sz="1340" dirty="0"/>
              <a:t> VALUES(1, 'Biryani House', 'Connaught Place, Delhi', '9991112222’),</a:t>
            </a:r>
          </a:p>
          <a:p>
            <a:r>
              <a:rPr lang="en-IN" sz="1340" dirty="0"/>
              <a:t>(2, 'Punjabi Zaika', 'Salt Lake, Kolkata', '9993334444’),</a:t>
            </a:r>
          </a:p>
          <a:p>
            <a:r>
              <a:rPr lang="en-IN" sz="1340" dirty="0"/>
              <a:t>(3, 'South </a:t>
            </a:r>
            <a:r>
              <a:rPr lang="en-IN" sz="1340" dirty="0" err="1"/>
              <a:t>Tiffins</a:t>
            </a:r>
            <a:r>
              <a:rPr lang="en-IN" sz="1340" dirty="0"/>
              <a:t>', 'Baner, Pune', '9995556666’);</a:t>
            </a:r>
          </a:p>
          <a:p>
            <a:r>
              <a:rPr lang="en-IN" sz="1340" dirty="0"/>
              <a:t>INSERT INTO Menu (</a:t>
            </a:r>
            <a:r>
              <a:rPr lang="en-IN" sz="1340" dirty="0" err="1"/>
              <a:t>menu_id</a:t>
            </a:r>
            <a:r>
              <a:rPr lang="en-IN" sz="1340" dirty="0"/>
              <a:t>, </a:t>
            </a:r>
            <a:r>
              <a:rPr lang="en-IN" sz="1340" dirty="0" err="1"/>
              <a:t>restaurant_id</a:t>
            </a:r>
            <a:r>
              <a:rPr lang="en-IN" sz="1340" dirty="0"/>
              <a:t>, </a:t>
            </a:r>
            <a:r>
              <a:rPr lang="en-IN" sz="1340" dirty="0" err="1"/>
              <a:t>item_name</a:t>
            </a:r>
            <a:r>
              <a:rPr lang="en-IN" sz="1340" dirty="0"/>
              <a:t>, price) </a:t>
            </a:r>
          </a:p>
          <a:p>
            <a:r>
              <a:rPr lang="en-IN" sz="1340" dirty="0"/>
              <a:t>VALUES(1, 1, 'Hyderabadi Chicken Biryani', 250.00),</a:t>
            </a:r>
          </a:p>
          <a:p>
            <a:r>
              <a:rPr lang="en-IN" sz="1340" dirty="0"/>
              <a:t>(2, 1, 'Veg Biryani', 200.00),</a:t>
            </a:r>
          </a:p>
          <a:p>
            <a:r>
              <a:rPr lang="en-IN" sz="1340" dirty="0"/>
              <a:t>(3, 1, 'Raita', 50.00),</a:t>
            </a:r>
          </a:p>
          <a:p>
            <a:r>
              <a:rPr lang="en-IN" sz="1340" dirty="0"/>
              <a:t>(4, 2, 'Butter Chicken', 300.00),</a:t>
            </a:r>
          </a:p>
          <a:p>
            <a:r>
              <a:rPr lang="en-IN" sz="1340" dirty="0"/>
              <a:t>(5, 2, 'Paneer Butter Masala', 250.00),</a:t>
            </a:r>
          </a:p>
          <a:p>
            <a:r>
              <a:rPr lang="en-IN" sz="1340" dirty="0"/>
              <a:t>(6, 2, 'Tandoori Roti', 20.00),</a:t>
            </a:r>
          </a:p>
          <a:p>
            <a:r>
              <a:rPr lang="en-IN" sz="1340" dirty="0"/>
              <a:t>(7, 3, 'Masala Dosa', 120.00),</a:t>
            </a:r>
          </a:p>
          <a:p>
            <a:r>
              <a:rPr lang="en-IN" sz="1340" dirty="0"/>
              <a:t>(8, 3, '</a:t>
            </a:r>
            <a:r>
              <a:rPr lang="en-IN" sz="1340" dirty="0" err="1"/>
              <a:t>Idli</a:t>
            </a:r>
            <a:r>
              <a:rPr lang="en-IN" sz="1340" dirty="0"/>
              <a:t> Sambhar', 80.00),</a:t>
            </a:r>
          </a:p>
          <a:p>
            <a:r>
              <a:rPr lang="en-IN" sz="1340" dirty="0"/>
              <a:t>(9, 3, 'Filter Coffee', 40.00);</a:t>
            </a:r>
          </a:p>
        </p:txBody>
      </p:sp>
    </p:spTree>
    <p:extLst>
      <p:ext uri="{BB962C8B-B14F-4D97-AF65-F5344CB8AC3E}">
        <p14:creationId xmlns:p14="http://schemas.microsoft.com/office/powerpoint/2010/main" val="25585143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A43F-52AE-7DDE-B368-B7F2980B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code</a:t>
            </a:r>
            <a:br>
              <a:rPr lang="en-IN" dirty="0"/>
            </a:b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E800AF-CD7E-3795-C508-69B40639A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54253" y="44624"/>
            <a:ext cx="3744416" cy="6584776"/>
          </a:xfrm>
        </p:spPr>
        <p:txBody>
          <a:bodyPr/>
          <a:lstStyle/>
          <a:p>
            <a:r>
              <a:rPr lang="en-IN" dirty="0"/>
              <a:t>INSERT INTO Menu (</a:t>
            </a:r>
            <a:r>
              <a:rPr lang="en-IN" dirty="0" err="1"/>
              <a:t>menu_id</a:t>
            </a:r>
            <a:r>
              <a:rPr lang="en-IN" dirty="0"/>
              <a:t>, </a:t>
            </a:r>
            <a:r>
              <a:rPr lang="en-IN" dirty="0" err="1"/>
              <a:t>restaurant_id</a:t>
            </a:r>
            <a:r>
              <a:rPr lang="en-IN" dirty="0"/>
              <a:t>, </a:t>
            </a:r>
            <a:r>
              <a:rPr lang="en-IN" dirty="0" err="1"/>
              <a:t>item_name</a:t>
            </a:r>
            <a:r>
              <a:rPr lang="en-IN" dirty="0"/>
              <a:t>, price)</a:t>
            </a:r>
          </a:p>
          <a:p>
            <a:r>
              <a:rPr lang="en-IN" dirty="0"/>
              <a:t>VALUES(1, 1, 'Hyderabadi Chicken Biryani', 250.00),</a:t>
            </a:r>
          </a:p>
          <a:p>
            <a:r>
              <a:rPr lang="en-IN" dirty="0"/>
              <a:t>(2, 1, 'Veg Biryani', 200.00),</a:t>
            </a:r>
          </a:p>
          <a:p>
            <a:r>
              <a:rPr lang="en-IN" dirty="0"/>
              <a:t>(3, 1, 'Raita', 50.00),</a:t>
            </a:r>
          </a:p>
          <a:p>
            <a:r>
              <a:rPr lang="en-IN" dirty="0"/>
              <a:t>(4, 2, 'Butter Chicken', 300.00),</a:t>
            </a:r>
          </a:p>
          <a:p>
            <a:r>
              <a:rPr lang="en-IN" dirty="0"/>
              <a:t>(5, 2, 'Paneer Butter Masala', 250.00),</a:t>
            </a:r>
          </a:p>
          <a:p>
            <a:r>
              <a:rPr lang="en-IN" dirty="0"/>
              <a:t>(6, 2, 'Tandoori Roti', 20.00),</a:t>
            </a:r>
          </a:p>
          <a:p>
            <a:r>
              <a:rPr lang="en-IN" dirty="0"/>
              <a:t>(7, 3, 'Masala Dosa', 120.00),</a:t>
            </a:r>
          </a:p>
          <a:p>
            <a:r>
              <a:rPr lang="en-IN" dirty="0"/>
              <a:t>(8, 3, '</a:t>
            </a:r>
            <a:r>
              <a:rPr lang="en-IN" dirty="0" err="1"/>
              <a:t>Idli</a:t>
            </a:r>
            <a:r>
              <a:rPr lang="en-IN" dirty="0"/>
              <a:t> Sambhar', 80.00),</a:t>
            </a:r>
          </a:p>
          <a:p>
            <a:r>
              <a:rPr lang="en-IN" dirty="0"/>
              <a:t>(9, 3, 'Filter Coffee', 40.00);</a:t>
            </a:r>
          </a:p>
          <a:p>
            <a:r>
              <a:rPr lang="en-IN" dirty="0"/>
              <a:t>INSERT INTO Orders (</a:t>
            </a:r>
            <a:r>
              <a:rPr lang="en-IN" dirty="0" err="1"/>
              <a:t>order_id</a:t>
            </a:r>
            <a:r>
              <a:rPr lang="en-IN" dirty="0"/>
              <a:t>, </a:t>
            </a:r>
            <a:r>
              <a:rPr lang="en-IN" dirty="0" err="1"/>
              <a:t>customer_id</a:t>
            </a:r>
            <a:r>
              <a:rPr lang="en-IN" dirty="0"/>
              <a:t>, </a:t>
            </a:r>
            <a:r>
              <a:rPr lang="en-IN" dirty="0" err="1"/>
              <a:t>restaurant_id</a:t>
            </a:r>
            <a:r>
              <a:rPr lang="en-IN" dirty="0"/>
              <a:t>, </a:t>
            </a:r>
            <a:r>
              <a:rPr lang="en-IN" dirty="0" err="1"/>
              <a:t>order_date</a:t>
            </a:r>
            <a:r>
              <a:rPr lang="en-IN" dirty="0"/>
              <a:t>, </a:t>
            </a:r>
            <a:r>
              <a:rPr lang="en-IN" dirty="0" err="1"/>
              <a:t>total_amount</a:t>
            </a:r>
            <a:r>
              <a:rPr lang="en-IN" dirty="0"/>
              <a:t>, rating)</a:t>
            </a:r>
          </a:p>
          <a:p>
            <a:r>
              <a:rPr lang="en-IN" dirty="0"/>
              <a:t> VALUES(101, 1, 1, '2025-09-01', 550.00, '4/5’),</a:t>
            </a:r>
          </a:p>
          <a:p>
            <a:r>
              <a:rPr lang="en-IN" dirty="0"/>
              <a:t>(102, 2, 2, '2025-09-02', 360.00, '4/5’),</a:t>
            </a:r>
          </a:p>
          <a:p>
            <a:r>
              <a:rPr lang="en-IN" dirty="0"/>
              <a:t>(103, 3, 3, '2025-09-03', 240.00, '3/5’),</a:t>
            </a:r>
          </a:p>
          <a:p>
            <a:r>
              <a:rPr lang="en-IN" dirty="0"/>
              <a:t>(104, 1, 2, '2025-09-04', 290.00, '5/5’);</a:t>
            </a:r>
          </a:p>
          <a:p>
            <a:r>
              <a:rPr lang="en-IN" dirty="0"/>
              <a:t>INSERT INTO </a:t>
            </a:r>
            <a:r>
              <a:rPr lang="en-IN" dirty="0" err="1"/>
              <a:t>Order_Details</a:t>
            </a:r>
            <a:r>
              <a:rPr lang="en-IN" dirty="0"/>
              <a:t> (</a:t>
            </a:r>
            <a:r>
              <a:rPr lang="en-IN" dirty="0" err="1"/>
              <a:t>order_id</a:t>
            </a:r>
            <a:r>
              <a:rPr lang="en-IN" dirty="0"/>
              <a:t>, </a:t>
            </a:r>
            <a:r>
              <a:rPr lang="en-IN" dirty="0" err="1"/>
              <a:t>menu_id</a:t>
            </a:r>
            <a:r>
              <a:rPr lang="en-IN" dirty="0"/>
              <a:t>, quantity) </a:t>
            </a:r>
          </a:p>
          <a:p>
            <a:r>
              <a:rPr lang="en-IN" dirty="0"/>
              <a:t>VALUES(101, 1, 2), </a:t>
            </a:r>
          </a:p>
          <a:p>
            <a:r>
              <a:rPr lang="en-IN" dirty="0"/>
              <a:t>(101, 3, 2),   (102, 4, 1),   </a:t>
            </a:r>
          </a:p>
          <a:p>
            <a:r>
              <a:rPr lang="en-IN" dirty="0"/>
              <a:t>(102, 6, 3),   (103, 7, 1),   </a:t>
            </a:r>
          </a:p>
          <a:p>
            <a:r>
              <a:rPr lang="en-IN" dirty="0"/>
              <a:t>(103, 8, 2),  (103, 9, 1),   </a:t>
            </a:r>
          </a:p>
          <a:p>
            <a:r>
              <a:rPr lang="en-IN" dirty="0"/>
              <a:t>(104, 5, 1),   (104, 6, 4);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E77BF89-3AF2-1166-A7F9-F0C6CE245BA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8448" y="44624"/>
            <a:ext cx="3572628" cy="6584776"/>
          </a:xfrm>
        </p:spPr>
        <p:txBody>
          <a:bodyPr/>
          <a:lstStyle/>
          <a:p>
            <a:r>
              <a:rPr lang="en-IN" dirty="0"/>
              <a:t>INSERT INTO </a:t>
            </a:r>
            <a:r>
              <a:rPr lang="en-IN" dirty="0" err="1"/>
              <a:t>Delivery_Person</a:t>
            </a:r>
            <a:r>
              <a:rPr lang="en-IN" dirty="0"/>
              <a:t> (</a:t>
            </a:r>
            <a:r>
              <a:rPr lang="en-IN" dirty="0" err="1"/>
              <a:t>delivery_id</a:t>
            </a:r>
            <a:r>
              <a:rPr lang="en-IN" dirty="0"/>
              <a:t>, name, phone, </a:t>
            </a:r>
            <a:r>
              <a:rPr lang="en-IN" dirty="0" err="1"/>
              <a:t>vehicle_no</a:t>
            </a:r>
            <a:r>
              <a:rPr lang="en-IN" dirty="0"/>
              <a:t>)</a:t>
            </a:r>
          </a:p>
          <a:p>
            <a:r>
              <a:rPr lang="en-IN" dirty="0"/>
              <a:t>VALUES(1, 'Ravi Kumar', '9001112233', 'DL01AB1234’),</a:t>
            </a:r>
          </a:p>
          <a:p>
            <a:r>
              <a:rPr lang="en-IN" dirty="0"/>
              <a:t>(2, 'Sneha Iyer', '9004445566', 'MH12XY5678’),</a:t>
            </a:r>
          </a:p>
          <a:p>
            <a:r>
              <a:rPr lang="en-IN" dirty="0"/>
              <a:t>(3, 'Arjun Nair', '9007778899', 'MH12CD9012’);</a:t>
            </a:r>
          </a:p>
          <a:p>
            <a:r>
              <a:rPr lang="en-IN" dirty="0"/>
              <a:t>INSERT INTO Delivery (</a:t>
            </a:r>
            <a:r>
              <a:rPr lang="en-IN" dirty="0" err="1"/>
              <a:t>delivery_id</a:t>
            </a:r>
            <a:r>
              <a:rPr lang="en-IN" dirty="0"/>
              <a:t>, </a:t>
            </a:r>
            <a:r>
              <a:rPr lang="en-IN" dirty="0" err="1"/>
              <a:t>order_id</a:t>
            </a:r>
            <a:r>
              <a:rPr lang="en-IN" dirty="0"/>
              <a:t>, </a:t>
            </a:r>
            <a:r>
              <a:rPr lang="en-IN" dirty="0" err="1"/>
              <a:t>delivery_date</a:t>
            </a:r>
            <a:r>
              <a:rPr lang="en-IN" dirty="0"/>
              <a:t>)</a:t>
            </a:r>
          </a:p>
          <a:p>
            <a:r>
              <a:rPr lang="en-IN" dirty="0"/>
              <a:t> VALUES(1, 101, '2025-09-01’),</a:t>
            </a:r>
          </a:p>
          <a:p>
            <a:r>
              <a:rPr lang="en-IN" dirty="0"/>
              <a:t>(2, 102, '2025-09-02’),</a:t>
            </a:r>
          </a:p>
          <a:p>
            <a:r>
              <a:rPr lang="en-IN" dirty="0"/>
              <a:t>(3, 103, '2025-09-03’),</a:t>
            </a:r>
          </a:p>
          <a:p>
            <a:r>
              <a:rPr lang="en-IN" dirty="0"/>
              <a:t>(1, 104, '2025-09-04’);</a:t>
            </a:r>
          </a:p>
          <a:p>
            <a:endParaRPr lang="en-IN" dirty="0"/>
          </a:p>
          <a:p>
            <a:r>
              <a:rPr lang="en-IN" dirty="0"/>
              <a:t>SELECT * FROM Customer;</a:t>
            </a:r>
          </a:p>
          <a:p>
            <a:r>
              <a:rPr lang="en-IN" dirty="0"/>
              <a:t>SELECT * FROM Restaurant;</a:t>
            </a:r>
          </a:p>
          <a:p>
            <a:r>
              <a:rPr lang="en-IN" dirty="0"/>
              <a:t>SELECT * FROM Menu;</a:t>
            </a:r>
          </a:p>
          <a:p>
            <a:r>
              <a:rPr lang="en-IN" dirty="0"/>
              <a:t>SELECT * FROM Orders;</a:t>
            </a:r>
          </a:p>
          <a:p>
            <a:r>
              <a:rPr lang="en-IN" dirty="0"/>
              <a:t>SELECT * FROM </a:t>
            </a:r>
            <a:r>
              <a:rPr lang="en-IN" dirty="0" err="1"/>
              <a:t>Order_Details</a:t>
            </a:r>
            <a:r>
              <a:rPr lang="en-IN" dirty="0"/>
              <a:t>;</a:t>
            </a:r>
          </a:p>
          <a:p>
            <a:r>
              <a:rPr lang="en-IN" dirty="0"/>
              <a:t>SELECT * FROM Delivery;</a:t>
            </a:r>
          </a:p>
          <a:p>
            <a:r>
              <a:rPr lang="en-IN" dirty="0"/>
              <a:t>SELECT * FROM </a:t>
            </a:r>
            <a:r>
              <a:rPr lang="en-IN" dirty="0" err="1"/>
              <a:t>Delivery_Person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15224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34EC-66B5-2C8A-F44B-61C4F6BE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CEBD-8CAC-3A44-943B-80386DCC4B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4D2A-5EBF-EFF6-4AA7-290B30FC1A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6F885-8AF8-223F-7C56-30BE6B4438D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CED7E-07EA-ABA3-5DF8-481903DE7C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1D49BA-2E83-EF90-8D93-833999721F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B1A73F-335E-ED9D-A083-1F119CE6FE5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6875E5-71A9-A1E9-3712-3C003978C17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6BB753-D57A-6C30-7A7D-86ED98E0506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F216B4-9A24-D2F4-304A-419AAA38B7F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E8A4D20-1B36-204F-D80F-1ACDE8D9160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930E351-CE05-035A-AD5B-0CC22D5AE70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7F31CD1-CBC9-6B78-3591-0A01A392C85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B2A471-CC2D-BFD6-63C9-9E78DF343E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483CF52-C1EA-F421-495D-2743A45F008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AC4798-9F84-E575-CF0D-9975C789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3" y="116632"/>
            <a:ext cx="7344531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817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FC84680-F415-9AC4-1A64-2AFA2C16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E91E6-E85E-5F36-BEC3-8EE9D8EA93D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2D0348-33DB-66A8-E6E3-9250568C9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B0F0F5-B342-782A-5A01-86C8988A1A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A163BA3-CD64-9FE6-4C59-C090FEDCEC5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E8A921F-4C1E-78AD-6A39-3777018C835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4BD0F17-8F01-241B-FABB-0656B7303FC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D39A116-E3F8-A4D3-6C89-9202AF3F47C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F56ACB-35B9-CFA3-F8BA-14C59CE637B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4944C53-6E27-3004-57F6-F82D931022D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B7636E5-F978-11E8-72A8-44F82AEFC3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4969E3C-0433-AC81-30E4-3FAB70DEE6E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3B803EF-01FF-2BE2-BD58-A7F63D4810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751EDAB-162B-C538-C3DA-0909289C87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CCB6F44-349F-073C-D70D-AB1DA8CC6FF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3A1159-B3B3-AD46-078E-95CC6334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" y="85725"/>
            <a:ext cx="7455833" cy="66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6021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A36D5C-F322-9B99-EE92-86AF374B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36" y="773148"/>
            <a:ext cx="4092214" cy="151815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B4961F2-4CA7-F763-CE80-F4A20EB36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Credits:-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54B89D-06D4-4C41-0C68-630679E255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Sejal </a:t>
            </a:r>
            <a:r>
              <a:rPr lang="en-US" sz="1600" dirty="0" err="1">
                <a:solidFill>
                  <a:schemeClr val="accent1"/>
                </a:solidFill>
              </a:rPr>
              <a:t>Mudkhedkar</a:t>
            </a:r>
            <a:r>
              <a:rPr lang="en-US" sz="1600" dirty="0">
                <a:solidFill>
                  <a:schemeClr val="accent1"/>
                </a:solidFill>
              </a:rPr>
              <a:t> – Roll no.: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Mrunmayee </a:t>
            </a:r>
            <a:r>
              <a:rPr lang="en-US" sz="1600" dirty="0" err="1">
                <a:solidFill>
                  <a:schemeClr val="accent1"/>
                </a:solidFill>
              </a:rPr>
              <a:t>Katruwar</a:t>
            </a:r>
            <a:r>
              <a:rPr lang="en-US" sz="1600" dirty="0">
                <a:solidFill>
                  <a:schemeClr val="accent1"/>
                </a:solidFill>
              </a:rPr>
              <a:t> – Roll no.: 15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Rutuja Achyut – Roll no.: 65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accent1"/>
                </a:solidFill>
              </a:rPr>
              <a:t>Swanandi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Wadghule</a:t>
            </a:r>
            <a:r>
              <a:rPr lang="en-US" sz="1600" dirty="0">
                <a:solidFill>
                  <a:schemeClr val="accent1"/>
                </a:solidFill>
              </a:rPr>
              <a:t> – Roll no.: 72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Namya Prasad – Roll no.: 74</a:t>
            </a:r>
          </a:p>
        </p:txBody>
      </p:sp>
      <p:pic>
        <p:nvPicPr>
          <p:cNvPr id="9" name="Picture 8" descr="A person riding a scooter next to a phone&#10;&#10;AI-generated content may be incorrect.">
            <a:extLst>
              <a:ext uri="{FF2B5EF4-FFF2-40B4-BE49-F238E27FC236}">
                <a16:creationId xmlns:a16="http://schemas.microsoft.com/office/drawing/2014/main" id="{8A749C8B-998B-08E9-BEF8-F81DF65A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24" y="1412776"/>
            <a:ext cx="6479046" cy="43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7444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D42FEB-2214-4507-AEBF-7AC9BFC4A1C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A98ECCF-2628-4286-8535-6374B1F0F1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C9D45F-5AE4-4696-AF8F-9050FAA7143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Whitepaper proposal presentation</Template>
  <TotalTime>115</TotalTime>
  <Words>1233</Words>
  <Application>Microsoft Office PowerPoint</Application>
  <PresentationFormat>Custom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Corbel</vt:lpstr>
      <vt:lpstr>Office Theme</vt:lpstr>
      <vt:lpstr>Food ordering and delivery system</vt:lpstr>
      <vt:lpstr>Er diagram</vt:lpstr>
      <vt:lpstr>Er diagram explanation</vt:lpstr>
      <vt:lpstr>SQL code </vt:lpstr>
      <vt:lpstr>SQL code </vt:lpstr>
      <vt:lpstr>Output </vt:lpstr>
      <vt:lpstr>Output </vt:lpstr>
      <vt:lpstr>Thank 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mrunmayeekatruwar@gmail.com</dc:creator>
  <cp:keywords/>
  <dc:description/>
  <cp:lastModifiedBy>mrunmayeekatruwar@gmail.com</cp:lastModifiedBy>
  <cp:revision>2</cp:revision>
  <dcterms:created xsi:type="dcterms:W3CDTF">2025-09-07T18:07:18Z</dcterms:created>
  <dcterms:modified xsi:type="dcterms:W3CDTF">2025-09-08T04:21:49Z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