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0" r:id="rId4"/>
    <p:sldId id="270" r:id="rId5"/>
    <p:sldId id="271" r:id="rId6"/>
    <p:sldId id="272" r:id="rId7"/>
    <p:sldId id="273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090" y="1604618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4" name="Picture 43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090" y="1604623"/>
            <a:ext cx="8229321" cy="39775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090" y="273600"/>
            <a:ext cx="8229321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090" y="1604619"/>
            <a:ext cx="8229321" cy="39775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090" y="1604618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090" y="273605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5" name="Picture 84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2228221" y="1604619"/>
            <a:ext cx="4686754" cy="39773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090" y="273600"/>
            <a:ext cx="8229321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09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83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091" y="1604619"/>
            <a:ext cx="4015811" cy="397734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831" y="3681982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090" y="273601"/>
            <a:ext cx="8229321" cy="1145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09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31" y="1604618"/>
            <a:ext cx="401581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090" y="3681982"/>
            <a:ext cx="8229321" cy="189703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4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13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2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3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8" y="6208528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280469" y="602510"/>
            <a:ext cx="5562473" cy="899345"/>
          </a:xfrm>
          <a:prstGeom prst="rect">
            <a:avLst/>
          </a:prstGeom>
          <a:noFill/>
          <a:ln>
            <a:noFill/>
          </a:ln>
        </p:spPr>
      </p:sp>
      <p:pic>
        <p:nvPicPr>
          <p:cNvPr id="5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4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8" y="6208528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9" name="CustomShape 2"/>
          <p:cNvSpPr/>
          <p:nvPr/>
        </p:nvSpPr>
        <p:spPr>
          <a:xfrm>
            <a:off x="280469" y="602510"/>
            <a:ext cx="5562473" cy="899345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57090" y="273600"/>
            <a:ext cx="8229321" cy="114496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3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1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9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/>
          <p:nvPr/>
        </p:nvPicPr>
        <p:blipFill>
          <a:blip r:embed="rId14" cstate="email"/>
          <a:srcRect/>
          <a:stretch>
            <a:fillRect/>
          </a:stretch>
        </p:blipFill>
        <p:spPr>
          <a:xfrm>
            <a:off x="208315" y="311728"/>
            <a:ext cx="5532472" cy="357055"/>
          </a:xfrm>
          <a:prstGeom prst="rect">
            <a:avLst/>
          </a:prstGeom>
          <a:ln>
            <a:noFill/>
          </a:ln>
        </p:spPr>
      </p:pic>
      <p:pic>
        <p:nvPicPr>
          <p:cNvPr id="47" name="Picture 5"/>
          <p:cNvPicPr/>
          <p:nvPr/>
        </p:nvPicPr>
        <p:blipFill>
          <a:blip r:embed="rId15" cstate="email"/>
          <a:stretch>
            <a:fillRect/>
          </a:stretch>
        </p:blipFill>
        <p:spPr>
          <a:xfrm>
            <a:off x="330471" y="6174000"/>
            <a:ext cx="1420658" cy="347564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000" y="6070091"/>
            <a:ext cx="1090494" cy="515782"/>
          </a:xfrm>
          <a:prstGeom prst="rect">
            <a:avLst/>
          </a:prstGeom>
          <a:ln>
            <a:noFill/>
          </a:ln>
        </p:spPr>
      </p:pic>
      <p:pic>
        <p:nvPicPr>
          <p:cNvPr id="49" name="Picture 7"/>
          <p:cNvPicPr/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209" y="6208530"/>
            <a:ext cx="5988486" cy="342655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280469" y="602512"/>
            <a:ext cx="5562473" cy="89934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57090" y="273600"/>
            <a:ext cx="8229321" cy="114496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2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090" y="1604619"/>
            <a:ext cx="8229321" cy="3977345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5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3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1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9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15000" y="497295"/>
            <a:ext cx="28956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3200400"/>
            <a:ext cx="8001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 smtClean="0"/>
              <a:t>pDR1500_Web Portal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5710654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Helvetica" pitchFamily="34" charset="0"/>
              </a:rPr>
              <a:t>Home Page is something which appears as soon as the user opens website.</a:t>
            </a:r>
            <a:endParaRPr lang="en-IN" sz="1600" dirty="0">
              <a:latin typeface="Helvetica" pitchFamily="34" charset="0"/>
            </a:endParaRPr>
          </a:p>
        </p:txBody>
      </p:sp>
      <p:pic>
        <p:nvPicPr>
          <p:cNvPr id="1026" name="Picture 2" descr="\\Inhy2-cltwgy1\id share\EPM\pDR1500\Deliverables\03-11-2015\S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838200"/>
            <a:ext cx="62103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Helvetica" pitchFamily="34" charset="0"/>
              </a:rPr>
              <a:t>Home Page</a:t>
            </a:r>
            <a:endParaRPr lang="en-IN" dirty="0">
              <a:latin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24400" y="5410200"/>
            <a:ext cx="32766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7676" y="517275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Scroll to know more about Product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19975" y="14859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86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Takes to Log-in page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nhy2-cltwgy1\id share\EPM\pDR1500\Deliverables\03-11-2015\S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5375" y="681454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6275" y="5710654"/>
            <a:ext cx="781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Helvetica" pitchFamily="34" charset="0"/>
              </a:rPr>
              <a:t>Login page for User to access data, Unless until sign-in , User cannot access data.</a:t>
            </a:r>
            <a:endParaRPr lang="en-IN" sz="1600" dirty="0">
              <a:latin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Helvetica" pitchFamily="34" charset="0"/>
              </a:rPr>
              <a:t>Login Page</a:t>
            </a:r>
            <a:endParaRPr lang="en-IN" dirty="0">
              <a:latin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3000" y="3810000"/>
            <a:ext cx="31242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77200" y="357050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Takes to Main Screen (Dashboard)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67600" y="137160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8600" y="114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Takes to Home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3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Inhy2-cltwgy1\id share\EPM\pDR1500\Deliverables\03-11-2015\S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357" y="628472"/>
            <a:ext cx="6776243" cy="508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3875" y="5684370"/>
            <a:ext cx="818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Helvetica" pitchFamily="34" charset="0"/>
              </a:rPr>
              <a:t>Main page shows all the data about Air quality, Temperature, humidity and other entities.</a:t>
            </a:r>
            <a:endParaRPr lang="en-IN" sz="1600" dirty="0">
              <a:latin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Helvetica" pitchFamily="34" charset="0"/>
              </a:rPr>
              <a:t>Main Page</a:t>
            </a:r>
            <a:endParaRPr lang="en-IN" dirty="0">
              <a:latin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914400" y="3790950"/>
            <a:ext cx="1327942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25" y="3581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Map shows </a:t>
            </a:r>
          </a:p>
          <a:p>
            <a:r>
              <a:rPr lang="en-US" sz="1200" dirty="0" smtClean="0"/>
              <a:t>AQI status 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58100" y="135255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86725" y="1219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profile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77150" y="1885950"/>
            <a:ext cx="381000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05775" y="1752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 option for other location</a:t>
            </a:r>
            <a:endParaRPr lang="en-US" sz="1200" dirty="0"/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5791200" y="838200"/>
            <a:ext cx="2295525" cy="514352"/>
          </a:xfrm>
          <a:prstGeom prst="bentConnector3">
            <a:avLst>
              <a:gd name="adj1" fmla="val 31743"/>
            </a:avLst>
          </a:prstGeom>
          <a:ln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58150" y="632846"/>
            <a:ext cx="11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Tabs for detailed data of each entity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7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Inhy2-cltwgy1\id share\EPM\pDR1500\Deliverables\03-11-2015\S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2357" y="639009"/>
            <a:ext cx="6776243" cy="508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4778" y="5721191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Helvetica" pitchFamily="34" charset="0"/>
              </a:rPr>
              <a:t>When user clicks Air quality tab, this page shows all the data about Air quality</a:t>
            </a:r>
            <a:endParaRPr lang="en-IN" sz="1600" dirty="0">
              <a:latin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Helvetica" pitchFamily="34" charset="0"/>
              </a:rPr>
              <a:t>Air Quality Page</a:t>
            </a:r>
            <a:endParaRPr lang="en-IN" dirty="0">
              <a:latin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2032247"/>
            <a:ext cx="5591175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3375" y="1792753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Filters </a:t>
            </a:r>
            <a:r>
              <a:rPr lang="en-US" sz="1200" dirty="0" smtClean="0"/>
              <a:t>( Hours,</a:t>
            </a:r>
          </a:p>
          <a:p>
            <a:r>
              <a:rPr lang="en-US" sz="1200" dirty="0" smtClean="0"/>
              <a:t>Date, Month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for </a:t>
            </a:r>
            <a:r>
              <a:rPr lang="en-US" sz="1200" dirty="0" smtClean="0"/>
              <a:t>historical data 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15000" y="3313450"/>
            <a:ext cx="2238375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01000" y="31801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 for full graph 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40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Inhy2-cltwgy1\id share\EPM\pDR1500\Deliverables\03-11-2015\S4_0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514" y="674133"/>
            <a:ext cx="6796086" cy="509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4778" y="5721191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Helvetica" pitchFamily="34" charset="0"/>
              </a:rPr>
              <a:t>When user clicks slide, page shows fill view of graph</a:t>
            </a:r>
            <a:endParaRPr lang="en-IN" sz="1600" dirty="0">
              <a:latin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304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Helvetica" pitchFamily="34" charset="0"/>
              </a:rPr>
              <a:t>Air Quality Page</a:t>
            </a:r>
            <a:endParaRPr lang="en-IN" dirty="0">
              <a:latin typeface="Helvetica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764779" y="1414164"/>
            <a:ext cx="606821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53375" y="1792753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Filters for historical data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66800"/>
            <a:ext cx="97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Takes back to Main page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8800" y="2057400"/>
            <a:ext cx="2314575" cy="0"/>
          </a:xfrm>
          <a:prstGeom prst="straightConnector1">
            <a:avLst/>
          </a:prstGeom>
          <a:ln w="127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endCxn id="35" idx="3"/>
          </p:cNvCxnSpPr>
          <p:nvPr/>
        </p:nvCxnSpPr>
        <p:spPr>
          <a:xfrm>
            <a:off x="7800358" y="2303161"/>
            <a:ext cx="0" cy="23661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\\Inhy2-cltwgy1\id share\EPM\pDR1500\Deliverables\03-11-2015\S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5873" y="2480902"/>
            <a:ext cx="2686530" cy="201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9070" y="4953000"/>
            <a:ext cx="677893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79070" y="1925324"/>
            <a:ext cx="6535216" cy="932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6450" y="28569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Helvetica" pitchFamily="34" charset="0"/>
              </a:rPr>
              <a:t>Overview</a:t>
            </a:r>
            <a:endParaRPr lang="en-IN" sz="2000" dirty="0">
              <a:latin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2232" y="5549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607966" y="56197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8599" y="453853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8375" y="591552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5445" y="591552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70180" y="1451059"/>
            <a:ext cx="1145169" cy="1157363"/>
            <a:chOff x="2209680" y="2046911"/>
            <a:chExt cx="1600318" cy="1617358"/>
          </a:xfrm>
        </p:grpSpPr>
        <p:sp>
          <p:nvSpPr>
            <p:cNvPr id="25" name="TextBox 24"/>
            <p:cNvSpPr txBox="1"/>
            <p:nvPr/>
          </p:nvSpPr>
          <p:spPr>
            <a:xfrm>
              <a:off x="2330694" y="2046911"/>
              <a:ext cx="604839" cy="35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chemeClr val="bg1"/>
                  </a:solidFill>
                  <a:latin typeface="Helvetica" pitchFamily="34" charset="0"/>
                </a:rPr>
                <a:t>49</a:t>
              </a:r>
              <a:endParaRPr lang="en-IN" sz="105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5664" y="2419660"/>
              <a:ext cx="571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chemeClr val="bg1"/>
                  </a:solidFill>
                  <a:latin typeface="Helvetica" pitchFamily="34" charset="0"/>
                </a:rPr>
                <a:t>533</a:t>
              </a:r>
              <a:endParaRPr lang="en-IN" sz="105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46342" y="2667959"/>
              <a:ext cx="571499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347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680" y="2472464"/>
              <a:ext cx="571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62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13233" y="3320187"/>
              <a:ext cx="571501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34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91220" y="3320184"/>
              <a:ext cx="718778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67 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1400" y="4241884"/>
            <a:ext cx="1145169" cy="1135054"/>
            <a:chOff x="2209680" y="2078087"/>
            <a:chExt cx="1600318" cy="1586182"/>
          </a:xfrm>
        </p:grpSpPr>
        <p:sp>
          <p:nvSpPr>
            <p:cNvPr id="32" name="TextBox 31"/>
            <p:cNvSpPr txBox="1"/>
            <p:nvPr/>
          </p:nvSpPr>
          <p:spPr>
            <a:xfrm>
              <a:off x="2283688" y="2078087"/>
              <a:ext cx="604839" cy="35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chemeClr val="bg1"/>
                  </a:solidFill>
                  <a:latin typeface="Helvetica" pitchFamily="34" charset="0"/>
                </a:rPr>
                <a:t>49</a:t>
              </a:r>
              <a:endParaRPr lang="en-IN" sz="105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65" y="2339796"/>
              <a:ext cx="571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 smtClean="0">
                  <a:solidFill>
                    <a:schemeClr val="bg1"/>
                  </a:solidFill>
                  <a:latin typeface="Helvetica" pitchFamily="34" charset="0"/>
                </a:rPr>
                <a:t>533</a:t>
              </a:r>
              <a:endParaRPr lang="en-IN" sz="105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99584" y="2654649"/>
              <a:ext cx="571499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347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680" y="2552329"/>
              <a:ext cx="571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62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13233" y="3320187"/>
              <a:ext cx="571501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34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91220" y="3320184"/>
              <a:ext cx="718778" cy="344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>
                  <a:solidFill>
                    <a:schemeClr val="bg1"/>
                  </a:solidFill>
                  <a:latin typeface="Helvetica" pitchFamily="34" charset="0"/>
                </a:rPr>
                <a:t>67 </a:t>
              </a:r>
              <a:endParaRPr lang="en-IN" sz="100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80966" y="4245731"/>
            <a:ext cx="40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/>
                </a:solidFill>
                <a:latin typeface="Helvetica" pitchFamily="34" charset="0"/>
              </a:rPr>
              <a:t>34</a:t>
            </a:r>
            <a:endParaRPr lang="en-IN" sz="10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1325" y="4229100"/>
            <a:ext cx="40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/>
                </a:solidFill>
                <a:latin typeface="Helvetica" pitchFamily="34" charset="0"/>
              </a:rPr>
              <a:t>34</a:t>
            </a:r>
            <a:endParaRPr lang="en-IN" sz="10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33900" y="4241919"/>
            <a:ext cx="40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chemeClr val="bg1"/>
                </a:solidFill>
                <a:latin typeface="Helvetica" pitchFamily="34" charset="0"/>
              </a:rPr>
              <a:t>34</a:t>
            </a:r>
            <a:endParaRPr lang="en-IN" sz="1000" dirty="0">
              <a:solidFill>
                <a:schemeClr val="bg1"/>
              </a:solidFill>
              <a:latin typeface="Helvetica" pitchFamily="34" charset="0"/>
            </a:endParaRPr>
          </a:p>
        </p:txBody>
      </p:sp>
      <p:pic>
        <p:nvPicPr>
          <p:cNvPr id="5122" name="Picture 2" descr="\\Inhy2-cltwgy1\id share\EPM\pDR1500\Deliverables\03-11-2015\S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638" y="776879"/>
            <a:ext cx="2926562" cy="21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Inhy2-cltwgy1\id share\EPM\pDR1500\Deliverables\03-11-2015\S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684" y="851166"/>
            <a:ext cx="2937968" cy="22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\\Inhy2-cltwgy1\id share\EPM\pDR1500\Deliverables\03-11-2015\S4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5922" y="3725198"/>
            <a:ext cx="2892730" cy="21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\\Inhy2-cltwgy1\id share\EPM\pDR1500\Deliverables\03-11-2015\S4_01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163" y="3704419"/>
            <a:ext cx="2948137" cy="22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Box 2048"/>
          <p:cNvSpPr txBox="1"/>
          <p:nvPr/>
        </p:nvSpPr>
        <p:spPr>
          <a:xfrm>
            <a:off x="2073226" y="6414016"/>
            <a:ext cx="4921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screens for representation purpose only. Detailing need to be done.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33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rmo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235</TotalTime>
  <Words>187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ThermoTheme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Ketaki Kokil</dc:creator>
  <cp:lastModifiedBy>Polisetti, Lakshmi Manikanta</cp:lastModifiedBy>
  <cp:revision>31</cp:revision>
  <dcterms:created xsi:type="dcterms:W3CDTF">2006-08-16T00:00:00Z</dcterms:created>
  <dcterms:modified xsi:type="dcterms:W3CDTF">2015-11-03T11:28:33Z</dcterms:modified>
</cp:coreProperties>
</file>