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</p:sldMasterIdLst>
  <p:notesMasterIdLst>
    <p:notesMasterId r:id="rId8"/>
  </p:notesMasterIdLst>
  <p:sldIdLst>
    <p:sldId id="256" r:id="rId4"/>
    <p:sldId id="266" r:id="rId5"/>
    <p:sldId id="267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AAEC4-7D42-42B6-92CD-303A70DAF8DB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F7583-D46B-483F-988F-BBB99614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21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090" y="273601"/>
            <a:ext cx="8229321" cy="1145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090" y="1604618"/>
            <a:ext cx="822932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090" y="3681982"/>
            <a:ext cx="822932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090" y="273601"/>
            <a:ext cx="8229321" cy="1145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091" y="1604618"/>
            <a:ext cx="401581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3831" y="1604618"/>
            <a:ext cx="401581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3831" y="3681982"/>
            <a:ext cx="401581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091" y="3681982"/>
            <a:ext cx="401581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090" y="273601"/>
            <a:ext cx="8229321" cy="1145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090" y="1604619"/>
            <a:ext cx="8229321" cy="397734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090" y="1604619"/>
            <a:ext cx="8229321" cy="397734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4" name="Picture 43"/>
          <p:cNvPicPr/>
          <p:nvPr/>
        </p:nvPicPr>
        <p:blipFill>
          <a:blip r:embed="rId2" cstate="email"/>
          <a:stretch>
            <a:fillRect/>
          </a:stretch>
        </p:blipFill>
        <p:spPr>
          <a:xfrm>
            <a:off x="2228221" y="1604619"/>
            <a:ext cx="4686754" cy="3977345"/>
          </a:xfrm>
          <a:prstGeom prst="rect">
            <a:avLst/>
          </a:prstGeom>
          <a:ln>
            <a:noFill/>
          </a:ln>
        </p:spPr>
      </p:pic>
      <p:pic>
        <p:nvPicPr>
          <p:cNvPr id="45" name="Picture 44"/>
          <p:cNvPicPr/>
          <p:nvPr/>
        </p:nvPicPr>
        <p:blipFill>
          <a:blip r:embed="rId2" cstate="email"/>
          <a:stretch>
            <a:fillRect/>
          </a:stretch>
        </p:blipFill>
        <p:spPr>
          <a:xfrm>
            <a:off x="2228221" y="1604619"/>
            <a:ext cx="4686754" cy="397734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090" y="273605"/>
            <a:ext cx="8229321" cy="1145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090" y="1604623"/>
            <a:ext cx="8229321" cy="39775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090" y="273605"/>
            <a:ext cx="8229321" cy="1145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090" y="1604619"/>
            <a:ext cx="8229321" cy="397734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090" y="273605"/>
            <a:ext cx="8229321" cy="1145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091" y="1604619"/>
            <a:ext cx="4015811" cy="397734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831" y="1604619"/>
            <a:ext cx="4015811" cy="397734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090" y="273605"/>
            <a:ext cx="8229321" cy="1145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090" y="273600"/>
            <a:ext cx="8229321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090" y="273605"/>
            <a:ext cx="8229321" cy="1145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091" y="1604618"/>
            <a:ext cx="401581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091" y="3681982"/>
            <a:ext cx="401581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831" y="1604619"/>
            <a:ext cx="4015811" cy="397734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090" y="273601"/>
            <a:ext cx="8229321" cy="1145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090" y="1604619"/>
            <a:ext cx="8229321" cy="39775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090" y="273605"/>
            <a:ext cx="8229321" cy="1145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091" y="1604619"/>
            <a:ext cx="4015811" cy="397734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831" y="1604618"/>
            <a:ext cx="401581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831" y="3681982"/>
            <a:ext cx="401581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090" y="273605"/>
            <a:ext cx="8229321" cy="1145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091" y="1604618"/>
            <a:ext cx="401581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3831" y="1604618"/>
            <a:ext cx="401581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090" y="3681982"/>
            <a:ext cx="822932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090" y="273605"/>
            <a:ext cx="8229321" cy="1145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090" y="1604618"/>
            <a:ext cx="822932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090" y="3681982"/>
            <a:ext cx="822932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090" y="273605"/>
            <a:ext cx="8229321" cy="1145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091" y="1604618"/>
            <a:ext cx="401581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3831" y="1604618"/>
            <a:ext cx="401581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3831" y="3681982"/>
            <a:ext cx="401581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091" y="3681982"/>
            <a:ext cx="401581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090" y="273605"/>
            <a:ext cx="8229321" cy="1145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090" y="1604619"/>
            <a:ext cx="8229321" cy="397734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090" y="1604619"/>
            <a:ext cx="8229321" cy="397734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5" name="Picture 84"/>
          <p:cNvPicPr/>
          <p:nvPr/>
        </p:nvPicPr>
        <p:blipFill>
          <a:blip r:embed="rId2" cstate="email"/>
          <a:stretch>
            <a:fillRect/>
          </a:stretch>
        </p:blipFill>
        <p:spPr>
          <a:xfrm>
            <a:off x="2228221" y="1604619"/>
            <a:ext cx="4686754" cy="3977345"/>
          </a:xfrm>
          <a:prstGeom prst="rect">
            <a:avLst/>
          </a:prstGeom>
          <a:ln>
            <a:noFill/>
          </a:ln>
        </p:spPr>
      </p:pic>
      <p:pic>
        <p:nvPicPr>
          <p:cNvPr id="86" name="Picture 85"/>
          <p:cNvPicPr/>
          <p:nvPr/>
        </p:nvPicPr>
        <p:blipFill>
          <a:blip r:embed="rId2" cstate="email"/>
          <a:stretch>
            <a:fillRect/>
          </a:stretch>
        </p:blipFill>
        <p:spPr>
          <a:xfrm>
            <a:off x="2228221" y="1604619"/>
            <a:ext cx="4686754" cy="397734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3418736"/>
            <a:ext cx="9144000" cy="3436044"/>
          </a:xfrm>
          <a:prstGeom prst="rect">
            <a:avLst/>
          </a:prstGeom>
          <a:solidFill>
            <a:schemeClr val="bg1">
              <a:alpha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itchFamily="124" charset="0"/>
            </a:endParaRPr>
          </a:p>
        </p:txBody>
      </p:sp>
      <p:pic>
        <p:nvPicPr>
          <p:cNvPr id="10" name="image12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414" y="3650462"/>
            <a:ext cx="2392362" cy="56918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252413" y="5368413"/>
            <a:ext cx="4023360" cy="932010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1600" b="0" baseline="0">
                <a:solidFill>
                  <a:schemeClr val="accent5"/>
                </a:solidFill>
              </a:defRPr>
            </a:lvl1pPr>
            <a:lvl2pPr marL="114300" indent="4763">
              <a:spcAft>
                <a:spcPts val="0"/>
              </a:spcAft>
              <a:buFontTx/>
              <a:buNone/>
              <a:defRPr sz="1400" i="1" baseline="0">
                <a:solidFill>
                  <a:schemeClr val="accent5"/>
                </a:solidFill>
              </a:defRPr>
            </a:lvl2pPr>
          </a:lstStyle>
          <a:p>
            <a:pPr lvl="0"/>
            <a:r>
              <a:rPr lang="en-US" dirty="0" smtClean="0"/>
              <a:t>16pt Presenter Name</a:t>
            </a:r>
          </a:p>
          <a:p>
            <a:pPr lvl="1"/>
            <a:r>
              <a:rPr lang="en-US" dirty="0" smtClean="0"/>
              <a:t>14pt Italic Presenter Title </a:t>
            </a:r>
          </a:p>
        </p:txBody>
      </p:sp>
      <p:sp>
        <p:nvSpPr>
          <p:cNvPr id="18" name="Title 16"/>
          <p:cNvSpPr>
            <a:spLocks noGrp="1"/>
          </p:cNvSpPr>
          <p:nvPr>
            <p:ph type="title" hasCustomPrompt="1"/>
          </p:nvPr>
        </p:nvSpPr>
        <p:spPr>
          <a:xfrm>
            <a:off x="252414" y="4850575"/>
            <a:ext cx="8661400" cy="443190"/>
          </a:xfrm>
          <a:noFill/>
        </p:spPr>
        <p:txBody>
          <a:bodyPr wrap="square" lIns="91440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28pt Arial Title</a:t>
            </a:r>
            <a:endParaRPr lang="en-US" dirty="0"/>
          </a:p>
        </p:txBody>
      </p:sp>
      <p:grpSp>
        <p:nvGrpSpPr>
          <p:cNvPr id="2" name="Group 5"/>
          <p:cNvGrpSpPr/>
          <p:nvPr/>
        </p:nvGrpSpPr>
        <p:grpSpPr>
          <a:xfrm>
            <a:off x="0" y="6297615"/>
            <a:ext cx="9144000" cy="567431"/>
            <a:chOff x="0" y="6289662"/>
            <a:chExt cx="9144000" cy="567431"/>
          </a:xfrm>
        </p:grpSpPr>
        <p:sp>
          <p:nvSpPr>
            <p:cNvPr id="7" name="Rectangle 6"/>
            <p:cNvSpPr/>
            <p:nvPr/>
          </p:nvSpPr>
          <p:spPr bwMode="auto">
            <a:xfrm>
              <a:off x="0" y="6289662"/>
              <a:ext cx="9144000" cy="567431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itchFamily="12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72000" y="6467489"/>
              <a:ext cx="4320089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  <a:latin typeface="Arial"/>
                </a:rPr>
                <a:t>The world leader in serving science</a:t>
              </a:r>
            </a:p>
          </p:txBody>
        </p:sp>
      </p:grp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66700" y="6526212"/>
            <a:ext cx="13596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/>
            <a:r>
              <a:rPr lang="en-US" sz="800" i="1" dirty="0">
                <a:solidFill>
                  <a:schemeClr val="bg1"/>
                </a:solidFill>
                <a:latin typeface="Arial Unicode MS" pitchFamily="34" charset="-128"/>
              </a:rPr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53682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2888" y="1065215"/>
            <a:ext cx="8677275" cy="4833937"/>
          </a:xfrm>
        </p:spPr>
        <p:txBody>
          <a:bodyPr/>
          <a:lstStyle>
            <a:lvl1pPr>
              <a:defRPr/>
            </a:lvl1pPr>
            <a:lvl2pPr>
              <a:defRPr baseline="0"/>
            </a:lvl2pPr>
            <a:lvl3pPr>
              <a:buClr>
                <a:schemeClr val="accent5">
                  <a:lumMod val="75000"/>
                </a:schemeClr>
              </a:buClr>
              <a:defRPr/>
            </a:lvl3pPr>
          </a:lstStyle>
          <a:p>
            <a:pPr lvl="0"/>
            <a:r>
              <a:rPr lang="en-US" dirty="0" smtClean="0"/>
              <a:t>First level: Arial 20pt</a:t>
            </a:r>
          </a:p>
          <a:p>
            <a:pPr lvl="1"/>
            <a:r>
              <a:rPr lang="en-US" dirty="0" smtClean="0"/>
              <a:t>Second level: Arial 18pt</a:t>
            </a:r>
          </a:p>
          <a:p>
            <a:pPr lvl="2"/>
            <a:r>
              <a:rPr lang="en-US" dirty="0" smtClean="0"/>
              <a:t>Third level: Arial 16pt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38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495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bod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4950" y="777923"/>
            <a:ext cx="8685213" cy="5127578"/>
          </a:xfrm>
          <a:prstGeom prst="roundRect">
            <a:avLst>
              <a:gd name="adj" fmla="val 2774"/>
            </a:avLst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47000">
                <a:srgbClr val="FFFFFF"/>
              </a:gs>
            </a:gsLst>
            <a:lin ang="10800000" scaled="1"/>
            <a:tileRect/>
          </a:gradFill>
          <a:ln w="15875" cap="flat" algn="ctr">
            <a:solidFill>
              <a:schemeClr val="bg2"/>
            </a:solidFill>
            <a:round/>
            <a:headEnd type="none" w="med" len="med"/>
            <a:tailEnd type="none" w="med" len="med"/>
          </a:ln>
          <a:effectLst>
            <a:outerShdw blurRad="254000" dist="101600" dir="8400000" sx="98000" sy="98000" rotWithShape="0">
              <a:prstClr val="black">
                <a:alpha val="40000"/>
              </a:prstClr>
            </a:outerShdw>
          </a:effectLst>
        </p:spPr>
        <p:txBody>
          <a:bodyPr vert="horz" wrap="square" lIns="91430" tIns="91440" rIns="91430" bIns="45716" numCol="1" anchor="t" anchorCtr="0" compatLnSpc="1">
            <a:prstTxWarp prst="textNoShape">
              <a:avLst/>
            </a:prstTxWarp>
          </a:bodyPr>
          <a:lstStyle>
            <a:lvl1pPr marL="157428" indent="-157428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EE3134"/>
              </a:buClr>
              <a:buSzPts val="2000"/>
              <a:buFont typeface=""/>
              <a:buChar char="•"/>
              <a:defRPr lang="en-US" sz="20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1pPr>
            <a:lvl2pPr marL="342900" indent="-17145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chemeClr val="accent5"/>
              </a:buClr>
              <a:buSzPct val="100000"/>
              <a:buFont typeface="Arial"/>
              <a:buChar char="•"/>
              <a:defRPr lang="en-US" sz="18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2pPr>
            <a:lvl3pPr marL="635000" indent="-1905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chemeClr val="accent5"/>
              </a:buClr>
              <a:buSzPct val="100000"/>
              <a:buFont typeface="Arial"/>
              <a:buChar char="•"/>
              <a:defRPr lang="en-US" sz="16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3pPr>
          </a:lstStyle>
          <a:p>
            <a:pPr lvl="0"/>
            <a:r>
              <a:rPr lang="en-US" dirty="0" smtClean="0"/>
              <a:t>First level: Arial 20pt</a:t>
            </a:r>
          </a:p>
          <a:p>
            <a:pPr lvl="1"/>
            <a:r>
              <a:rPr lang="en-US" dirty="0" smtClean="0"/>
              <a:t>Second level: Arial 18pt</a:t>
            </a:r>
          </a:p>
          <a:p>
            <a:pPr lvl="2"/>
            <a:r>
              <a:rPr lang="en-US" dirty="0" smtClean="0"/>
              <a:t>Third level: Arial 16pt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84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5897" y="905775"/>
            <a:ext cx="4144963" cy="4825100"/>
          </a:xfrm>
        </p:spPr>
        <p:txBody>
          <a:bodyPr/>
          <a:lstStyle>
            <a:lvl1pPr marL="0" indent="-188913" algn="l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EE3134"/>
              </a:buClr>
              <a:buSzPct val="100000"/>
              <a:buFont typeface=""/>
              <a:buChar char="•"/>
              <a:defRPr sz="2000" b="0" baseline="0">
                <a:solidFill>
                  <a:srgbClr val="000000"/>
                </a:solidFill>
                <a:latin typeface="Arial"/>
              </a:defRPr>
            </a:lvl1pPr>
            <a:lvl2pPr marL="403225" indent="-171450" algn="l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chemeClr val="accent5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Arial"/>
              </a:defRPr>
            </a:lvl2pPr>
            <a:lvl3pPr marL="457200" indent="169863" algn="l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chemeClr val="accent5"/>
              </a:buClr>
              <a:buSzPct val="100000"/>
              <a:buFont typeface="Arial"/>
              <a:buChar char="•"/>
              <a:defRPr sz="1600">
                <a:solidFill>
                  <a:srgbClr val="000000"/>
                </a:solidFill>
                <a:latin typeface="Arial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First level: Arial 18pt</a:t>
            </a:r>
          </a:p>
          <a:p>
            <a:pPr lvl="1"/>
            <a:r>
              <a:rPr lang="en-US" dirty="0" smtClean="0"/>
              <a:t>Second level: Arial 16pt</a:t>
            </a:r>
          </a:p>
          <a:p>
            <a:pPr lvl="2"/>
            <a:r>
              <a:rPr lang="en-US" dirty="0" smtClean="0"/>
              <a:t>Third level: Arial 14pt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63614" y="905775"/>
            <a:ext cx="4144963" cy="4825100"/>
          </a:xfrm>
        </p:spPr>
        <p:txBody>
          <a:bodyPr/>
          <a:lstStyle>
            <a:lvl1pPr marL="0" indent="-188913" algn="l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EE3134"/>
              </a:buClr>
              <a:buSzPct val="100000"/>
              <a:buFont typeface=""/>
              <a:buChar char="•"/>
              <a:defRPr sz="2000" b="0" baseline="0">
                <a:solidFill>
                  <a:srgbClr val="000000"/>
                </a:solidFill>
                <a:latin typeface="Arial"/>
              </a:defRPr>
            </a:lvl1pPr>
            <a:lvl2pPr marL="403225" indent="-171450" algn="l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chemeClr val="accent5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Arial"/>
              </a:defRPr>
            </a:lvl2pPr>
            <a:lvl3pPr marL="457200" indent="169863" algn="l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chemeClr val="accent5"/>
              </a:buClr>
              <a:buSzPct val="100000"/>
              <a:buFont typeface="Arial"/>
              <a:buChar char="•"/>
              <a:defRPr sz="1600">
                <a:solidFill>
                  <a:srgbClr val="000000"/>
                </a:solidFill>
                <a:latin typeface="Arial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First level: Arial 18pt</a:t>
            </a:r>
          </a:p>
          <a:p>
            <a:pPr lvl="1"/>
            <a:r>
              <a:rPr lang="en-US" dirty="0" smtClean="0"/>
              <a:t>Second level: Arial 16pt</a:t>
            </a:r>
          </a:p>
          <a:p>
            <a:pPr lvl="2"/>
            <a:r>
              <a:rPr lang="en-US" dirty="0" smtClean="0"/>
              <a:t>Third level: Arial 14pt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28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090" y="273601"/>
            <a:ext cx="8229321" cy="1145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090" y="1604619"/>
            <a:ext cx="8229321" cy="397734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75201" y="905777"/>
            <a:ext cx="4144962" cy="4999725"/>
          </a:xfrm>
          <a:prstGeom prst="roundRect">
            <a:avLst>
              <a:gd name="adj" fmla="val 3431"/>
            </a:avLst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47000">
                <a:srgbClr val="FFFFFF"/>
              </a:gs>
            </a:gsLst>
            <a:lin ang="10800000" scaled="1"/>
            <a:tileRect/>
          </a:gradFill>
          <a:ln w="15875" cap="flat" algn="ctr">
            <a:solidFill>
              <a:schemeClr val="bg2"/>
            </a:solidFill>
            <a:round/>
            <a:headEnd type="none" w="med" len="med"/>
            <a:tailEnd type="none" w="med" len="med"/>
          </a:ln>
          <a:effectLst>
            <a:outerShdw blurRad="254000" dist="101600" dir="8400000" sx="98000" sy="98000" rotWithShape="0">
              <a:prstClr val="black">
                <a:alpha val="40000"/>
              </a:prstClr>
            </a:outerShdw>
          </a:effectLst>
        </p:spPr>
        <p:txBody>
          <a:bodyPr vert="horz" wrap="square" lIns="91430" tIns="91440" rIns="91430" bIns="45716" numCol="1" anchor="t" anchorCtr="0" compatLnSpc="1">
            <a:prstTxWarp prst="textNoShape">
              <a:avLst/>
            </a:prstTxWarp>
          </a:bodyPr>
          <a:lstStyle>
            <a:lvl1pPr>
              <a:spcAft>
                <a:spcPts val="1200"/>
              </a:spcAft>
              <a:defRPr lang="en-US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1pPr>
            <a:lvl2pPr>
              <a:spcAft>
                <a:spcPts val="1200"/>
              </a:spcAft>
              <a:defRPr lang="en-US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2pPr>
            <a:lvl3pPr>
              <a:spcAft>
                <a:spcPts val="1200"/>
              </a:spcAft>
              <a:defRPr lang="en-US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3pPr>
          </a:lstStyle>
          <a:p>
            <a:pPr marL="157428" lvl="0" indent="-157428">
              <a:lnSpc>
                <a:spcPct val="100000"/>
              </a:lnSpc>
              <a:buClr>
                <a:srgbClr val="EE3134"/>
              </a:buClr>
              <a:buSzPts val="2000"/>
              <a:buFont typeface=""/>
            </a:pPr>
            <a:r>
              <a:rPr lang="en-US" dirty="0" smtClean="0"/>
              <a:t>First level: Arial 18pt</a:t>
            </a:r>
          </a:p>
          <a:p>
            <a:pPr lvl="1">
              <a:lnSpc>
                <a:spcPct val="100000"/>
              </a:lnSpc>
              <a:buClr>
                <a:schemeClr val="accent5"/>
              </a:buClr>
              <a:buSzPct val="100000"/>
              <a:buFont typeface="Arial"/>
            </a:pPr>
            <a:r>
              <a:rPr lang="en-US" dirty="0" smtClean="0"/>
              <a:t>Second level: Arial 16pt</a:t>
            </a:r>
          </a:p>
          <a:p>
            <a:pPr marL="635000" lvl="2" indent="-190500">
              <a:lnSpc>
                <a:spcPct val="100000"/>
              </a:lnSpc>
              <a:buClr>
                <a:schemeClr val="accent5"/>
              </a:buClr>
              <a:buSzPct val="100000"/>
              <a:buFont typeface="Arial"/>
            </a:pPr>
            <a:r>
              <a:rPr lang="en-US" dirty="0" smtClean="0"/>
              <a:t>Third level: Arial 14pt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34951" y="905777"/>
            <a:ext cx="4144963" cy="4999725"/>
          </a:xfrm>
          <a:prstGeom prst="roundRect">
            <a:avLst>
              <a:gd name="adj" fmla="val 3431"/>
            </a:avLst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47000">
                <a:srgbClr val="FFFFFF"/>
              </a:gs>
            </a:gsLst>
            <a:lin ang="10800000" scaled="1"/>
            <a:tileRect/>
          </a:gradFill>
          <a:ln w="15875" cap="flat" algn="ctr">
            <a:solidFill>
              <a:schemeClr val="bg2"/>
            </a:solidFill>
            <a:round/>
            <a:headEnd type="none" w="med" len="med"/>
            <a:tailEnd type="none" w="med" len="med"/>
          </a:ln>
          <a:effectLst>
            <a:outerShdw blurRad="254000" dist="101600" dir="8400000" sx="98000" sy="98000" rotWithShape="0">
              <a:prstClr val="black">
                <a:alpha val="40000"/>
              </a:prstClr>
            </a:outerShdw>
          </a:effectLst>
        </p:spPr>
        <p:txBody>
          <a:bodyPr vert="horz" wrap="square" lIns="91430" tIns="91440" rIns="91430" bIns="45716" numCol="1" anchor="t" anchorCtr="0" compatLnSpc="1">
            <a:prstTxWarp prst="textNoShape">
              <a:avLst/>
            </a:prstTxWarp>
          </a:bodyPr>
          <a:lstStyle>
            <a:lvl1pPr>
              <a:spcAft>
                <a:spcPts val="1200"/>
              </a:spcAft>
              <a:defRPr lang="en-US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1pPr>
            <a:lvl2pPr>
              <a:spcAft>
                <a:spcPts val="1200"/>
              </a:spcAft>
              <a:defRPr lang="en-US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2pPr>
            <a:lvl3pPr>
              <a:spcAft>
                <a:spcPts val="1200"/>
              </a:spcAft>
              <a:defRPr lang="en-US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3pPr>
          </a:lstStyle>
          <a:p>
            <a:pPr marL="157428" lvl="0" indent="-157428">
              <a:lnSpc>
                <a:spcPct val="100000"/>
              </a:lnSpc>
              <a:buClr>
                <a:srgbClr val="EE3134"/>
              </a:buClr>
              <a:buSzPts val="2000"/>
              <a:buFont typeface=""/>
            </a:pPr>
            <a:r>
              <a:rPr lang="en-US" dirty="0" smtClean="0"/>
              <a:t>First level: Arial 18pt</a:t>
            </a:r>
          </a:p>
          <a:p>
            <a:pPr lvl="1">
              <a:lnSpc>
                <a:spcPct val="100000"/>
              </a:lnSpc>
              <a:buClr>
                <a:schemeClr val="accent5"/>
              </a:buClr>
              <a:buSzPct val="100000"/>
              <a:buFont typeface="Arial"/>
            </a:pPr>
            <a:r>
              <a:rPr lang="en-US" dirty="0" smtClean="0"/>
              <a:t>Second level: Arial 16pt</a:t>
            </a:r>
          </a:p>
          <a:p>
            <a:pPr marL="635000" lvl="2" indent="-190500">
              <a:lnSpc>
                <a:spcPct val="100000"/>
              </a:lnSpc>
              <a:buClr>
                <a:schemeClr val="accent5"/>
              </a:buClr>
              <a:buSzPct val="100000"/>
              <a:buFont typeface="Arial"/>
            </a:pPr>
            <a:r>
              <a:rPr lang="en-US" dirty="0" smtClean="0"/>
              <a:t>Third level: Arial 14pt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37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Four boxes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49238" y="942975"/>
            <a:ext cx="4135436" cy="2182126"/>
          </a:xfrm>
          <a:prstGeom prst="roundRect">
            <a:avLst>
              <a:gd name="adj" fmla="val 5211"/>
            </a:avLst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47000">
                <a:srgbClr val="FFFFFF"/>
              </a:gs>
            </a:gsLst>
            <a:lin ang="10800000" scaled="1"/>
            <a:tileRect/>
          </a:gradFill>
          <a:ln w="15875" cap="flat" algn="ctr">
            <a:solidFill>
              <a:schemeClr val="bg2"/>
            </a:solidFill>
            <a:round/>
            <a:headEnd type="none" w="med" len="med"/>
            <a:tailEnd type="none" w="med" len="med"/>
          </a:ln>
          <a:effectLst>
            <a:outerShdw blurRad="254000" dist="228600" dir="6600000" sx="95000" sy="95000" algn="tl" rotWithShape="0">
              <a:schemeClr val="tx1">
                <a:alpha val="43000"/>
              </a:schemeClr>
            </a:outerShdw>
          </a:effec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marL="157428" indent="-157428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EE3134"/>
              </a:buClr>
              <a:buSzPct val="100000"/>
              <a:buFont typeface=""/>
              <a:buChar char="•"/>
              <a:defRPr lang="en-US" sz="1600" b="0" kern="120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1pPr>
            <a:lvl2pPr marL="308610" indent="-15430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5"/>
              </a:buClr>
              <a:buSzPct val="100000"/>
              <a:buFont typeface="Arial"/>
              <a:buChar char="•"/>
              <a:defRPr lang="en-US" sz="1400" b="0" kern="120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2pPr>
            <a:lvl3pPr marL="508000" indent="-1524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5"/>
              </a:buClr>
              <a:buSzPct val="100000"/>
              <a:buFont typeface="Arial"/>
              <a:buChar char="•"/>
              <a:defRPr lang="en-US" sz="1200" b="0" kern="120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First level: Arial 16pt</a:t>
            </a:r>
          </a:p>
          <a:p>
            <a:pPr lvl="1"/>
            <a:r>
              <a:rPr lang="en-US" dirty="0" smtClean="0"/>
              <a:t>Second level: Arial 14pt</a:t>
            </a:r>
          </a:p>
          <a:p>
            <a:pPr lvl="2"/>
            <a:r>
              <a:rPr lang="en-US" dirty="0" smtClean="0"/>
              <a:t>Third level: Arial 12pt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800601" y="942975"/>
            <a:ext cx="4135436" cy="2182126"/>
          </a:xfrm>
          <a:prstGeom prst="roundRect">
            <a:avLst>
              <a:gd name="adj" fmla="val 5211"/>
            </a:avLst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47000">
                <a:srgbClr val="FFFFFF"/>
              </a:gs>
            </a:gsLst>
            <a:lin ang="10800000" scaled="1"/>
            <a:tileRect/>
          </a:gradFill>
          <a:ln w="15875" cap="flat" algn="ctr">
            <a:solidFill>
              <a:schemeClr val="bg2"/>
            </a:solidFill>
            <a:round/>
            <a:headEnd type="none" w="med" len="med"/>
            <a:tailEnd type="none" w="med" len="med"/>
          </a:ln>
          <a:effectLst>
            <a:outerShdw blurRad="254000" dist="228600" dir="6600000" sx="95000" sy="95000" algn="tl" rotWithShape="0">
              <a:schemeClr val="tx1">
                <a:alpha val="43000"/>
              </a:schemeClr>
            </a:outerShdw>
          </a:effec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marL="157428" indent="-157428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EE3134"/>
              </a:buClr>
              <a:buSzPts val="2000"/>
              <a:buFont typeface=""/>
              <a:buChar char="•"/>
              <a:defRPr lang="en-US" sz="16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1pPr>
            <a:lvl2pPr marL="308610" indent="-15430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3E6181"/>
              </a:buClr>
              <a:buSzPts val="2000"/>
              <a:buFont typeface="Arial"/>
              <a:buChar char="•"/>
              <a:defRPr lang="en-US" sz="14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2pPr>
            <a:lvl3pPr marL="508000" indent="-1524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3E6181"/>
              </a:buClr>
              <a:buSzPts val="2000"/>
              <a:buFont typeface="Arial"/>
              <a:buChar char="•"/>
              <a:defRPr lang="en-US" sz="12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First level: Arial 16pt</a:t>
            </a:r>
          </a:p>
          <a:p>
            <a:pPr marL="308610" lvl="1" indent="-154305" algn="l" defTabSz="3429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lang="en-US" dirty="0" smtClean="0"/>
              <a:t>Second level: Arial 14pt</a:t>
            </a:r>
          </a:p>
          <a:p>
            <a:pPr marL="508000" lvl="2" indent="-152400" algn="l" defTabSz="5715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lang="en-US" dirty="0" smtClean="0"/>
              <a:t>Third level: Arial 12pt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249239" y="3304275"/>
            <a:ext cx="4135435" cy="2182126"/>
          </a:xfrm>
          <a:prstGeom prst="roundRect">
            <a:avLst>
              <a:gd name="adj" fmla="val 5211"/>
            </a:avLst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47000">
                <a:srgbClr val="FFFFFF"/>
              </a:gs>
            </a:gsLst>
            <a:lin ang="10800000" scaled="1"/>
            <a:tileRect/>
          </a:gradFill>
          <a:ln w="15875" cap="flat" algn="ctr">
            <a:solidFill>
              <a:schemeClr val="bg2"/>
            </a:solidFill>
            <a:round/>
            <a:headEnd type="none" w="med" len="med"/>
            <a:tailEnd type="none" w="med" len="med"/>
          </a:ln>
          <a:effectLst>
            <a:outerShdw blurRad="254000" dist="228600" dir="6600000" sx="95000" sy="95000" algn="tl" rotWithShape="0">
              <a:schemeClr val="tx1">
                <a:alpha val="43000"/>
              </a:schemeClr>
            </a:outerShdw>
          </a:effec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marL="157428" indent="-157428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EE3134"/>
              </a:buClr>
              <a:buSzPts val="2000"/>
              <a:buFont typeface=""/>
              <a:buChar char="•"/>
              <a:defRPr lang="en-US" sz="16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1pPr>
            <a:lvl2pPr marL="308610" indent="-15430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3E6181"/>
              </a:buClr>
              <a:buSzPts val="2000"/>
              <a:buFont typeface="Arial"/>
              <a:buChar char="•"/>
              <a:defRPr lang="en-US" sz="14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2pPr>
            <a:lvl3pPr marL="508000" indent="-1524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3E6181"/>
              </a:buClr>
              <a:buSzPts val="2000"/>
              <a:buFont typeface="Arial"/>
              <a:buChar char="•"/>
              <a:defRPr lang="en-US" sz="12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First level: Arial 16pt</a:t>
            </a:r>
          </a:p>
          <a:p>
            <a:pPr marL="308610" lvl="1" indent="-154305" algn="l" defTabSz="3429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lang="en-US" dirty="0" smtClean="0"/>
              <a:t>Second level: Arial 14pt</a:t>
            </a:r>
          </a:p>
          <a:p>
            <a:pPr marL="508000" lvl="2" indent="-152400" algn="l" defTabSz="5715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lang="en-US" dirty="0" smtClean="0"/>
              <a:t>Third level: Arial 12pt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half" idx="14" hasCustomPrompt="1"/>
          </p:nvPr>
        </p:nvSpPr>
        <p:spPr>
          <a:xfrm>
            <a:off x="4800601" y="3304275"/>
            <a:ext cx="4135436" cy="2182126"/>
          </a:xfrm>
          <a:prstGeom prst="roundRect">
            <a:avLst>
              <a:gd name="adj" fmla="val 5211"/>
            </a:avLst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47000">
                <a:srgbClr val="FFFFFF"/>
              </a:gs>
            </a:gsLst>
            <a:lin ang="10800000" scaled="1"/>
            <a:tileRect/>
          </a:gradFill>
          <a:ln w="15875" cap="flat" algn="ctr">
            <a:solidFill>
              <a:schemeClr val="bg2"/>
            </a:solidFill>
            <a:round/>
            <a:headEnd type="none" w="med" len="med"/>
            <a:tailEnd type="none" w="med" len="med"/>
          </a:ln>
          <a:effectLst>
            <a:outerShdw blurRad="254000" dist="228600" dir="6600000" sx="95000" sy="95000" algn="tl" rotWithShape="0">
              <a:schemeClr val="tx1">
                <a:alpha val="43000"/>
              </a:schemeClr>
            </a:outerShdw>
          </a:effec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marL="157428" indent="-157428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EE3134"/>
              </a:buClr>
              <a:buSzPts val="2000"/>
              <a:buFont typeface=""/>
              <a:buChar char="•"/>
              <a:defRPr lang="en-US" sz="16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1pPr>
            <a:lvl2pPr marL="308610" indent="-15430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3E6181"/>
              </a:buClr>
              <a:buSzPts val="2000"/>
              <a:buFont typeface="Arial"/>
              <a:buChar char="•"/>
              <a:defRPr lang="en-US" sz="14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2pPr>
            <a:lvl3pPr marL="508000" indent="-1524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3E6181"/>
              </a:buClr>
              <a:buSzPts val="2000"/>
              <a:buFont typeface="Arial"/>
              <a:buChar char="•"/>
              <a:defRPr lang="en-US" sz="12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First level: Arial 16pt</a:t>
            </a:r>
          </a:p>
          <a:p>
            <a:pPr marL="308610" lvl="1" indent="-154305" algn="l" defTabSz="3429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lang="en-US" dirty="0" smtClean="0"/>
              <a:t>Second level: Arial 14pt</a:t>
            </a:r>
          </a:p>
          <a:p>
            <a:pPr marL="508000" lvl="2" indent="-152400" algn="l" defTabSz="5715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lang="en-US" dirty="0" smtClean="0"/>
              <a:t>Third level: Arial 12pt</a:t>
            </a:r>
          </a:p>
        </p:txBody>
      </p:sp>
    </p:spTree>
    <p:extLst>
      <p:ext uri="{BB962C8B-B14F-4D97-AF65-F5344CB8AC3E}">
        <p14:creationId xmlns:p14="http://schemas.microsoft.com/office/powerpoint/2010/main" val="3385152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 with layou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ote on using Guides"/>
          <p:cNvSpPr txBox="1"/>
          <p:nvPr/>
        </p:nvSpPr>
        <p:spPr>
          <a:xfrm>
            <a:off x="4600575" y="1429403"/>
            <a:ext cx="3810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 the embedded guides in the template</a:t>
            </a:r>
            <a:r>
              <a:rPr lang="en-US" sz="1600" baseline="0" dirty="0" smtClean="0"/>
              <a:t> to consistently position content throughout your presentation. </a:t>
            </a:r>
          </a:p>
          <a:p>
            <a:endParaRPr lang="en-US" sz="1600" baseline="0" dirty="0" smtClean="0"/>
          </a:p>
          <a:p>
            <a:r>
              <a:rPr lang="en-US" sz="1600" baseline="0" dirty="0" smtClean="0"/>
              <a:t>Toggle guides on/off as desired.</a:t>
            </a:r>
          </a:p>
          <a:p>
            <a:endParaRPr lang="en-US" sz="1600" baseline="0" dirty="0" smtClean="0"/>
          </a:p>
          <a:p>
            <a:r>
              <a:rPr lang="en-US" sz="1600" baseline="0" dirty="0" smtClean="0"/>
              <a:t>Note: PowerPoint v2007, 2010, 2011/2016 [Mac] and 365/2013 may not display guides in a reliably consistent manner between versions and are sometimes lost when copying content between presentations.</a:t>
            </a:r>
          </a:p>
          <a:p>
            <a:endParaRPr lang="en-US" sz="1600" baseline="0" dirty="0" smtClean="0"/>
          </a:p>
          <a:p>
            <a:r>
              <a:rPr lang="en-US" sz="1600" baseline="0" dirty="0" smtClean="0"/>
              <a:t>To mitigate these issues, </a:t>
            </a:r>
            <a:br>
              <a:rPr lang="en-US" sz="1600" baseline="0" dirty="0" smtClean="0"/>
            </a:br>
            <a:r>
              <a:rPr lang="en-US" sz="1600" baseline="0" dirty="0" smtClean="0"/>
              <a:t>the lines on this layout are provided </a:t>
            </a:r>
            <a:br>
              <a:rPr lang="en-US" sz="1600" baseline="0" dirty="0" smtClean="0"/>
            </a:br>
            <a:r>
              <a:rPr lang="en-US" sz="1600" baseline="0" dirty="0" smtClean="0"/>
              <a:t>in the event that you need to re-create or re-set the original template guides.</a:t>
            </a:r>
          </a:p>
        </p:txBody>
      </p:sp>
      <p:grpSp>
        <p:nvGrpSpPr>
          <p:cNvPr id="2" name="Group 41"/>
          <p:cNvGrpSpPr/>
          <p:nvPr/>
        </p:nvGrpSpPr>
        <p:grpSpPr>
          <a:xfrm>
            <a:off x="0" y="0"/>
            <a:ext cx="9144000" cy="6305550"/>
            <a:chOff x="0" y="0"/>
            <a:chExt cx="9144000" cy="6305550"/>
          </a:xfrm>
        </p:grpSpPr>
        <p:cxnSp>
          <p:nvCxnSpPr>
            <p:cNvPr id="4" name="Straight Connector 3"/>
            <p:cNvCxnSpPr/>
            <p:nvPr/>
          </p:nvCxnSpPr>
          <p:spPr bwMode="auto">
            <a:xfrm>
              <a:off x="242888" y="0"/>
              <a:ext cx="0" cy="630555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/>
            <p:cNvCxnSpPr/>
            <p:nvPr/>
          </p:nvCxnSpPr>
          <p:spPr bwMode="auto">
            <a:xfrm>
              <a:off x="8915400" y="0"/>
              <a:ext cx="0" cy="630555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0" y="525463"/>
              <a:ext cx="91440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0" y="1066800"/>
              <a:ext cx="91440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0" y="5715000"/>
              <a:ext cx="91440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0" y="5895975"/>
              <a:ext cx="91440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2638425" y="0"/>
              <a:ext cx="0" cy="630555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6486525" y="0"/>
              <a:ext cx="0" cy="630555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2305050" y="0"/>
              <a:ext cx="0" cy="630555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6858000" y="0"/>
              <a:ext cx="0" cy="630555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4572000" y="809625"/>
              <a:ext cx="0" cy="490537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242888" y="3426948"/>
              <a:ext cx="8677275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242888" y="2514600"/>
              <a:ext cx="8677275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242888" y="0"/>
              <a:ext cx="0" cy="630555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8915400" y="0"/>
              <a:ext cx="0" cy="630555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0" y="525463"/>
              <a:ext cx="91440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0" y="1066800"/>
              <a:ext cx="91440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0" y="5715000"/>
              <a:ext cx="91440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Guides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37" y="1789356"/>
            <a:ext cx="2847975" cy="2381250"/>
          </a:xfrm>
          <a:prstGeom prst="roundRect">
            <a:avLst>
              <a:gd name="adj" fmla="val 3467"/>
            </a:avLst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1059655" y="1108846"/>
            <a:ext cx="2776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Toggle Guide</a:t>
            </a:r>
            <a:r>
              <a:rPr lang="en-US" sz="1200" baseline="0" dirty="0" smtClean="0"/>
              <a:t> visibility via </a:t>
            </a:r>
            <a:br>
              <a:rPr lang="en-US" sz="1200" baseline="0" dirty="0" smtClean="0"/>
            </a:br>
            <a:r>
              <a:rPr lang="en-US" sz="1200" b="1" dirty="0" smtClean="0"/>
              <a:t>View Tab :</a:t>
            </a:r>
            <a:r>
              <a:rPr lang="en-US" sz="1200" b="1" baseline="0" dirty="0" smtClean="0"/>
              <a:t> Show &gt; Guides</a:t>
            </a:r>
          </a:p>
          <a:p>
            <a:r>
              <a:rPr lang="en-US" sz="1200" baseline="0" dirty="0" smtClean="0"/>
              <a:t>[Click dropdown arrow for Settings]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12195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30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with cont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33400"/>
            <a:ext cx="9144000" cy="1979613"/>
          </a:xfrm>
          <a:solidFill>
            <a:srgbClr val="7FBA00"/>
          </a:solidFill>
        </p:spPr>
        <p:txBody>
          <a:bodyPr lIns="274320" anchor="ctr" anchorCtr="0"/>
          <a:lstStyle>
            <a:lvl1pPr marL="0" indent="0">
              <a:spcBef>
                <a:spcPts val="600"/>
              </a:spcBef>
              <a:buClr>
                <a:schemeClr val="bg1"/>
              </a:buClr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 marL="171450" indent="0">
              <a:buFontTx/>
              <a:buNone/>
              <a:defRPr sz="1600"/>
            </a:lvl2pPr>
          </a:lstStyle>
          <a:p>
            <a:pPr marL="0" indent="0">
              <a:spcBef>
                <a:spcPts val="600"/>
              </a:spcBef>
              <a:buClr>
                <a:schemeClr val="bg1"/>
              </a:buClr>
              <a:buNone/>
            </a:pPr>
            <a:r>
              <a:rPr lang="en-US" sz="2400" kern="0" dirty="0" smtClean="0">
                <a:solidFill>
                  <a:schemeClr val="bg1"/>
                </a:solidFill>
              </a:rPr>
              <a:t>Place sub-head or framing statement text in this box. </a:t>
            </a:r>
            <a:br>
              <a:rPr lang="en-US" sz="2400" kern="0" dirty="0" smtClean="0">
                <a:solidFill>
                  <a:schemeClr val="bg1"/>
                </a:solidFill>
              </a:rPr>
            </a:br>
            <a:r>
              <a:rPr lang="en-US" sz="2400" kern="0" dirty="0" smtClean="0">
                <a:solidFill>
                  <a:schemeClr val="bg1"/>
                </a:solidFill>
              </a:rPr>
              <a:t>Change box color and transparency as desired.</a:t>
            </a:r>
            <a:br>
              <a:rPr lang="en-US" sz="2400" kern="0" dirty="0" smtClean="0">
                <a:solidFill>
                  <a:schemeClr val="bg1"/>
                </a:solidFill>
              </a:rPr>
            </a:br>
            <a:r>
              <a:rPr lang="en-US" sz="2400" kern="0" dirty="0" smtClean="0">
                <a:solidFill>
                  <a:schemeClr val="bg1"/>
                </a:solidFill>
              </a:rPr>
              <a:t>Vertically reposition as desired.</a:t>
            </a:r>
          </a:p>
        </p:txBody>
      </p:sp>
    </p:spTree>
    <p:extLst>
      <p:ext uri="{BB962C8B-B14F-4D97-AF65-F5344CB8AC3E}">
        <p14:creationId xmlns:p14="http://schemas.microsoft.com/office/powerpoint/2010/main" val="1368842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090" y="273601"/>
            <a:ext cx="8229321" cy="1145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091" y="1604619"/>
            <a:ext cx="4015811" cy="397734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831" y="1604619"/>
            <a:ext cx="4015811" cy="397734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090" y="273601"/>
            <a:ext cx="8229321" cy="1145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090" y="273600"/>
            <a:ext cx="8229321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090" y="273601"/>
            <a:ext cx="8229321" cy="1145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091" y="1604618"/>
            <a:ext cx="401581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091" y="3681982"/>
            <a:ext cx="401581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3831" y="1604619"/>
            <a:ext cx="4015811" cy="397734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090" y="273601"/>
            <a:ext cx="8229321" cy="1145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091" y="1604619"/>
            <a:ext cx="4015811" cy="397734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3831" y="1604618"/>
            <a:ext cx="401581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3831" y="3681982"/>
            <a:ext cx="401581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090" y="273601"/>
            <a:ext cx="8229321" cy="1145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091" y="1604618"/>
            <a:ext cx="401581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831" y="1604618"/>
            <a:ext cx="401581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090" y="3681982"/>
            <a:ext cx="822932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image" Target="../media/image6.jpe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/>
          <p:nvPr/>
        </p:nvPicPr>
        <p:blipFill>
          <a:blip r:embed="rId14" cstate="email"/>
          <a:srcRect/>
          <a:stretch>
            <a:fillRect/>
          </a:stretch>
        </p:blipFill>
        <p:spPr>
          <a:xfrm>
            <a:off x="208314" y="311728"/>
            <a:ext cx="5532472" cy="357055"/>
          </a:xfrm>
          <a:prstGeom prst="rect">
            <a:avLst/>
          </a:prstGeom>
          <a:ln>
            <a:noFill/>
          </a:ln>
        </p:spPr>
      </p:pic>
      <p:pic>
        <p:nvPicPr>
          <p:cNvPr id="13" name="Picture 5"/>
          <p:cNvPicPr/>
          <p:nvPr/>
        </p:nvPicPr>
        <p:blipFill>
          <a:blip r:embed="rId15" cstate="email"/>
          <a:stretch>
            <a:fillRect/>
          </a:stretch>
        </p:blipFill>
        <p:spPr>
          <a:xfrm>
            <a:off x="330471" y="6174000"/>
            <a:ext cx="1420658" cy="347564"/>
          </a:xfrm>
          <a:prstGeom prst="rect">
            <a:avLst/>
          </a:prstGeom>
          <a:ln>
            <a:noFill/>
          </a:ln>
        </p:spPr>
      </p:pic>
      <p:pic>
        <p:nvPicPr>
          <p:cNvPr id="2" name="Picture 6"/>
          <p:cNvPicPr/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1000" y="6070091"/>
            <a:ext cx="1090494" cy="515782"/>
          </a:xfrm>
          <a:prstGeom prst="rect">
            <a:avLst/>
          </a:prstGeom>
          <a:ln>
            <a:noFill/>
          </a:ln>
        </p:spPr>
      </p:pic>
      <p:pic>
        <p:nvPicPr>
          <p:cNvPr id="3" name="Picture 7"/>
          <p:cNvPicPr/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20208" y="6208528"/>
            <a:ext cx="5988486" cy="342655"/>
          </a:xfrm>
          <a:prstGeom prst="rect">
            <a:avLst/>
          </a:prstGeom>
          <a:ln>
            <a:noFill/>
          </a:ln>
        </p:spPr>
      </p:pic>
      <p:sp>
        <p:nvSpPr>
          <p:cNvPr id="4" name="CustomShape 1"/>
          <p:cNvSpPr/>
          <p:nvPr/>
        </p:nvSpPr>
        <p:spPr>
          <a:xfrm>
            <a:off x="280469" y="602510"/>
            <a:ext cx="5562473" cy="899345"/>
          </a:xfrm>
          <a:prstGeom prst="rect">
            <a:avLst/>
          </a:prstGeom>
          <a:noFill/>
          <a:ln>
            <a:noFill/>
          </a:ln>
        </p:spPr>
      </p:sp>
      <p:pic>
        <p:nvPicPr>
          <p:cNvPr id="5" name="Picture 2"/>
          <p:cNvPicPr/>
          <p:nvPr/>
        </p:nvPicPr>
        <p:blipFill>
          <a:blip r:embed="rId14" cstate="email"/>
          <a:srcRect/>
          <a:stretch>
            <a:fillRect/>
          </a:stretch>
        </p:blipFill>
        <p:spPr>
          <a:xfrm>
            <a:off x="208314" y="311728"/>
            <a:ext cx="5532472" cy="357055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15" cstate="email"/>
          <a:stretch>
            <a:fillRect/>
          </a:stretch>
        </p:blipFill>
        <p:spPr>
          <a:xfrm>
            <a:off x="330471" y="6174000"/>
            <a:ext cx="1420658" cy="347564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1000" y="6070091"/>
            <a:ext cx="1090494" cy="515782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20208" y="6208528"/>
            <a:ext cx="5988486" cy="342655"/>
          </a:xfrm>
          <a:prstGeom prst="rect">
            <a:avLst/>
          </a:prstGeom>
          <a:ln>
            <a:noFill/>
          </a:ln>
        </p:spPr>
      </p:pic>
      <p:sp>
        <p:nvSpPr>
          <p:cNvPr id="9" name="CustomShape 2"/>
          <p:cNvSpPr/>
          <p:nvPr/>
        </p:nvSpPr>
        <p:spPr>
          <a:xfrm>
            <a:off x="280469" y="602510"/>
            <a:ext cx="5562473" cy="899345"/>
          </a:xfrm>
          <a:prstGeom prst="rect">
            <a:avLst/>
          </a:prstGeom>
          <a:noFill/>
          <a:ln>
            <a:noFill/>
          </a:ln>
        </p:spPr>
      </p:sp>
      <p:sp>
        <p:nvSpPr>
          <p:cNvPr id="10" name="PlaceHolder 3"/>
          <p:cNvSpPr>
            <a:spLocks noGrp="1"/>
          </p:cNvSpPr>
          <p:nvPr>
            <p:ph type="title"/>
          </p:nvPr>
        </p:nvSpPr>
        <p:spPr>
          <a:xfrm>
            <a:off x="457090" y="273600"/>
            <a:ext cx="8229321" cy="114496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20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" name="PlaceHolder 4"/>
          <p:cNvSpPr>
            <a:spLocks noGrp="1"/>
          </p:cNvSpPr>
          <p:nvPr>
            <p:ph type="body"/>
          </p:nvPr>
        </p:nvSpPr>
        <p:spPr>
          <a:xfrm>
            <a:off x="457090" y="1604619"/>
            <a:ext cx="8229321" cy="3977345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15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13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11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9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9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9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9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/>
          <p:nvPr/>
        </p:nvPicPr>
        <p:blipFill>
          <a:blip r:embed="rId14" cstate="email"/>
          <a:srcRect/>
          <a:stretch>
            <a:fillRect/>
          </a:stretch>
        </p:blipFill>
        <p:spPr>
          <a:xfrm>
            <a:off x="208315" y="311728"/>
            <a:ext cx="5532472" cy="357055"/>
          </a:xfrm>
          <a:prstGeom prst="rect">
            <a:avLst/>
          </a:prstGeom>
          <a:ln>
            <a:noFill/>
          </a:ln>
        </p:spPr>
      </p:pic>
      <p:pic>
        <p:nvPicPr>
          <p:cNvPr id="47" name="Picture 5"/>
          <p:cNvPicPr/>
          <p:nvPr/>
        </p:nvPicPr>
        <p:blipFill>
          <a:blip r:embed="rId15" cstate="email"/>
          <a:stretch>
            <a:fillRect/>
          </a:stretch>
        </p:blipFill>
        <p:spPr>
          <a:xfrm>
            <a:off x="330471" y="6174000"/>
            <a:ext cx="1420658" cy="347564"/>
          </a:xfrm>
          <a:prstGeom prst="rect">
            <a:avLst/>
          </a:prstGeom>
          <a:ln>
            <a:noFill/>
          </a:ln>
        </p:spPr>
      </p:pic>
      <p:pic>
        <p:nvPicPr>
          <p:cNvPr id="48" name="Picture 6"/>
          <p:cNvPicPr/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1000" y="6070091"/>
            <a:ext cx="1090494" cy="515782"/>
          </a:xfrm>
          <a:prstGeom prst="rect">
            <a:avLst/>
          </a:prstGeom>
          <a:ln>
            <a:noFill/>
          </a:ln>
        </p:spPr>
      </p:pic>
      <p:pic>
        <p:nvPicPr>
          <p:cNvPr id="49" name="Picture 7"/>
          <p:cNvPicPr/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20209" y="6208530"/>
            <a:ext cx="5988486" cy="342655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280469" y="602512"/>
            <a:ext cx="5562473" cy="899345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PlaceHolder 2"/>
          <p:cNvSpPr>
            <a:spLocks noGrp="1"/>
          </p:cNvSpPr>
          <p:nvPr>
            <p:ph type="title"/>
          </p:nvPr>
        </p:nvSpPr>
        <p:spPr>
          <a:xfrm>
            <a:off x="457090" y="273600"/>
            <a:ext cx="8229321" cy="114496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20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090" y="1604619"/>
            <a:ext cx="8229321" cy="3977345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15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13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11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9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9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9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9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0" y="6299202"/>
            <a:ext cx="9144000" cy="558799"/>
            <a:chOff x="0" y="6320302"/>
            <a:chExt cx="9144000" cy="558799"/>
          </a:xfrm>
        </p:grpSpPr>
        <p:sp>
          <p:nvSpPr>
            <p:cNvPr id="10" name="Rectangle 9"/>
            <p:cNvSpPr/>
            <p:nvPr/>
          </p:nvSpPr>
          <p:spPr bwMode="auto">
            <a:xfrm>
              <a:off x="0" y="6320302"/>
              <a:ext cx="9144000" cy="55879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124" charset="0"/>
              </a:endParaRPr>
            </a:p>
          </p:txBody>
        </p:sp>
        <p:pic>
          <p:nvPicPr>
            <p:cNvPr id="1031" name="Picture 3" descr="ThermoFisher_PPT-Logo_032-Bk.jpg"/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0963" y="6478588"/>
              <a:ext cx="1231900" cy="265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4476" y="1065215"/>
            <a:ext cx="8675688" cy="483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First level: Arial 20pt</a:t>
            </a:r>
          </a:p>
          <a:p>
            <a:pPr lvl="1"/>
            <a:r>
              <a:rPr lang="en-US" dirty="0" smtClean="0"/>
              <a:t>Second level: Arial 18pt</a:t>
            </a:r>
          </a:p>
          <a:p>
            <a:pPr lvl="2"/>
            <a:r>
              <a:rPr lang="en-US" dirty="0" smtClean="0"/>
              <a:t>Third level: Arial 16pt					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1" y="0"/>
            <a:ext cx="9143999" cy="5334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16" rIns="45720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 : Arial 24pt</a:t>
            </a:r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120651" y="6383338"/>
            <a:ext cx="1309688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fld id="{BC224649-6F24-4CDF-9623-7616656F3EFD}" type="slidenum">
              <a:rPr lang="en-US" sz="1000" b="1"/>
              <a:pPr/>
              <a:t>‹#›</a:t>
            </a:fld>
            <a:endParaRPr lang="en-US" sz="1200" b="1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07988" y="6526212"/>
            <a:ext cx="13596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/>
            <a:r>
              <a:rPr lang="en-US" sz="800" i="1" dirty="0">
                <a:latin typeface="Arial Unicode MS" pitchFamily="34" charset="-128"/>
              </a:rPr>
              <a:t>Proprietary &amp; Confidential</a:t>
            </a:r>
          </a:p>
        </p:txBody>
      </p:sp>
      <p:sp>
        <p:nvSpPr>
          <p:cNvPr id="98322" name="Line 18"/>
          <p:cNvSpPr>
            <a:spLocks noChangeShapeType="1"/>
          </p:cNvSpPr>
          <p:nvPr/>
        </p:nvSpPr>
        <p:spPr bwMode="auto">
          <a:xfrm>
            <a:off x="-7938" y="6311900"/>
            <a:ext cx="9151938" cy="0"/>
          </a:xfrm>
          <a:prstGeom prst="line">
            <a:avLst/>
          </a:prstGeom>
          <a:noFill/>
          <a:ln w="28575">
            <a:solidFill>
              <a:schemeClr val="accent5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>
              <a:latin typeface="Arial" pitchFamily="12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877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pitchFamily="-60" charset="-128"/>
          <a:cs typeface="ＭＳ Ｐゴシック" pitchFamily="-60" charset="-128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124" charset="0"/>
          <a:ea typeface="ＭＳ Ｐゴシック" pitchFamily="-60" charset="-128"/>
          <a:cs typeface="ＭＳ Ｐゴシック" pitchFamily="-60" charset="-128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124" charset="0"/>
          <a:ea typeface="ＭＳ Ｐゴシック" pitchFamily="-60" charset="-128"/>
          <a:cs typeface="ＭＳ Ｐゴシック" pitchFamily="-60" charset="-128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124" charset="0"/>
          <a:ea typeface="ＭＳ Ｐゴシック" pitchFamily="-60" charset="-128"/>
          <a:cs typeface="ＭＳ Ｐゴシック" pitchFamily="-60" charset="-128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124" charset="0"/>
          <a:ea typeface="ＭＳ Ｐゴシック" pitchFamily="-60" charset="-128"/>
          <a:cs typeface="ＭＳ Ｐゴシック" pitchFamily="-60" charset="-128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12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12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12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124" charset="0"/>
        </a:defRPr>
      </a:lvl9pPr>
    </p:titleStyle>
    <p:bodyStyle>
      <a:lvl1pPr marL="188913" indent="-188913" algn="l" defTabSz="171450" rtl="0" eaLnBrk="1" fontAlgn="base" hangingPunct="1">
        <a:spcBef>
          <a:spcPct val="0"/>
        </a:spcBef>
        <a:spcAft>
          <a:spcPts val="600"/>
        </a:spcAft>
        <a:buClr>
          <a:schemeClr val="accent4"/>
        </a:buClr>
        <a:buChar char="•"/>
        <a:defRPr sz="2000" b="0">
          <a:solidFill>
            <a:schemeClr val="tx1"/>
          </a:solidFill>
          <a:latin typeface="+mn-lt"/>
          <a:ea typeface="ＭＳ Ｐゴシック" pitchFamily="-60" charset="-128"/>
          <a:cs typeface="ＭＳ Ｐゴシック" pitchFamily="-60" charset="-128"/>
        </a:defRPr>
      </a:lvl1pPr>
      <a:lvl2pPr marL="342900" indent="-171450" algn="l" defTabSz="342900" rtl="0" eaLnBrk="1" fontAlgn="base" hangingPunct="1">
        <a:spcBef>
          <a:spcPct val="0"/>
        </a:spcBef>
        <a:spcAft>
          <a:spcPts val="600"/>
        </a:spcAft>
        <a:buClr>
          <a:schemeClr val="accent5">
            <a:lumMod val="75000"/>
          </a:schemeClr>
        </a:buClr>
        <a:buFont typeface="Arial" pitchFamily="34" charset="0"/>
        <a:buChar char="•"/>
        <a:defRPr sz="1800">
          <a:solidFill>
            <a:schemeClr val="tx1"/>
          </a:solidFill>
          <a:latin typeface="+mn-lt"/>
          <a:ea typeface="ＭＳ Ｐゴシック" pitchFamily="124" charset="-128"/>
        </a:defRPr>
      </a:lvl2pPr>
      <a:lvl3pPr marL="571500" indent="-171450" algn="l" defTabSz="571500" rtl="0" eaLnBrk="1" fontAlgn="base" hangingPunct="1">
        <a:spcBef>
          <a:spcPct val="0"/>
        </a:spcBef>
        <a:spcAft>
          <a:spcPts val="600"/>
        </a:spcAft>
        <a:buClr>
          <a:schemeClr val="accent5">
            <a:lumMod val="75000"/>
          </a:schemeClr>
        </a:buClr>
        <a:buFont typeface="Arial" pitchFamily="34" charset="0"/>
        <a:buChar char="•"/>
        <a:defRPr sz="1600">
          <a:solidFill>
            <a:schemeClr val="tx1"/>
          </a:solidFill>
          <a:latin typeface="+mn-lt"/>
          <a:ea typeface="ＭＳ Ｐゴシック" pitchFamily="124" charset="-128"/>
        </a:defRPr>
      </a:lvl3pPr>
      <a:lvl4pPr marL="1317625" indent="-203200" algn="l" rtl="0" eaLnBrk="1" fontAlgn="base" hangingPunct="1">
        <a:spcBef>
          <a:spcPct val="0"/>
        </a:spcBef>
        <a:spcAft>
          <a:spcPct val="20000"/>
        </a:spcAft>
        <a:buFont typeface="Symbol" pitchFamily="18" charset="2"/>
        <a:buChar char="-"/>
        <a:defRPr sz="1600">
          <a:solidFill>
            <a:schemeClr val="tx1"/>
          </a:solidFill>
          <a:latin typeface="+mn-lt"/>
          <a:ea typeface="ＭＳ Ｐゴシック" pitchFamily="124" charset="-128"/>
        </a:defRPr>
      </a:lvl4pPr>
      <a:lvl5pPr marL="1716088" indent="-182563" algn="l" rtl="0" eaLnBrk="1" fontAlgn="base" hangingPunct="1">
        <a:spcBef>
          <a:spcPct val="0"/>
        </a:spcBef>
        <a:spcAft>
          <a:spcPct val="20000"/>
        </a:spcAft>
        <a:buChar char="•"/>
        <a:defRPr sz="1500">
          <a:solidFill>
            <a:schemeClr val="tx1"/>
          </a:solidFill>
          <a:latin typeface="+mn-lt"/>
          <a:ea typeface="ＭＳ Ｐゴシック" pitchFamily="124" charset="-128"/>
        </a:defRPr>
      </a:lvl5pPr>
      <a:lvl6pPr marL="2173288" indent="-182563" algn="l" rtl="0" eaLnBrk="1" fontAlgn="base" hangingPunct="1">
        <a:spcBef>
          <a:spcPct val="0"/>
        </a:spcBef>
        <a:spcAft>
          <a:spcPct val="20000"/>
        </a:spcAft>
        <a:buChar char="•"/>
        <a:defRPr sz="1500">
          <a:solidFill>
            <a:schemeClr val="tx1"/>
          </a:solidFill>
          <a:latin typeface="+mn-lt"/>
          <a:ea typeface="ＭＳ Ｐゴシック" pitchFamily="124" charset="-128"/>
        </a:defRPr>
      </a:lvl6pPr>
      <a:lvl7pPr marL="2630488" indent="-182563" algn="l" rtl="0" eaLnBrk="1" fontAlgn="base" hangingPunct="1">
        <a:spcBef>
          <a:spcPct val="0"/>
        </a:spcBef>
        <a:spcAft>
          <a:spcPct val="20000"/>
        </a:spcAft>
        <a:buChar char="•"/>
        <a:defRPr sz="1500">
          <a:solidFill>
            <a:schemeClr val="tx1"/>
          </a:solidFill>
          <a:latin typeface="+mn-lt"/>
          <a:ea typeface="ＭＳ Ｐゴシック" pitchFamily="124" charset="-128"/>
        </a:defRPr>
      </a:lvl7pPr>
      <a:lvl8pPr marL="3087688" indent="-182563" algn="l" rtl="0" eaLnBrk="1" fontAlgn="base" hangingPunct="1">
        <a:spcBef>
          <a:spcPct val="0"/>
        </a:spcBef>
        <a:spcAft>
          <a:spcPct val="20000"/>
        </a:spcAft>
        <a:buChar char="•"/>
        <a:defRPr sz="1500">
          <a:solidFill>
            <a:schemeClr val="tx1"/>
          </a:solidFill>
          <a:latin typeface="+mn-lt"/>
          <a:ea typeface="ＭＳ Ｐゴシック" pitchFamily="124" charset="-128"/>
        </a:defRPr>
      </a:lvl8pPr>
      <a:lvl9pPr marL="3544888" indent="-182563" algn="l" rtl="0" eaLnBrk="1" fontAlgn="base" hangingPunct="1">
        <a:spcBef>
          <a:spcPct val="0"/>
        </a:spcBef>
        <a:spcAft>
          <a:spcPct val="20000"/>
        </a:spcAft>
        <a:buChar char="•"/>
        <a:defRPr sz="1500">
          <a:solidFill>
            <a:schemeClr val="tx1"/>
          </a:solidFill>
          <a:latin typeface="+mn-lt"/>
          <a:ea typeface="ＭＳ Ｐゴシック" pitchFamily="12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0" orient="horz" pos="2160" userDrawn="1">
          <p15:clr>
            <a:srgbClr val="F26B43"/>
          </p15:clr>
        </p15:guide>
        <p15:guide id="1" pos="2880" userDrawn="1">
          <p15:clr>
            <a:srgbClr val="F26B43"/>
          </p15:clr>
        </p15:guide>
        <p15:guide id="2" pos="153" userDrawn="1">
          <p15:clr>
            <a:srgbClr val="F26B43"/>
          </p15:clr>
        </p15:guide>
        <p15:guide id="3" pos="1453" userDrawn="1">
          <p15:clr>
            <a:srgbClr val="F26B43"/>
          </p15:clr>
        </p15:guide>
        <p15:guide id="4" pos="1663" userDrawn="1">
          <p15:clr>
            <a:srgbClr val="F26B43"/>
          </p15:clr>
        </p15:guide>
        <p15:guide id="5" pos="4104" userDrawn="1">
          <p15:clr>
            <a:srgbClr val="F26B43"/>
          </p15:clr>
        </p15:guide>
        <p15:guide id="6" pos="4320" userDrawn="1">
          <p15:clr>
            <a:srgbClr val="F26B43"/>
          </p15:clr>
        </p15:guide>
        <p15:guide id="7" pos="5615" userDrawn="1">
          <p15:clr>
            <a:srgbClr val="F26B43"/>
          </p15:clr>
        </p15:guide>
        <p15:guide id="8" orient="horz" pos="336" userDrawn="1">
          <p15:clr>
            <a:srgbClr val="F26B43"/>
          </p15:clr>
        </p15:guide>
        <p15:guide id="9" orient="horz" pos="671" userDrawn="1">
          <p15:clr>
            <a:srgbClr val="F26B43"/>
          </p15:clr>
        </p15:guide>
        <p15:guide id="10" orient="horz" pos="233" userDrawn="1">
          <p15:clr>
            <a:srgbClr val="F26B43"/>
          </p15:clr>
        </p15:guide>
        <p15:guide id="11" orient="horz" pos="3967" userDrawn="1">
          <p15:clr>
            <a:srgbClr val="F26B43"/>
          </p15:clr>
        </p15:guide>
        <p15:guide id="12" orient="horz" pos="3716" userDrawn="1">
          <p15:clr>
            <a:srgbClr val="F26B43"/>
          </p15:clr>
        </p15:guide>
        <p15:guide id="13" orient="horz" pos="158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4489573"/>
            <a:ext cx="65532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</a:rPr>
              <a:t>pDR1500_ </a:t>
            </a:r>
            <a:r>
              <a:rPr lang="en-IN" sz="2000" dirty="0" err="1" smtClean="0">
                <a:solidFill>
                  <a:schemeClr val="bg2">
                    <a:lumMod val="50000"/>
                  </a:schemeClr>
                </a:solidFill>
              </a:rPr>
              <a:t>Aeriksa</a:t>
            </a: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</a:rPr>
              <a:t> screens</a:t>
            </a:r>
            <a:endParaRPr lang="en-IN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Screens</a:t>
            </a:r>
            <a:endParaRPr lang="en-IN" dirty="0"/>
          </a:p>
        </p:txBody>
      </p:sp>
      <p:pic>
        <p:nvPicPr>
          <p:cNvPr id="5122" name="Picture 2" descr="E:\1-INTERFACE\EPM\Output\17-11-2015\Web Screens\with monitor\01_homeP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952" y="1089000"/>
            <a:ext cx="5730096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250" y="57408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Home page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299960" y="1645860"/>
            <a:ext cx="16962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b="1" dirty="0" smtClean="0"/>
              <a:t>My </a:t>
            </a:r>
            <a:r>
              <a:rPr lang="en-IN" sz="800" b="1" dirty="0" err="1" smtClean="0"/>
              <a:t>Aeriksa</a:t>
            </a:r>
            <a:r>
              <a:rPr lang="en-IN" sz="800" b="1" dirty="0" smtClean="0"/>
              <a:t> - Button</a:t>
            </a:r>
          </a:p>
          <a:p>
            <a:r>
              <a:rPr lang="en-IN" sz="800" dirty="0" smtClean="0"/>
              <a:t>Background </a:t>
            </a:r>
            <a:r>
              <a:rPr lang="en-IN" sz="800" dirty="0" err="1"/>
              <a:t>color</a:t>
            </a:r>
            <a:r>
              <a:rPr lang="en-IN" sz="800" dirty="0"/>
              <a:t> : #ee3134</a:t>
            </a:r>
          </a:p>
          <a:p>
            <a:r>
              <a:rPr lang="en-IN" sz="800" dirty="0"/>
              <a:t>Border: 1 pixel wide and #dd1f25</a:t>
            </a:r>
          </a:p>
          <a:p>
            <a:r>
              <a:rPr lang="en-IN" sz="800" dirty="0" smtClean="0"/>
              <a:t>Hover:</a:t>
            </a:r>
          </a:p>
          <a:p>
            <a:r>
              <a:rPr lang="en-IN" sz="800" dirty="0" smtClean="0"/>
              <a:t>Border </a:t>
            </a:r>
            <a:r>
              <a:rPr lang="en-IN" sz="800" dirty="0"/>
              <a:t>: #</a:t>
            </a:r>
            <a:r>
              <a:rPr lang="en-IN" sz="800" dirty="0" smtClean="0"/>
              <a:t>dd1f25</a:t>
            </a:r>
          </a:p>
          <a:p>
            <a:r>
              <a:rPr lang="en-IN" sz="800" dirty="0" smtClean="0"/>
              <a:t>Background </a:t>
            </a:r>
            <a:r>
              <a:rPr lang="en-IN" sz="800" dirty="0" err="1"/>
              <a:t>Color</a:t>
            </a:r>
            <a:r>
              <a:rPr lang="en-IN" sz="800" dirty="0"/>
              <a:t> : #dd1f25</a:t>
            </a:r>
          </a:p>
          <a:p>
            <a:endParaRPr lang="en-IN" sz="800" dirty="0" smtClean="0"/>
          </a:p>
          <a:p>
            <a:r>
              <a:rPr lang="en-IN" sz="800" dirty="0"/>
              <a:t>Typography: #</a:t>
            </a:r>
            <a:r>
              <a:rPr lang="en-IN" sz="800" dirty="0" err="1"/>
              <a:t>ffffff</a:t>
            </a:r>
            <a:endParaRPr lang="en-IN" sz="800" dirty="0"/>
          </a:p>
          <a:p>
            <a:r>
              <a:rPr lang="en-IN" sz="800" dirty="0" smtClean="0"/>
              <a:t>Font</a:t>
            </a:r>
            <a:r>
              <a:rPr lang="en-IN" sz="800" dirty="0"/>
              <a:t>: 16px, bold</a:t>
            </a:r>
          </a:p>
          <a:p>
            <a:r>
              <a:rPr lang="en-IN" sz="800" dirty="0"/>
              <a:t>Button Height: 46 </a:t>
            </a:r>
            <a:r>
              <a:rPr lang="en-IN" sz="800" dirty="0" err="1"/>
              <a:t>px</a:t>
            </a:r>
            <a:endParaRPr lang="en-IN" sz="800" dirty="0"/>
          </a:p>
          <a:p>
            <a:r>
              <a:rPr lang="en-IN" sz="800" dirty="0"/>
              <a:t>Left/Right padding: 19 </a:t>
            </a:r>
            <a:r>
              <a:rPr lang="en-IN" sz="800" dirty="0" err="1"/>
              <a:t>px</a:t>
            </a:r>
            <a:endParaRPr lang="en-IN" sz="800" dirty="0"/>
          </a:p>
          <a:p>
            <a:r>
              <a:rPr lang="en-IN" sz="800" dirty="0"/>
              <a:t>Top/bottom padding: 11 </a:t>
            </a:r>
            <a:r>
              <a:rPr lang="en-IN" sz="800" dirty="0" err="1"/>
              <a:t>px</a:t>
            </a:r>
            <a:endParaRPr lang="en-IN" sz="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6248400" y="1752600"/>
            <a:ext cx="1051560" cy="0"/>
          </a:xfrm>
          <a:prstGeom prst="line">
            <a:avLst/>
          </a:prstGeom>
          <a:ln>
            <a:headEnd type="oval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1333" y="1633128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 smtClean="0"/>
              <a:t>#</a:t>
            </a:r>
            <a:r>
              <a:rPr lang="en-IN" sz="800" dirty="0" err="1" smtClean="0"/>
              <a:t>ffffff</a:t>
            </a:r>
            <a:endParaRPr lang="en-IN" sz="800" dirty="0"/>
          </a:p>
        </p:txBody>
      </p:sp>
      <p:cxnSp>
        <p:nvCxnSpPr>
          <p:cNvPr id="15" name="Straight Connector 14"/>
          <p:cNvCxnSpPr/>
          <p:nvPr/>
        </p:nvCxnSpPr>
        <p:spPr bwMode="auto">
          <a:xfrm flipH="1">
            <a:off x="1524000" y="2430690"/>
            <a:ext cx="838200" cy="0"/>
          </a:xfrm>
          <a:prstGeom prst="line">
            <a:avLst/>
          </a:prstGeom>
          <a:ln>
            <a:headEnd type="oval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8052" y="2322968"/>
            <a:ext cx="5020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#f3f3f3</a:t>
            </a:r>
            <a:endParaRPr lang="en-IN" sz="800" dirty="0"/>
          </a:p>
        </p:txBody>
      </p:sp>
      <p:cxnSp>
        <p:nvCxnSpPr>
          <p:cNvPr id="18" name="Straight Connector 17"/>
          <p:cNvCxnSpPr/>
          <p:nvPr/>
        </p:nvCxnSpPr>
        <p:spPr bwMode="auto">
          <a:xfrm flipH="1">
            <a:off x="1554552" y="3733800"/>
            <a:ext cx="2407848" cy="0"/>
          </a:xfrm>
          <a:prstGeom prst="line">
            <a:avLst/>
          </a:prstGeom>
          <a:ln>
            <a:headEnd type="oval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0600" y="3626078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 smtClean="0"/>
              <a:t>#</a:t>
            </a:r>
            <a:r>
              <a:rPr lang="en-IN" sz="800" dirty="0"/>
              <a:t>009EDB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53814" y="566909"/>
            <a:ext cx="19812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b="1" dirty="0" smtClean="0"/>
              <a:t>Thermofisher Scientific Logo</a:t>
            </a:r>
          </a:p>
          <a:p>
            <a:r>
              <a:rPr lang="en-IN" sz="900" dirty="0" smtClean="0"/>
              <a:t>Width </a:t>
            </a:r>
            <a:r>
              <a:rPr lang="en-IN" sz="900" dirty="0"/>
              <a:t>: 180px</a:t>
            </a:r>
          </a:p>
          <a:p>
            <a:r>
              <a:rPr lang="en-IN" sz="900" dirty="0"/>
              <a:t>Height : 40px</a:t>
            </a:r>
          </a:p>
          <a:p>
            <a:r>
              <a:rPr lang="en-IN" sz="900" dirty="0"/>
              <a:t>Top Margin : 16px</a:t>
            </a:r>
          </a:p>
          <a:p>
            <a:r>
              <a:rPr lang="en-IN" sz="900" dirty="0"/>
              <a:t>Bottom Margin : 14px</a:t>
            </a:r>
          </a:p>
        </p:txBody>
      </p:sp>
      <p:cxnSp>
        <p:nvCxnSpPr>
          <p:cNvPr id="24" name="Straight Connector 23"/>
          <p:cNvCxnSpPr/>
          <p:nvPr/>
        </p:nvCxnSpPr>
        <p:spPr bwMode="auto">
          <a:xfrm flipH="1">
            <a:off x="1524000" y="1752600"/>
            <a:ext cx="838200" cy="0"/>
          </a:xfrm>
          <a:prstGeom prst="line">
            <a:avLst/>
          </a:prstGeom>
          <a:ln>
            <a:headEnd type="oval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 flipV="1">
            <a:off x="3048000" y="1295400"/>
            <a:ext cx="0" cy="385439"/>
          </a:xfrm>
          <a:prstGeom prst="line">
            <a:avLst/>
          </a:prstGeom>
          <a:ln>
            <a:headEnd type="oval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145655" y="5181600"/>
            <a:ext cx="1790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 dirty="0" smtClean="0"/>
              <a:t>General Typography</a:t>
            </a:r>
          </a:p>
          <a:p>
            <a:r>
              <a:rPr lang="en-IN" sz="1000" dirty="0" smtClean="0"/>
              <a:t>Font </a:t>
            </a:r>
            <a:r>
              <a:rPr lang="en-IN" sz="1000" dirty="0"/>
              <a:t>family Helvetica </a:t>
            </a:r>
            <a:r>
              <a:rPr lang="en-IN" sz="1000" dirty="0" err="1"/>
              <a:t>Neue</a:t>
            </a:r>
            <a:endParaRPr lang="en-IN" sz="1000" dirty="0"/>
          </a:p>
          <a:p>
            <a:r>
              <a:rPr lang="en-IN" sz="1000" dirty="0"/>
              <a:t>Font size 13px</a:t>
            </a:r>
          </a:p>
          <a:p>
            <a:r>
              <a:rPr lang="en-IN" sz="1000" dirty="0"/>
              <a:t>Line height 22px</a:t>
            </a:r>
          </a:p>
          <a:p>
            <a:r>
              <a:rPr lang="en-IN" sz="1000" dirty="0"/>
              <a:t>Letter spacing 1em</a:t>
            </a:r>
          </a:p>
          <a:p>
            <a:r>
              <a:rPr lang="en-IN" sz="1000" dirty="0" err="1"/>
              <a:t>Color</a:t>
            </a:r>
            <a:r>
              <a:rPr lang="en-IN" sz="1000" dirty="0"/>
              <a:t> #</a:t>
            </a:r>
            <a:r>
              <a:rPr lang="en-IN" sz="1000" dirty="0" smtClean="0"/>
              <a:t>333333c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65222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7" name="Picture 3" descr="E:\1-INTERFACE\EPM\Output\Web Screens\with monitor\02_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952" y="1089000"/>
            <a:ext cx="5730097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53814" y="566909"/>
            <a:ext cx="19812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b="1" dirty="0" smtClean="0"/>
              <a:t>Thermofisher Scientific Logo</a:t>
            </a:r>
          </a:p>
          <a:p>
            <a:r>
              <a:rPr lang="en-IN" sz="900" dirty="0" smtClean="0"/>
              <a:t>Width </a:t>
            </a:r>
            <a:r>
              <a:rPr lang="en-IN" sz="900" dirty="0"/>
              <a:t>: 180px</a:t>
            </a:r>
          </a:p>
          <a:p>
            <a:r>
              <a:rPr lang="en-IN" sz="900" dirty="0"/>
              <a:t>Height : 40px</a:t>
            </a:r>
          </a:p>
          <a:p>
            <a:r>
              <a:rPr lang="en-IN" sz="900" dirty="0"/>
              <a:t>Top Margin : 16px</a:t>
            </a:r>
          </a:p>
          <a:p>
            <a:r>
              <a:rPr lang="en-IN" sz="900" dirty="0"/>
              <a:t>Bottom Margin : 14px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 flipV="1">
            <a:off x="3048000" y="1295400"/>
            <a:ext cx="0" cy="385439"/>
          </a:xfrm>
          <a:prstGeom prst="line">
            <a:avLst/>
          </a:prstGeom>
          <a:ln>
            <a:headEnd type="oval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41333" y="1633128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 smtClean="0"/>
              <a:t>#</a:t>
            </a:r>
            <a:r>
              <a:rPr lang="en-IN" sz="800" dirty="0" err="1" smtClean="0"/>
              <a:t>ffffff</a:t>
            </a:r>
            <a:endParaRPr lang="en-IN" sz="800" dirty="0"/>
          </a:p>
        </p:txBody>
      </p:sp>
      <p:cxnSp>
        <p:nvCxnSpPr>
          <p:cNvPr id="9" name="Straight Connector 8"/>
          <p:cNvCxnSpPr/>
          <p:nvPr/>
        </p:nvCxnSpPr>
        <p:spPr bwMode="auto">
          <a:xfrm flipH="1">
            <a:off x="1524000" y="2430690"/>
            <a:ext cx="838200" cy="0"/>
          </a:xfrm>
          <a:prstGeom prst="line">
            <a:avLst/>
          </a:prstGeom>
          <a:ln>
            <a:headEnd type="oval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98052" y="2322968"/>
            <a:ext cx="5020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#f3f3f3</a:t>
            </a:r>
            <a:endParaRPr lang="en-IN" sz="800" dirty="0"/>
          </a:p>
        </p:txBody>
      </p:sp>
      <p:cxnSp>
        <p:nvCxnSpPr>
          <p:cNvPr id="11" name="Straight Connector 10"/>
          <p:cNvCxnSpPr/>
          <p:nvPr/>
        </p:nvCxnSpPr>
        <p:spPr bwMode="auto">
          <a:xfrm flipH="1">
            <a:off x="1524000" y="1752600"/>
            <a:ext cx="838200" cy="0"/>
          </a:xfrm>
          <a:prstGeom prst="line">
            <a:avLst/>
          </a:prstGeom>
          <a:ln>
            <a:headEnd type="oval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99960" y="1645860"/>
            <a:ext cx="189987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b="1" dirty="0" smtClean="0"/>
              <a:t>Home- Button</a:t>
            </a:r>
          </a:p>
          <a:p>
            <a:r>
              <a:rPr lang="en-IN" sz="800" dirty="0"/>
              <a:t>Background </a:t>
            </a:r>
            <a:r>
              <a:rPr lang="en-IN" sz="800" dirty="0" err="1"/>
              <a:t>color</a:t>
            </a:r>
            <a:r>
              <a:rPr lang="en-IN" sz="800" dirty="0"/>
              <a:t>: #</a:t>
            </a:r>
            <a:r>
              <a:rPr lang="en-IN" sz="800" dirty="0" err="1"/>
              <a:t>ffffff</a:t>
            </a:r>
            <a:endParaRPr lang="en-IN" sz="800" dirty="0"/>
          </a:p>
          <a:p>
            <a:r>
              <a:rPr lang="en-IN" sz="800" dirty="0"/>
              <a:t>Border: 1 pixel wide and </a:t>
            </a:r>
            <a:r>
              <a:rPr lang="en-IN" sz="800" dirty="0" smtClean="0"/>
              <a:t>#616265</a:t>
            </a:r>
            <a:endParaRPr lang="en-IN" sz="800" dirty="0"/>
          </a:p>
          <a:p>
            <a:r>
              <a:rPr lang="en-IN" sz="800" dirty="0"/>
              <a:t>Typography: </a:t>
            </a:r>
            <a:r>
              <a:rPr lang="en-IN" sz="800" dirty="0" smtClean="0"/>
              <a:t>16px</a:t>
            </a:r>
            <a:r>
              <a:rPr lang="en-IN" sz="800" dirty="0"/>
              <a:t>, bold and #</a:t>
            </a:r>
            <a:r>
              <a:rPr lang="en-IN" sz="800" dirty="0" smtClean="0"/>
              <a:t>333333</a:t>
            </a:r>
          </a:p>
          <a:p>
            <a:r>
              <a:rPr lang="en-IN" sz="800" dirty="0"/>
              <a:t>Button Height: 46 </a:t>
            </a:r>
            <a:r>
              <a:rPr lang="en-IN" sz="800" dirty="0" err="1"/>
              <a:t>px</a:t>
            </a:r>
            <a:endParaRPr lang="en-IN" sz="800" dirty="0"/>
          </a:p>
          <a:p>
            <a:r>
              <a:rPr lang="en-IN" sz="800" dirty="0"/>
              <a:t>Left/Right padding: 19 </a:t>
            </a:r>
            <a:r>
              <a:rPr lang="en-IN" sz="800" dirty="0" err="1"/>
              <a:t>px</a:t>
            </a:r>
            <a:endParaRPr lang="en-IN" sz="800" dirty="0"/>
          </a:p>
          <a:p>
            <a:r>
              <a:rPr lang="en-IN" sz="800" dirty="0"/>
              <a:t>Top/bottom padding: 11 </a:t>
            </a:r>
            <a:r>
              <a:rPr lang="en-IN" sz="800" dirty="0" err="1"/>
              <a:t>px</a:t>
            </a:r>
            <a:endParaRPr lang="en-IN" sz="800" dirty="0"/>
          </a:p>
          <a:p>
            <a:r>
              <a:rPr lang="en-IN" sz="800" dirty="0" smtClean="0"/>
              <a:t>Hover:</a:t>
            </a:r>
          </a:p>
          <a:p>
            <a:r>
              <a:rPr lang="en-IN" sz="800" dirty="0" smtClean="0"/>
              <a:t>Border </a:t>
            </a:r>
            <a:r>
              <a:rPr lang="en-IN" sz="800" dirty="0"/>
              <a:t>: #</a:t>
            </a:r>
            <a:r>
              <a:rPr lang="en-IN" sz="800" dirty="0" smtClean="0"/>
              <a:t>333333</a:t>
            </a:r>
          </a:p>
          <a:p>
            <a:r>
              <a:rPr lang="en-IN" sz="800" dirty="0" smtClean="0"/>
              <a:t>Background </a:t>
            </a:r>
            <a:r>
              <a:rPr lang="en-IN" sz="800" dirty="0" err="1"/>
              <a:t>Color</a:t>
            </a:r>
            <a:r>
              <a:rPr lang="en-IN" sz="800" dirty="0"/>
              <a:t> : #</a:t>
            </a:r>
            <a:r>
              <a:rPr lang="en-IN" sz="800" dirty="0" smtClean="0"/>
              <a:t>f3f3f3</a:t>
            </a:r>
          </a:p>
          <a:p>
            <a:endParaRPr lang="en-IN" sz="800" dirty="0"/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6248400" y="1752600"/>
            <a:ext cx="1051560" cy="0"/>
          </a:xfrm>
          <a:prstGeom prst="line">
            <a:avLst/>
          </a:prstGeom>
          <a:ln>
            <a:headEnd type="oval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30850" y="2057400"/>
            <a:ext cx="13869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b="1" dirty="0" smtClean="0"/>
              <a:t>Standard </a:t>
            </a:r>
            <a:r>
              <a:rPr lang="en-IN" sz="800" b="1" dirty="0"/>
              <a:t>input </a:t>
            </a:r>
            <a:r>
              <a:rPr lang="en-IN" sz="800" b="1" dirty="0" smtClean="0"/>
              <a:t>field:</a:t>
            </a:r>
          </a:p>
          <a:p>
            <a:r>
              <a:rPr lang="en-IN" sz="800" dirty="0" smtClean="0"/>
              <a:t>Field </a:t>
            </a:r>
            <a:r>
              <a:rPr lang="en-IN" sz="800" dirty="0"/>
              <a:t>Height: 37 </a:t>
            </a:r>
            <a:r>
              <a:rPr lang="en-IN" sz="800" dirty="0" err="1" smtClean="0"/>
              <a:t>px</a:t>
            </a:r>
            <a:endParaRPr lang="en-IN" sz="800" dirty="0"/>
          </a:p>
          <a:p>
            <a:r>
              <a:rPr lang="en-IN" sz="800" dirty="0" smtClean="0"/>
              <a:t>Left/Right </a:t>
            </a:r>
            <a:r>
              <a:rPr lang="en-IN" sz="800" dirty="0"/>
              <a:t>padding: 6 </a:t>
            </a:r>
            <a:r>
              <a:rPr lang="en-IN" sz="800" dirty="0" err="1" smtClean="0"/>
              <a:t>px</a:t>
            </a:r>
            <a:endParaRPr lang="en-IN" sz="800" dirty="0"/>
          </a:p>
          <a:p>
            <a:r>
              <a:rPr lang="en-IN" sz="800" dirty="0" smtClean="0"/>
              <a:t>Top/bottom </a:t>
            </a:r>
            <a:r>
              <a:rPr lang="en-IN" sz="800" dirty="0"/>
              <a:t>padding: 8 </a:t>
            </a:r>
            <a:r>
              <a:rPr lang="en-IN" sz="800" dirty="0" err="1" smtClean="0"/>
              <a:t>px</a:t>
            </a:r>
            <a:endParaRPr lang="en-IN" sz="800" dirty="0"/>
          </a:p>
          <a:p>
            <a:r>
              <a:rPr lang="en-IN" sz="800" dirty="0" smtClean="0"/>
              <a:t>Input </a:t>
            </a:r>
            <a:r>
              <a:rPr lang="en-IN" sz="800" dirty="0"/>
              <a:t>box shadow: inset, </a:t>
            </a:r>
            <a:endParaRPr lang="en-IN" sz="800" dirty="0" smtClean="0"/>
          </a:p>
          <a:p>
            <a:r>
              <a:rPr lang="en-IN" sz="800" dirty="0" smtClean="0"/>
              <a:t>1px </a:t>
            </a:r>
            <a:r>
              <a:rPr lang="en-IN" sz="800" dirty="0"/>
              <a:t>horizontal/vertical, </a:t>
            </a:r>
            <a:endParaRPr lang="en-IN" sz="800" dirty="0" smtClean="0"/>
          </a:p>
          <a:p>
            <a:r>
              <a:rPr lang="en-IN" sz="800" dirty="0" err="1" smtClean="0"/>
              <a:t>rgba</a:t>
            </a:r>
            <a:r>
              <a:rPr lang="en-IN" sz="800" dirty="0" smtClean="0"/>
              <a:t>(0</a:t>
            </a:r>
            <a:r>
              <a:rPr lang="en-IN" sz="800" dirty="0"/>
              <a:t>, 0, 0, </a:t>
            </a:r>
            <a:r>
              <a:rPr lang="en-IN" sz="800" dirty="0" smtClean="0"/>
              <a:t>0.075)</a:t>
            </a:r>
          </a:p>
          <a:p>
            <a:r>
              <a:rPr lang="en-IN" sz="800" b="1" dirty="0" smtClean="0"/>
              <a:t>Text area</a:t>
            </a:r>
          </a:p>
          <a:p>
            <a:r>
              <a:rPr lang="en-IN" sz="800" dirty="0" smtClean="0"/>
              <a:t>Left/Right </a:t>
            </a:r>
            <a:r>
              <a:rPr lang="en-IN" sz="800" dirty="0"/>
              <a:t>padding: 6 </a:t>
            </a:r>
            <a:r>
              <a:rPr lang="en-IN" sz="800" dirty="0" err="1" smtClean="0"/>
              <a:t>px</a:t>
            </a:r>
            <a:endParaRPr lang="en-IN" sz="800" dirty="0"/>
          </a:p>
          <a:p>
            <a:r>
              <a:rPr lang="en-IN" sz="800" dirty="0" smtClean="0"/>
              <a:t>Top/bottom </a:t>
            </a:r>
            <a:r>
              <a:rPr lang="en-IN" sz="800" dirty="0"/>
              <a:t>padding: 8 </a:t>
            </a:r>
            <a:r>
              <a:rPr lang="en-IN" sz="800" dirty="0" err="1"/>
              <a:t>px</a:t>
            </a:r>
            <a:endParaRPr lang="en-IN" sz="800" dirty="0"/>
          </a:p>
          <a:p>
            <a:r>
              <a:rPr lang="en-IN" sz="800" b="1" dirty="0" smtClean="0"/>
              <a:t>Input/text </a:t>
            </a:r>
            <a:r>
              <a:rPr lang="en-IN" sz="800" b="1" dirty="0"/>
              <a:t>area </a:t>
            </a:r>
            <a:r>
              <a:rPr lang="en-IN" sz="800" b="1" dirty="0" smtClean="0"/>
              <a:t>focus</a:t>
            </a:r>
          </a:p>
          <a:p>
            <a:r>
              <a:rPr lang="en-IN" sz="800" dirty="0" smtClean="0"/>
              <a:t>Border </a:t>
            </a:r>
            <a:r>
              <a:rPr lang="en-IN" sz="800" dirty="0" err="1"/>
              <a:t>color</a:t>
            </a:r>
            <a:r>
              <a:rPr lang="en-IN" sz="800" dirty="0"/>
              <a:t>: #</a:t>
            </a:r>
            <a:r>
              <a:rPr lang="en-IN" sz="800" dirty="0" smtClean="0"/>
              <a:t>73b8ee</a:t>
            </a:r>
          </a:p>
          <a:p>
            <a:r>
              <a:rPr lang="en-IN" sz="800" dirty="0" smtClean="0"/>
              <a:t>Glow </a:t>
            </a:r>
            <a:r>
              <a:rPr lang="en-IN" sz="800" dirty="0"/>
              <a:t>effect: 5 </a:t>
            </a:r>
            <a:r>
              <a:rPr lang="en-IN" sz="800" dirty="0" err="1"/>
              <a:t>px</a:t>
            </a:r>
            <a:r>
              <a:rPr lang="en-IN" sz="800" dirty="0"/>
              <a:t> #73b8ee</a:t>
            </a:r>
          </a:p>
          <a:p>
            <a:r>
              <a:rPr lang="en-IN" sz="800" b="1" dirty="0" smtClean="0"/>
              <a:t>Input </a:t>
            </a:r>
            <a:r>
              <a:rPr lang="en-IN" sz="800" b="1" dirty="0"/>
              <a:t>with </a:t>
            </a:r>
            <a:r>
              <a:rPr lang="en-IN" sz="800" b="1" dirty="0" smtClean="0"/>
              <a:t>error</a:t>
            </a:r>
          </a:p>
          <a:p>
            <a:r>
              <a:rPr lang="en-IN" sz="800" dirty="0" smtClean="0"/>
              <a:t>Border </a:t>
            </a:r>
            <a:r>
              <a:rPr lang="en-IN" sz="800" dirty="0" err="1"/>
              <a:t>color</a:t>
            </a:r>
            <a:r>
              <a:rPr lang="en-IN" sz="800" dirty="0"/>
              <a:t>: #ee3134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172749" y="2557462"/>
            <a:ext cx="358101" cy="0"/>
          </a:xfrm>
          <a:prstGeom prst="line">
            <a:avLst/>
          </a:prstGeom>
          <a:ln>
            <a:headEnd type="oval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9903" y="2865120"/>
            <a:ext cx="16962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b="1" dirty="0" err="1" smtClean="0"/>
              <a:t>SignIn</a:t>
            </a:r>
            <a:r>
              <a:rPr lang="en-IN" sz="800" b="1" dirty="0" smtClean="0"/>
              <a:t>- Button</a:t>
            </a:r>
          </a:p>
          <a:p>
            <a:r>
              <a:rPr lang="en-IN" sz="800" dirty="0" smtClean="0"/>
              <a:t>Background </a:t>
            </a:r>
            <a:r>
              <a:rPr lang="en-IN" sz="800" dirty="0" err="1"/>
              <a:t>color</a:t>
            </a:r>
            <a:r>
              <a:rPr lang="en-IN" sz="800" dirty="0"/>
              <a:t> : #ee3134</a:t>
            </a:r>
          </a:p>
          <a:p>
            <a:r>
              <a:rPr lang="en-IN" sz="800" dirty="0"/>
              <a:t>Border: 1 pixel wide and #dd1f25</a:t>
            </a:r>
          </a:p>
          <a:p>
            <a:r>
              <a:rPr lang="en-IN" sz="800" dirty="0" smtClean="0"/>
              <a:t>Hover:</a:t>
            </a:r>
          </a:p>
          <a:p>
            <a:r>
              <a:rPr lang="en-IN" sz="800" dirty="0" smtClean="0"/>
              <a:t>Border </a:t>
            </a:r>
            <a:r>
              <a:rPr lang="en-IN" sz="800" dirty="0"/>
              <a:t>: #</a:t>
            </a:r>
            <a:r>
              <a:rPr lang="en-IN" sz="800" dirty="0" smtClean="0"/>
              <a:t>dd1f25</a:t>
            </a:r>
          </a:p>
          <a:p>
            <a:r>
              <a:rPr lang="en-IN" sz="800" dirty="0" smtClean="0"/>
              <a:t>Background </a:t>
            </a:r>
            <a:r>
              <a:rPr lang="en-IN" sz="800" dirty="0" err="1"/>
              <a:t>Color</a:t>
            </a:r>
            <a:r>
              <a:rPr lang="en-IN" sz="800" dirty="0"/>
              <a:t> : #dd1f25</a:t>
            </a:r>
          </a:p>
          <a:p>
            <a:endParaRPr lang="en-IN" sz="800" dirty="0" smtClean="0"/>
          </a:p>
          <a:p>
            <a:r>
              <a:rPr lang="en-IN" sz="800" dirty="0"/>
              <a:t>Typography: #</a:t>
            </a:r>
            <a:r>
              <a:rPr lang="en-IN" sz="800" dirty="0" err="1"/>
              <a:t>ffffff</a:t>
            </a:r>
            <a:endParaRPr lang="en-IN" sz="800" dirty="0"/>
          </a:p>
          <a:p>
            <a:r>
              <a:rPr lang="en-IN" sz="800" dirty="0" smtClean="0"/>
              <a:t>Font</a:t>
            </a:r>
            <a:r>
              <a:rPr lang="en-IN" sz="800" dirty="0"/>
              <a:t>: 16px, bold</a:t>
            </a:r>
          </a:p>
          <a:p>
            <a:r>
              <a:rPr lang="en-IN" sz="800" dirty="0"/>
              <a:t>Button Height: 46 </a:t>
            </a:r>
            <a:r>
              <a:rPr lang="en-IN" sz="800" dirty="0" err="1"/>
              <a:t>px</a:t>
            </a:r>
            <a:endParaRPr lang="en-IN" sz="800" dirty="0"/>
          </a:p>
          <a:p>
            <a:r>
              <a:rPr lang="en-IN" sz="800" dirty="0"/>
              <a:t>Left/Right padding: 19 </a:t>
            </a:r>
            <a:r>
              <a:rPr lang="en-IN" sz="800" dirty="0" err="1"/>
              <a:t>px</a:t>
            </a:r>
            <a:endParaRPr lang="en-IN" sz="800" dirty="0"/>
          </a:p>
          <a:p>
            <a:r>
              <a:rPr lang="en-IN" sz="800" dirty="0"/>
              <a:t>Top/bottom padding: 11 </a:t>
            </a:r>
            <a:r>
              <a:rPr lang="en-IN" sz="800" dirty="0" err="1"/>
              <a:t>px</a:t>
            </a:r>
            <a:endParaRPr lang="en-IN" sz="800" dirty="0"/>
          </a:p>
        </p:txBody>
      </p:sp>
      <p:cxnSp>
        <p:nvCxnSpPr>
          <p:cNvPr id="19" name="Straight Connector 18"/>
          <p:cNvCxnSpPr/>
          <p:nvPr/>
        </p:nvCxnSpPr>
        <p:spPr bwMode="auto">
          <a:xfrm flipH="1">
            <a:off x="1143000" y="2971800"/>
            <a:ext cx="2743200" cy="0"/>
          </a:xfrm>
          <a:prstGeom prst="line">
            <a:avLst/>
          </a:prstGeom>
          <a:ln>
            <a:headEnd type="oval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145655" y="5181600"/>
            <a:ext cx="1790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 dirty="0" smtClean="0"/>
              <a:t>General Typography</a:t>
            </a:r>
          </a:p>
          <a:p>
            <a:r>
              <a:rPr lang="en-IN" sz="1000" dirty="0" smtClean="0"/>
              <a:t>Font </a:t>
            </a:r>
            <a:r>
              <a:rPr lang="en-IN" sz="1000" dirty="0"/>
              <a:t>family Helvetica </a:t>
            </a:r>
            <a:r>
              <a:rPr lang="en-IN" sz="1000" dirty="0" err="1"/>
              <a:t>Neue</a:t>
            </a:r>
            <a:endParaRPr lang="en-IN" sz="1000" dirty="0"/>
          </a:p>
          <a:p>
            <a:r>
              <a:rPr lang="en-IN" sz="1000" dirty="0"/>
              <a:t>Font size 13px</a:t>
            </a:r>
          </a:p>
          <a:p>
            <a:r>
              <a:rPr lang="en-IN" sz="1000" dirty="0"/>
              <a:t>Line height 22px</a:t>
            </a:r>
          </a:p>
          <a:p>
            <a:r>
              <a:rPr lang="en-IN" sz="1000" dirty="0"/>
              <a:t>Letter spacing 1em</a:t>
            </a:r>
          </a:p>
          <a:p>
            <a:r>
              <a:rPr lang="en-IN" sz="1000" dirty="0" err="1"/>
              <a:t>Color</a:t>
            </a:r>
            <a:r>
              <a:rPr lang="en-IN" sz="1000" dirty="0"/>
              <a:t> #</a:t>
            </a:r>
            <a:r>
              <a:rPr lang="en-IN" sz="1000" dirty="0" smtClean="0"/>
              <a:t>333333c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87725926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E:\1-INTERFACE\EPM\Output\Web Screens\with monitor\03_dash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952" y="1089000"/>
            <a:ext cx="5730097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" y="1828800"/>
            <a:ext cx="17907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 dirty="0" smtClean="0"/>
              <a:t>Air Quality, Temp, Humidity &amp; Username</a:t>
            </a:r>
          </a:p>
          <a:p>
            <a:r>
              <a:rPr lang="en-IN" sz="1000" dirty="0" smtClean="0"/>
              <a:t>Font </a:t>
            </a:r>
            <a:r>
              <a:rPr lang="en-IN" sz="1000" dirty="0"/>
              <a:t>family Helvetica </a:t>
            </a:r>
            <a:r>
              <a:rPr lang="en-IN" sz="1000" dirty="0" err="1"/>
              <a:t>Neue</a:t>
            </a:r>
            <a:endParaRPr lang="en-IN" sz="1000" dirty="0"/>
          </a:p>
          <a:p>
            <a:r>
              <a:rPr lang="en-IN" sz="1000" dirty="0"/>
              <a:t>Font size </a:t>
            </a:r>
            <a:r>
              <a:rPr lang="en-IN" sz="1000" dirty="0" smtClean="0"/>
              <a:t>18px</a:t>
            </a:r>
            <a:endParaRPr lang="en-IN" sz="1000" dirty="0"/>
          </a:p>
          <a:p>
            <a:r>
              <a:rPr lang="en-IN" sz="1000" dirty="0"/>
              <a:t>Line height 22px</a:t>
            </a:r>
          </a:p>
          <a:p>
            <a:r>
              <a:rPr lang="en-IN" sz="1000" dirty="0"/>
              <a:t>Letter spacing 1em</a:t>
            </a:r>
          </a:p>
          <a:p>
            <a:r>
              <a:rPr lang="en-IN" sz="1000" dirty="0" err="1"/>
              <a:t>Color</a:t>
            </a:r>
            <a:r>
              <a:rPr lang="en-IN" sz="1000" dirty="0"/>
              <a:t> #</a:t>
            </a:r>
            <a:r>
              <a:rPr lang="en-IN" sz="1000" dirty="0" smtClean="0"/>
              <a:t>333333c</a:t>
            </a:r>
            <a:endParaRPr lang="en-IN" sz="1000" dirty="0"/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1866900" y="1981200"/>
            <a:ext cx="1181100" cy="0"/>
          </a:xfrm>
          <a:prstGeom prst="line">
            <a:avLst/>
          </a:prstGeom>
          <a:ln>
            <a:headEnd type="oval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00" y="1981200"/>
            <a:ext cx="138691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b="1" dirty="0" smtClean="0"/>
              <a:t>Standard </a:t>
            </a:r>
            <a:r>
              <a:rPr lang="en-IN" sz="800" b="1" dirty="0"/>
              <a:t>input </a:t>
            </a:r>
            <a:r>
              <a:rPr lang="en-IN" sz="800" b="1" dirty="0" smtClean="0"/>
              <a:t>field:</a:t>
            </a:r>
          </a:p>
          <a:p>
            <a:r>
              <a:rPr lang="en-IN" sz="800" dirty="0" smtClean="0"/>
              <a:t>Field </a:t>
            </a:r>
            <a:r>
              <a:rPr lang="en-IN" sz="800" dirty="0"/>
              <a:t>Height: 37 </a:t>
            </a:r>
            <a:r>
              <a:rPr lang="en-IN" sz="800" dirty="0" err="1" smtClean="0"/>
              <a:t>px</a:t>
            </a:r>
            <a:endParaRPr lang="en-IN" sz="800" dirty="0"/>
          </a:p>
          <a:p>
            <a:r>
              <a:rPr lang="en-IN" sz="800" dirty="0" smtClean="0"/>
              <a:t>Left/Right </a:t>
            </a:r>
            <a:r>
              <a:rPr lang="en-IN" sz="800" dirty="0"/>
              <a:t>padding: 6 </a:t>
            </a:r>
            <a:r>
              <a:rPr lang="en-IN" sz="800" dirty="0" err="1" smtClean="0"/>
              <a:t>px</a:t>
            </a:r>
            <a:endParaRPr lang="en-IN" sz="800" dirty="0"/>
          </a:p>
          <a:p>
            <a:r>
              <a:rPr lang="en-IN" sz="800" dirty="0" smtClean="0"/>
              <a:t>Top/bottom </a:t>
            </a:r>
            <a:r>
              <a:rPr lang="en-IN" sz="800" dirty="0"/>
              <a:t>padding: 8 </a:t>
            </a:r>
            <a:r>
              <a:rPr lang="en-IN" sz="800" dirty="0" err="1" smtClean="0"/>
              <a:t>px</a:t>
            </a:r>
            <a:endParaRPr lang="en-IN" sz="800" dirty="0"/>
          </a:p>
          <a:p>
            <a:r>
              <a:rPr lang="en-IN" sz="800" dirty="0" smtClean="0"/>
              <a:t>Input </a:t>
            </a:r>
            <a:r>
              <a:rPr lang="en-IN" sz="800" dirty="0"/>
              <a:t>box shadow: inset, </a:t>
            </a:r>
            <a:endParaRPr lang="en-IN" sz="800" dirty="0" smtClean="0"/>
          </a:p>
          <a:p>
            <a:r>
              <a:rPr lang="en-IN" sz="800" dirty="0" smtClean="0"/>
              <a:t>1px </a:t>
            </a:r>
            <a:r>
              <a:rPr lang="en-IN" sz="800" dirty="0"/>
              <a:t>horizontal/vertical, </a:t>
            </a:r>
            <a:endParaRPr lang="en-IN" sz="800" dirty="0" smtClean="0"/>
          </a:p>
          <a:p>
            <a:r>
              <a:rPr lang="en-IN" sz="800" dirty="0" err="1" smtClean="0"/>
              <a:t>rgba</a:t>
            </a:r>
            <a:r>
              <a:rPr lang="en-IN" sz="800" dirty="0" smtClean="0"/>
              <a:t>(0</a:t>
            </a:r>
            <a:r>
              <a:rPr lang="en-IN" sz="800" dirty="0"/>
              <a:t>, 0, 0, </a:t>
            </a:r>
            <a:r>
              <a:rPr lang="en-IN" sz="800" dirty="0" smtClean="0"/>
              <a:t>0.075)</a:t>
            </a:r>
          </a:p>
          <a:p>
            <a:r>
              <a:rPr lang="en-IN" sz="800" b="1" dirty="0" smtClean="0"/>
              <a:t>Text area</a:t>
            </a:r>
          </a:p>
          <a:p>
            <a:r>
              <a:rPr lang="en-IN" sz="800" dirty="0" smtClean="0"/>
              <a:t>Left/Right </a:t>
            </a:r>
            <a:r>
              <a:rPr lang="en-IN" sz="800" dirty="0"/>
              <a:t>padding: 6 </a:t>
            </a:r>
            <a:r>
              <a:rPr lang="en-IN" sz="800" dirty="0" err="1" smtClean="0"/>
              <a:t>px</a:t>
            </a:r>
            <a:endParaRPr lang="en-IN" sz="800" dirty="0"/>
          </a:p>
          <a:p>
            <a:r>
              <a:rPr lang="en-IN" sz="800" dirty="0" smtClean="0"/>
              <a:t>Top/bottom </a:t>
            </a:r>
            <a:r>
              <a:rPr lang="en-IN" sz="800" dirty="0"/>
              <a:t>padding: 8 </a:t>
            </a:r>
            <a:r>
              <a:rPr lang="en-IN" sz="800" dirty="0" err="1"/>
              <a:t>px</a:t>
            </a:r>
            <a:endParaRPr lang="en-IN" sz="800" dirty="0"/>
          </a:p>
          <a:p>
            <a:r>
              <a:rPr lang="en-IN" sz="800" b="1" dirty="0" smtClean="0"/>
              <a:t>Input/text </a:t>
            </a:r>
            <a:r>
              <a:rPr lang="en-IN" sz="800" b="1" dirty="0"/>
              <a:t>area </a:t>
            </a:r>
            <a:r>
              <a:rPr lang="en-IN" sz="800" b="1" dirty="0" smtClean="0"/>
              <a:t>focus</a:t>
            </a:r>
          </a:p>
          <a:p>
            <a:r>
              <a:rPr lang="en-IN" sz="800" dirty="0" smtClean="0"/>
              <a:t>Border </a:t>
            </a:r>
            <a:r>
              <a:rPr lang="en-IN" sz="800" dirty="0" err="1"/>
              <a:t>color</a:t>
            </a:r>
            <a:r>
              <a:rPr lang="en-IN" sz="800" dirty="0"/>
              <a:t>: #</a:t>
            </a:r>
            <a:r>
              <a:rPr lang="en-IN" sz="800" dirty="0" smtClean="0"/>
              <a:t>73b8ee</a:t>
            </a:r>
          </a:p>
          <a:p>
            <a:r>
              <a:rPr lang="en-IN" sz="800" dirty="0" smtClean="0"/>
              <a:t>Glow </a:t>
            </a:r>
            <a:r>
              <a:rPr lang="en-IN" sz="800" dirty="0"/>
              <a:t>effect: 5 </a:t>
            </a:r>
            <a:r>
              <a:rPr lang="en-IN" sz="800" dirty="0" err="1"/>
              <a:t>px</a:t>
            </a:r>
            <a:r>
              <a:rPr lang="en-IN" sz="800" dirty="0"/>
              <a:t> #</a:t>
            </a:r>
            <a:r>
              <a:rPr lang="en-IN" sz="800" dirty="0" smtClean="0"/>
              <a:t>73b8ee</a:t>
            </a:r>
            <a:endParaRPr lang="en-IN" sz="800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705600" y="2209800"/>
            <a:ext cx="838200" cy="0"/>
          </a:xfrm>
          <a:prstGeom prst="line">
            <a:avLst/>
          </a:prstGeom>
          <a:ln>
            <a:headEnd type="oval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01793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ermo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50729-Corp-4x3">
  <a:themeElements>
    <a:clrScheme name="2015-CorpColor-PPT">
      <a:dk1>
        <a:srgbClr val="000000"/>
      </a:dk1>
      <a:lt1>
        <a:srgbClr val="FFFFFF"/>
      </a:lt1>
      <a:dk2>
        <a:srgbClr val="262262"/>
      </a:dk2>
      <a:lt2>
        <a:srgbClr val="B6B8BA"/>
      </a:lt2>
      <a:accent1>
        <a:srgbClr val="2583D1"/>
      </a:accent1>
      <a:accent2>
        <a:srgbClr val="32642B"/>
      </a:accent2>
      <a:accent3>
        <a:srgbClr val="00548B"/>
      </a:accent3>
      <a:accent4>
        <a:srgbClr val="EE3134"/>
      </a:accent4>
      <a:accent5>
        <a:srgbClr val="555759"/>
      </a:accent5>
      <a:accent6>
        <a:srgbClr val="EBB220"/>
      </a:accent6>
      <a:hlink>
        <a:srgbClr val="00B0F0"/>
      </a:hlink>
      <a:folHlink>
        <a:srgbClr val="FF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60000"/>
            <a:lumOff val="4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800" dirty="0" smtClean="0">
            <a:latin typeface="Arial" pitchFamily="12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4" charset="0"/>
          </a:defRPr>
        </a:defPPr>
      </a:lstStyle>
    </a:lnDef>
  </a:objectDefaults>
  <a:extraClrSchemeLst/>
  <a:custClrLst>
    <a:custClr name="Red 187">
      <a:srgbClr val="AD1E2D"/>
    </a:custClr>
    <a:custClr name="Orange 716">
      <a:srgbClr val="ED7700"/>
    </a:custClr>
    <a:custClr name="716 Light">
      <a:srgbClr val="EA9F54"/>
    </a:custClr>
    <a:custClr name="Green 390">
      <a:srgbClr val="7FBA00"/>
    </a:custClr>
    <a:custClr name="BlueGreen 7476">
      <a:srgbClr val="065056"/>
    </a:custClr>
    <a:custClr name="7476 Light">
      <a:srgbClr val="09757D"/>
    </a:custClr>
    <a:custClr name="629 Dark">
      <a:srgbClr val="3A9CB0"/>
    </a:custClr>
    <a:custClr name="Blue 284">
      <a:srgbClr val="6DABE4"/>
    </a:custClr>
    <a:custClr name="Purple 272">
      <a:srgbClr val="7474C1"/>
    </a:custClr>
    <a:custClr name="Purple 269">
      <a:srgbClr val="522D6D"/>
    </a:custClr>
  </a:custClrLst>
  <a:extLst>
    <a:ext uri="{05A4C25C-085E-4340-85A3-A5531E510DB2}">
      <thm15:themeFamily xmlns="" xmlns:thm15="http://schemas.microsoft.com/office/thememl/2012/main" name="Thermo Fisher-template-2015-internal-4x3.potx" id="{94034B1F-3D84-4C8C-AB40-D6D99AA685C5}" vid="{4EC7197F-41C9-4240-8F1A-352BAC2B2BA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4624</TotalTime>
  <Words>77</Words>
  <Application>Microsoft Office PowerPoint</Application>
  <PresentationFormat>On-screen Show (4:3)</PresentationFormat>
  <Paragraphs>98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ThermoTheme</vt:lpstr>
      <vt:lpstr>Office Theme</vt:lpstr>
      <vt:lpstr>150729-Corp-4x3</vt:lpstr>
      <vt:lpstr>PowerPoint Presentation</vt:lpstr>
      <vt:lpstr>Web Screens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Ketaki Kokil</dc:creator>
  <cp:lastModifiedBy>Ravikumar, Bandela</cp:lastModifiedBy>
  <cp:revision>88</cp:revision>
  <dcterms:created xsi:type="dcterms:W3CDTF">2006-08-16T00:00:00Z</dcterms:created>
  <dcterms:modified xsi:type="dcterms:W3CDTF">2015-11-30T08:51:50Z</dcterms:modified>
</cp:coreProperties>
</file>