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24000" y="1414440"/>
            <a:ext cx="6517800" cy="133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24000" y="1414440"/>
            <a:ext cx="6517800" cy="133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pic>
        <p:nvPicPr>
          <p:cNvPr id="1" name="Grafik 6" descr=""/>
          <p:cNvPicPr/>
          <p:nvPr/>
        </p:nvPicPr>
        <p:blipFill>
          <a:blip r:embed="rId3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1" lang="de-DE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18000" rIns="18000" tIns="36000" bIns="36000">
            <a:normAutofit/>
          </a:bodyPr>
          <a:p>
            <a:pPr>
              <a:lnSpc>
                <a:spcPct val="100000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177040" y="208080"/>
            <a:ext cx="612360" cy="36468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0CCCA421-B1BD-471A-8AB9-0963785265D6}" type="slidenum">
              <a:rPr b="0" lang="en-US" sz="105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1" lang="de-DE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031200" y="2536560"/>
            <a:ext cx="4440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Dateiabfrage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224000" y="1414440"/>
            <a:ext cx="6517800" cy="489240"/>
          </a:xfrm>
          <a:prstGeom prst="rect">
            <a:avLst/>
          </a:prstGeom>
          <a:noFill/>
          <a:ln w="9360">
            <a:noFill/>
          </a:ln>
        </p:spPr>
        <p:txBody>
          <a:bodyPr lIns="18000" rIns="18000" tIns="36000" bIns="36000"/>
          <a:p>
            <a:pPr>
              <a:lnSpc>
                <a:spcPct val="100000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Verbindungsaufbau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177040" y="208080"/>
            <a:ext cx="612360" cy="36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CC24892-B2A9-4AB9-ABEE-17C9407BCC97}" type="slidenum">
              <a:rPr b="0" lang="en-US" sz="105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83" name="Grafik 4" descr=""/>
          <p:cNvPicPr/>
          <p:nvPr/>
        </p:nvPicPr>
        <p:blipFill>
          <a:blip r:embed="rId1"/>
          <a:stretch/>
        </p:blipFill>
        <p:spPr>
          <a:xfrm>
            <a:off x="172440" y="2412720"/>
            <a:ext cx="4310280" cy="3248640"/>
          </a:xfrm>
          <a:prstGeom prst="rect">
            <a:avLst/>
          </a:prstGeom>
          <a:ln>
            <a:noFill/>
          </a:ln>
        </p:spPr>
      </p:pic>
      <p:pic>
        <p:nvPicPr>
          <p:cNvPr id="84" name="Grafik 5" descr=""/>
          <p:cNvPicPr/>
          <p:nvPr/>
        </p:nvPicPr>
        <p:blipFill>
          <a:blip r:embed="rId2"/>
          <a:stretch/>
        </p:blipFill>
        <p:spPr>
          <a:xfrm>
            <a:off x="4483080" y="2412720"/>
            <a:ext cx="4602240" cy="32486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76520" y="201708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070600" y="2017080"/>
            <a:ext cx="76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Client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24000" y="1414440"/>
            <a:ext cx="6517800" cy="458640"/>
          </a:xfrm>
          <a:prstGeom prst="rect">
            <a:avLst/>
          </a:prstGeom>
          <a:noFill/>
          <a:ln w="9360">
            <a:noFill/>
          </a:ln>
        </p:spPr>
        <p:txBody>
          <a:bodyPr lIns="18000" rIns="18000" tIns="36000" bIns="36000">
            <a:normAutofit/>
          </a:bodyPr>
          <a:p>
            <a:pPr>
              <a:lnSpc>
                <a:spcPct val="100000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Verbindungsaufbau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177040" y="208080"/>
            <a:ext cx="612360" cy="36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7878335-1869-4DA1-B793-A861FDC42ED2}" type="slidenum">
              <a:rPr b="0" lang="en-US" sz="105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89" name="Grafik 3" descr=""/>
          <p:cNvPicPr/>
          <p:nvPr/>
        </p:nvPicPr>
        <p:blipFill>
          <a:blip r:embed="rId1"/>
          <a:stretch/>
        </p:blipFill>
        <p:spPr>
          <a:xfrm>
            <a:off x="1224000" y="2417400"/>
            <a:ext cx="5115600" cy="280872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1681920" y="196092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80360" y="443520"/>
            <a:ext cx="6517800" cy="467640"/>
          </a:xfrm>
          <a:prstGeom prst="rect">
            <a:avLst/>
          </a:prstGeom>
          <a:noFill/>
          <a:ln w="9360">
            <a:noFill/>
          </a:ln>
        </p:spPr>
        <p:txBody>
          <a:bodyPr lIns="18000" rIns="18000" tIns="36000" bIns="36000">
            <a:normAutofit/>
          </a:bodyPr>
          <a:p>
            <a:pPr>
              <a:lnSpc>
                <a:spcPct val="100000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Programmablauf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137080" y="261000"/>
            <a:ext cx="612360" cy="36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E74C825-29D1-44C9-8769-FE9A6BB0707A}" type="slidenum">
              <a:rPr b="0" lang="en-US" sz="105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93" name="Grafik 4" descr=""/>
          <p:cNvPicPr/>
          <p:nvPr/>
        </p:nvPicPr>
        <p:blipFill>
          <a:blip r:embed="rId1"/>
          <a:stretch/>
        </p:blipFill>
        <p:spPr>
          <a:xfrm>
            <a:off x="615240" y="911880"/>
            <a:ext cx="6403680" cy="545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80360" y="443520"/>
            <a:ext cx="6517800" cy="467640"/>
          </a:xfrm>
          <a:prstGeom prst="rect">
            <a:avLst/>
          </a:prstGeom>
          <a:noFill/>
          <a:ln w="9360">
            <a:noFill/>
          </a:ln>
        </p:spPr>
        <p:txBody>
          <a:bodyPr lIns="18000" rIns="18000" tIns="36000" bIns="36000">
            <a:normAutofit/>
          </a:bodyPr>
          <a:p>
            <a:pPr>
              <a:lnSpc>
                <a:spcPct val="100000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Programmablauf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137080" y="261000"/>
            <a:ext cx="612360" cy="36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0463FAD3-654C-459F-8B63-80D5C4CD8CD4}" type="slidenum">
              <a:rPr b="0" lang="en-US" sz="105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96" name="Grafik 3" descr=""/>
          <p:cNvPicPr/>
          <p:nvPr/>
        </p:nvPicPr>
        <p:blipFill>
          <a:blip r:embed="rId1"/>
          <a:stretch/>
        </p:blipFill>
        <p:spPr>
          <a:xfrm>
            <a:off x="3903840" y="91440"/>
            <a:ext cx="4600080" cy="666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LibreOffice/5.4.2.2$Linux_X86_64 LibreOffice_project/40m0$Build-2</Application>
  <Words>12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2013-07-22T13:05:37Z</dcterms:created>
  <dc:creator>Richard Striegel</dc:creator>
  <dc:description/>
  <dc:language>en-US</dc:language>
  <cp:lastModifiedBy/>
  <dcterms:modified xsi:type="dcterms:W3CDTF">2017-12-19T20:50:02Z</dcterms:modified>
  <cp:revision>149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