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  <p:sldMasterId id="2147483709" r:id="rId7"/>
    <p:sldMasterId id="2147483721" r:id="rId8"/>
    <p:sldMasterId id="2147483733" r:id="rId9"/>
    <p:sldMasterId id="2147483745" r:id="rId10"/>
    <p:sldMasterId id="2147483757" r:id="rId11"/>
    <p:sldMasterId id="2147483769" r:id="rId12"/>
    <p:sldMasterId id="2147483782" r:id="rId13"/>
  </p:sldMasterIdLst>
  <p:notesMasterIdLst>
    <p:notesMasterId r:id="rId49"/>
  </p:notesMasterIdLst>
  <p:handoutMasterIdLst>
    <p:handoutMasterId r:id="rId50"/>
  </p:handoutMasterIdLst>
  <p:sldIdLst>
    <p:sldId id="256" r:id="rId14"/>
    <p:sldId id="2008" r:id="rId15"/>
    <p:sldId id="317" r:id="rId16"/>
    <p:sldId id="562" r:id="rId17"/>
    <p:sldId id="563" r:id="rId18"/>
    <p:sldId id="2010" r:id="rId19"/>
    <p:sldId id="2011" r:id="rId20"/>
    <p:sldId id="2012" r:id="rId21"/>
    <p:sldId id="2013" r:id="rId22"/>
    <p:sldId id="2081" r:id="rId23"/>
    <p:sldId id="2051" r:id="rId24"/>
    <p:sldId id="564" r:id="rId25"/>
    <p:sldId id="565" r:id="rId26"/>
    <p:sldId id="567" r:id="rId27"/>
    <p:sldId id="1372" r:id="rId28"/>
    <p:sldId id="721" r:id="rId29"/>
    <p:sldId id="722" r:id="rId30"/>
    <p:sldId id="723" r:id="rId31"/>
    <p:sldId id="724" r:id="rId32"/>
    <p:sldId id="726" r:id="rId33"/>
    <p:sldId id="727" r:id="rId34"/>
    <p:sldId id="728" r:id="rId35"/>
    <p:sldId id="1576" r:id="rId36"/>
    <p:sldId id="2082" r:id="rId37"/>
    <p:sldId id="2052" r:id="rId38"/>
    <p:sldId id="2031" r:id="rId39"/>
    <p:sldId id="2033" r:id="rId40"/>
    <p:sldId id="2034" r:id="rId41"/>
    <p:sldId id="2035" r:id="rId42"/>
    <p:sldId id="2036" r:id="rId43"/>
    <p:sldId id="2037" r:id="rId44"/>
    <p:sldId id="2038" r:id="rId45"/>
    <p:sldId id="2039" r:id="rId46"/>
    <p:sldId id="2040" r:id="rId47"/>
    <p:sldId id="2054" r:id="rId48"/>
  </p:sldIdLst>
  <p:sldSz cx="9144000" cy="5144135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3" d="100"/>
          <a:sy n="63" d="100"/>
        </p:scale>
        <p:origin x="-64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Master" Target="slideMasters/slideMaster4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fontAlgn="base"/>
            <a:fld id="{0F9B84EA-7D68-4D60-9CB1-D50884785D1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fontAlgn="base"/>
            <a:fld id="{A6889B9F-1CDC-40AB-9542-B8FD9D273882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741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25604" name="Rectangle 4"/>
          <p:cNvSpPr>
            <a:spLocks noGrp="1"/>
          </p:cNvSpPr>
          <p:nvPr>
            <p:ph type="sldImg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5605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741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fontAlgn="base"/>
            <a:endParaRPr lang="en-US" altLang="x-none" strike="noStrike" noProof="1"/>
          </a:p>
        </p:txBody>
      </p:sp>
      <p:sp>
        <p:nvSpPr>
          <p:cNvPr id="1741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fontAlgn="base"/>
            <a:fld id="{B96FC780-38BA-4EA3-87C6-D2F2C57EF75F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9AEC498E-21F4-42F6-8674-2ED52E8BEF49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4337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7411" name="任意多边形 14338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6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12" name="任意多边形 14339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5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13" name="任意多边形 14340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14" name="任意多边形 14341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15" name="任意多边形 14342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16" name="任意多边形 14343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17" name="任意多边形 14344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18" name="任意多边形 14345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0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19" name="任意多边形 14346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0" name="任意多边形 14347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6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1" name="任意多边形 14348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2" name="任意多边形 14349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0" y="71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3" name="任意多边形 14350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4" name="任意多边形 14351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5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5"/>
                </a:cxn>
                <a:cxn ang="0">
                  <a:pos x="0" y="395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5" name="任意多边形 14352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6" name="任意多边形 14353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7" name="任意多边形 14354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8" name="任意多边形 14355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29" name="任意多边形 14356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0" name="任意多边形 14357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1" name="任意多边形 14358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2" name="任意多边形 14359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3" name="任意多边形 14360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4" name="任意多边形 14361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5" name="任意多边形 14362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6" name="任意多边形 14363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60" y="311"/>
                </a:cxn>
                <a:cxn ang="0">
                  <a:pos x="60" y="5"/>
                </a:cxn>
                <a:cxn ang="0">
                  <a:pos x="54" y="0"/>
                </a:cxn>
                <a:cxn ang="0">
                  <a:pos x="0" y="143"/>
                </a:cxn>
                <a:cxn ang="0">
                  <a:pos x="0" y="143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7" name="任意多边形 14364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8" name="任意多边形 14365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39" name="任意多边形 14366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40" name="任意多边形 14367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41" name="任意多边形 14368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42" name="任意多边形 14369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43" name="任意多边形 14370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7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44" name="任意多边形 14371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45" name="任意多边形 14372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7446" name="任意多边形 14373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17447" name="组合 14374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7448" name="任意多边形 14375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5" y="1313"/>
                  </a:cxn>
                  <a:cxn ang="0">
                    <a:pos x="3657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7449" name="任意多边形 14376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14378" name="标题 14377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379" name="副标题 14378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4" name="日期占位符 14379"/>
          <p:cNvSpPr>
            <a:spLocks noGrp="1"/>
          </p:cNvSpPr>
          <p:nvPr>
            <p:ph type="dt" sz="quarter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5" name="页脚占位符 14380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endParaRPr lang="en-US" altLang="x-none" strike="noStrike" noProof="1"/>
          </a:p>
        </p:txBody>
      </p:sp>
      <p:sp>
        <p:nvSpPr>
          <p:cNvPr id="46" name="灯片编号占位符 14381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/>
            <a:fld id="{DBE8CA87-A63A-4BF4-BE2B-144F32AE3E0E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/>
            <a:fld id="{E1DC4747-5CA5-4041-9EED-38569A55284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/>
            <a:fld id="{65B1F469-0C73-4523-B094-84106760668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/>
            <a:fld id="{CC7ED7B6-C1C7-432F-A706-CF9604B2BAA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>
                <a:effectLst/>
              </a:defRPr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/>
            <a:fld id="{78A923B8-141F-4243-86DE-A265D5C73F92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dirty="0">
                <a:effectLst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/>
            <a:fld id="{E2228B5D-EE10-4B9C-B459-A4489E1F980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D9AD45D-AA78-43E7-8139-F28EFC3AF00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D9AD45D-AA78-43E7-8139-F28EFC3AF00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D9AD45D-AA78-43E7-8139-F28EFC3AF00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D9AD45D-AA78-43E7-8139-F28EFC3AF00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D9AD45D-AA78-43E7-8139-F28EFC3AF00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9D9AD45D-AA78-43E7-8139-F28EFC3AF00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6385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23555" name="组合 16386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23556" name="任意多边形 16387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3557" name="任意多边形 16388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3558" name="任意多边形 16389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3559" name="任意多边形 16390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23560" name="任意多边形 16391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  <p:sp>
          <p:nvSpPr>
            <p:cNvPr id="23561" name="任意多边形 16392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780" y="1110"/>
                </a:cxn>
                <a:cxn ang="0">
                  <a:pos x="1078" y="1058"/>
                </a:cxn>
                <a:cxn ang="0">
                  <a:pos x="1324" y="1001"/>
                </a:cxn>
                <a:cxn ang="0">
                  <a:pos x="1522" y="938"/>
                </a:cxn>
                <a:cxn ang="0">
                  <a:pos x="1669" y="870"/>
                </a:cxn>
                <a:cxn ang="0">
                  <a:pos x="1764" y="790"/>
                </a:cxn>
                <a:cxn ang="0">
                  <a:pos x="1816" y="699"/>
                </a:cxn>
                <a:cxn ang="0">
                  <a:pos x="1820" y="585"/>
                </a:cxn>
                <a:cxn ang="0">
                  <a:pos x="1781" y="478"/>
                </a:cxn>
                <a:cxn ang="0">
                  <a:pos x="1704" y="380"/>
                </a:cxn>
                <a:cxn ang="0">
                  <a:pos x="1596" y="289"/>
                </a:cxn>
                <a:cxn ang="0">
                  <a:pos x="1406" y="164"/>
                </a:cxn>
                <a:cxn ang="0">
                  <a:pos x="1281" y="96"/>
                </a:cxn>
                <a:cxn ang="0">
                  <a:pos x="1173" y="44"/>
                </a:cxn>
                <a:cxn ang="0">
                  <a:pos x="1100" y="10"/>
                </a:cxn>
                <a:cxn ang="0">
                  <a:pos x="1069" y="0"/>
                </a:cxn>
                <a:cxn ang="0">
                  <a:pos x="1315" y="124"/>
                </a:cxn>
                <a:cxn ang="0">
                  <a:pos x="1548" y="266"/>
                </a:cxn>
                <a:cxn ang="0">
                  <a:pos x="1643" y="341"/>
                </a:cxn>
                <a:cxn ang="0">
                  <a:pos x="1725" y="420"/>
                </a:cxn>
                <a:cxn ang="0">
                  <a:pos x="1777" y="500"/>
                </a:cxn>
                <a:cxn ang="0">
                  <a:pos x="1798" y="585"/>
                </a:cxn>
                <a:cxn ang="0">
                  <a:pos x="1781" y="665"/>
                </a:cxn>
                <a:cxn ang="0">
                  <a:pos x="1725" y="734"/>
                </a:cxn>
                <a:cxn ang="0">
                  <a:pos x="1639" y="790"/>
                </a:cxn>
                <a:cxn ang="0">
                  <a:pos x="1526" y="837"/>
                </a:cxn>
                <a:cxn ang="0">
                  <a:pos x="1389" y="882"/>
                </a:cxn>
                <a:cxn ang="0">
                  <a:pos x="1073" y="950"/>
                </a:cxn>
                <a:cxn ang="0">
                  <a:pos x="733" y="1012"/>
                </a:cxn>
                <a:cxn ang="0">
                  <a:pos x="414" y="1075"/>
                </a:cxn>
                <a:cxn ang="0">
                  <a:pos x="280" y="1115"/>
                </a:cxn>
                <a:cxn ang="0">
                  <a:pos x="163" y="1155"/>
                </a:cxn>
                <a:cxn ang="0">
                  <a:pos x="73" y="1201"/>
                </a:cxn>
                <a:cxn ang="0">
                  <a:pos x="17" y="1257"/>
                </a:cxn>
                <a:cxn ang="0">
                  <a:pos x="0" y="1320"/>
                </a:cxn>
                <a:cxn ang="0">
                  <a:pos x="21" y="1388"/>
                </a:cxn>
                <a:cxn ang="0">
                  <a:pos x="77" y="1445"/>
                </a:cxn>
                <a:cxn ang="0">
                  <a:pos x="155" y="1490"/>
                </a:cxn>
                <a:cxn ang="0">
                  <a:pos x="259" y="1537"/>
                </a:cxn>
                <a:cxn ang="0">
                  <a:pos x="172" y="1479"/>
                </a:cxn>
                <a:cxn ang="0">
                  <a:pos x="116" y="1422"/>
                </a:cxn>
                <a:cxn ang="0">
                  <a:pos x="95" y="1366"/>
                </a:cxn>
                <a:cxn ang="0">
                  <a:pos x="112" y="1315"/>
                </a:cxn>
                <a:cxn ang="0">
                  <a:pos x="168" y="1263"/>
                </a:cxn>
                <a:cxn ang="0">
                  <a:pos x="271" y="1217"/>
                </a:cxn>
                <a:cxn ang="0">
                  <a:pos x="418" y="1172"/>
                </a:cxn>
                <a:cxn ang="0">
                  <a:pos x="612" y="1138"/>
                </a:cxn>
              </a:cxnLst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23562" name="任意多边形 16393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76"/>
                </a:cxn>
                <a:cxn ang="0">
                  <a:pos x="5758" y="1776"/>
                </a:cxn>
                <a:cxn ang="0">
                  <a:pos x="5758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</p:grpSp>
      <p:sp>
        <p:nvSpPr>
          <p:cNvPr id="16395" name="标题 16394"/>
          <p:cNvSpPr>
            <a:spLocks noGrp="1"/>
          </p:cNvSpPr>
          <p:nvPr>
            <p:ph type="ctrTitle" sz="quarter"/>
          </p:nvPr>
        </p:nvSpPr>
        <p:spPr>
          <a:xfrm>
            <a:off x="685800" y="1302772"/>
            <a:ext cx="7772400" cy="144090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45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396" name="副标题 16395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kern="1200"/>
            </a:lvl1pPr>
            <a:lvl2pPr marL="342900" lvl="1" indent="-342900" algn="ctr">
              <a:buNone/>
              <a:defRPr kern="1200"/>
            </a:lvl2pPr>
            <a:lvl3pPr marL="685800" lvl="2" indent="-685800" algn="ctr">
              <a:buNone/>
              <a:defRPr kern="1200"/>
            </a:lvl3pPr>
            <a:lvl4pPr marL="1028700" lvl="3" indent="-1028700" algn="ctr">
              <a:buNone/>
              <a:defRPr kern="1200"/>
            </a:lvl4pPr>
            <a:lvl5pPr marL="1371600" lvl="4" indent="-13716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16396"/>
          <p:cNvSpPr>
            <a:spLocks noGrp="1"/>
          </p:cNvSpPr>
          <p:nvPr>
            <p:ph type="dt" sz="quarter" idx="10"/>
          </p:nvPr>
        </p:nvSpPr>
        <p:spPr>
          <a:xfrm>
            <a:off x="457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14" name="页脚占位符 16397"/>
          <p:cNvSpPr>
            <a:spLocks noGrp="1"/>
          </p:cNvSpPr>
          <p:nvPr>
            <p:ph type="ftr" sz="quarter" idx="11"/>
          </p:nvPr>
        </p:nvSpPr>
        <p:spPr>
          <a:xfrm>
            <a:off x="3124200" y="4689501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fontAlgn="base"/>
            <a:endParaRPr lang="zh-CN" strike="noStrike" noProof="1"/>
          </a:p>
        </p:txBody>
      </p:sp>
      <p:sp>
        <p:nvSpPr>
          <p:cNvPr id="15" name="灯片编号占位符 16398"/>
          <p:cNvSpPr>
            <a:spLocks noGrp="1"/>
          </p:cNvSpPr>
          <p:nvPr>
            <p:ph type="sldNum" sz="quarter" idx="12"/>
          </p:nvPr>
        </p:nvSpPr>
        <p:spPr>
          <a:xfrm>
            <a:off x="6553200" y="4691883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/>
            <a:fld id="{4729C9C2-2C62-49D6-97E6-BE1477B9F3A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fontAlgn="base"/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29464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340" name="图片 3" descr="qrcode_for_gh_6f2df669dea9_128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67955" y="4002405"/>
            <a:ext cx="1318895" cy="1115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  <a:gradFill>
            <a:gsLst>
              <a:gs pos="0">
                <a:srgbClr val="00B0F0"/>
              </a:gs>
              <a:gs pos="30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fontAlgn="base"/>
            <a:fld id="{E53E7B2E-9CD3-47DA-90BA-12A03F4038B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7169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5363" name="任意多边形 7170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6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64" name="任意多边形 7171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5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65" name="任意多边形 7172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66" name="任意多边形 7173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67" name="任意多边形 7174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68" name="任意多边形 7175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69" name="任意多边形 7176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0" name="任意多边形 7177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0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1" name="任意多边形 7178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2" name="任意多边形 7179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6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3" name="任意多边形 7180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4" name="任意多边形 7181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0" y="71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5" name="任意多边形 7182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6" name="任意多边形 7183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5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5"/>
                </a:cxn>
                <a:cxn ang="0">
                  <a:pos x="0" y="395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7" name="任意多边形 7184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8" name="任意多边形 7185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79" name="任意多边形 7186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0" name="任意多边形 7187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1" name="任意多边形 7188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2" name="任意多边形 7189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3" name="任意多边形 7190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4" name="任意多边形 7191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5" name="任意多边形 7192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6" name="任意多边形 7193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7" name="任意多边形 7194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8" name="任意多边形 7195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60" y="311"/>
                </a:cxn>
                <a:cxn ang="0">
                  <a:pos x="60" y="5"/>
                </a:cxn>
                <a:cxn ang="0">
                  <a:pos x="54" y="0"/>
                </a:cxn>
                <a:cxn ang="0">
                  <a:pos x="0" y="143"/>
                </a:cxn>
                <a:cxn ang="0">
                  <a:pos x="0" y="143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89" name="任意多边形 7196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90" name="任意多边形 7197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91" name="任意多边形 7198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92" name="任意多边形 7199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93" name="任意多边形 7200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94" name="任意多边形 7201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95" name="任意多边形 7202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7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96" name="任意多边形 7203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97" name="任意多边形 7204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5398" name="任意多边形 7205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15399" name="组合 7206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5400" name="任意多边形 7207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5" y="1313"/>
                  </a:cxn>
                  <a:cxn ang="0">
                    <a:pos x="3657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5401" name="任意多边形 7208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7210" name="标题 7209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211" name="副标题 7210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4" name="日期占位符 7211"/>
          <p:cNvSpPr>
            <a:spLocks noGrp="1"/>
          </p:cNvSpPr>
          <p:nvPr>
            <p:ph type="dt" sz="quarter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5" name="页脚占位符 7212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fontAlgn="base"/>
            <a:endParaRPr lang="en-US" altLang="x-none" strike="noStrike" noProof="1"/>
          </a:p>
        </p:txBody>
      </p:sp>
      <p:sp>
        <p:nvSpPr>
          <p:cNvPr id="46" name="灯片编号占位符 7213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/>
            <a:fld id="{430EDEB3-57C3-417A-8D14-FB1ED97F590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8396"/>
            <a:ext cx="2057400" cy="439060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8396"/>
            <a:ext cx="6052930" cy="439060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1126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6387" name="任意多边形 1126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6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88" name="任意多边形 1126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5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89" name="任意多边形 1126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0" name="任意多边形 1126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1" name="任意多边形 1127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2" name="任意多边形 1127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3" name="任意多边形 1127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4" name="任意多边形 1127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0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5" name="任意多边形 1127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6" name="任意多边形 1127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6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7" name="任意多边形 1127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8" name="任意多边形 1127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0" y="71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399" name="任意多边形 1127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0" name="任意多边形 1127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5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5"/>
                </a:cxn>
                <a:cxn ang="0">
                  <a:pos x="0" y="395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1" name="任意多边形 1128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2" name="任意多边形 1128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3" name="任意多边形 1128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4" name="任意多边形 1128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5" name="任意多边形 1128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6" name="任意多边形 1128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7" name="任意多边形 1128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8" name="任意多边形 1128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09" name="任意多边形 1128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0" name="任意多边形 1128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1" name="任意多边形 1129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2" name="任意多边形 1129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60" y="311"/>
                </a:cxn>
                <a:cxn ang="0">
                  <a:pos x="60" y="5"/>
                </a:cxn>
                <a:cxn ang="0">
                  <a:pos x="54" y="0"/>
                </a:cxn>
                <a:cxn ang="0">
                  <a:pos x="0" y="143"/>
                </a:cxn>
                <a:cxn ang="0">
                  <a:pos x="0" y="143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3" name="任意多边形 1129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4" name="任意多边形 1129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5" name="任意多边形 1129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6" name="任意多边形 1129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7" name="任意多边形 1129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8" name="任意多边形 1129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19" name="任意多边形 1129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7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20" name="任意多边形 1129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21" name="任意多边形 1130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6422" name="任意多边形 1130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16423" name="组合 1130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6424" name="任意多边形 1130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5" y="1313"/>
                  </a:cxn>
                  <a:cxn ang="0">
                    <a:pos x="3657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6425" name="任意多边形 1130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11306" name="标题 11305"/>
          <p:cNvSpPr>
            <a:spLocks noGrp="1"/>
          </p:cNvSpPr>
          <p:nvPr>
            <p:ph type="ctrTitle" sz="quarter"/>
          </p:nvPr>
        </p:nvSpPr>
        <p:spPr>
          <a:xfrm>
            <a:off x="457200" y="1200360"/>
            <a:ext cx="8229600" cy="137184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>
              <a:defRPr sz="36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307" name="副标题 11306"/>
          <p:cNvSpPr>
            <a:spLocks noGrp="1"/>
          </p:cNvSpPr>
          <p:nvPr>
            <p:ph type="subTitle" sz="quarter" idx="1"/>
          </p:nvPr>
        </p:nvSpPr>
        <p:spPr>
          <a:xfrm>
            <a:off x="1371600" y="2915160"/>
            <a:ext cx="6400800" cy="13146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sz="2700" kern="1200"/>
            </a:lvl1pPr>
            <a:lvl2pPr marL="342900" lvl="1" indent="-342900" algn="ctr">
              <a:buNone/>
              <a:defRPr sz="2700" kern="1200"/>
            </a:lvl2pPr>
            <a:lvl3pPr marL="685800" lvl="2" indent="-685800" algn="ctr">
              <a:buNone/>
              <a:defRPr sz="2700" kern="1200"/>
            </a:lvl3pPr>
            <a:lvl4pPr marL="1028700" lvl="3" indent="-1028700" algn="ctr">
              <a:buNone/>
              <a:defRPr sz="2700" kern="1200"/>
            </a:lvl4pPr>
            <a:lvl5pPr marL="1371600" lvl="4" indent="-1371600" algn="ctr">
              <a:buNone/>
              <a:defRPr sz="27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4" name="日期占位符 11307"/>
          <p:cNvSpPr>
            <a:spLocks noGrp="1"/>
          </p:cNvSpPr>
          <p:nvPr>
            <p:ph type="dt" sz="quarter" idx="10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5" name="页脚占位符 11308"/>
          <p:cNvSpPr>
            <a:spLocks noGrp="1"/>
          </p:cNvSpPr>
          <p:nvPr>
            <p:ph type="ftr" sz="quarter" idx="11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/>
            </a:lvl1pPr>
          </a:lstStyle>
          <a:p>
            <a:pPr fontAlgn="base"/>
            <a:endParaRPr lang="en-US" altLang="x-none" strike="noStrike" noProof="1"/>
          </a:p>
        </p:txBody>
      </p:sp>
      <p:sp>
        <p:nvSpPr>
          <p:cNvPr id="46" name="灯片编号占位符 11309"/>
          <p:cNvSpPr>
            <a:spLocks noGrp="1"/>
          </p:cNvSpPr>
          <p:nvPr>
            <p:ph type="sldNum" sz="quarter" idx="12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fontAlgn="base"/>
            <a:fld id="{E7BA8D9E-9FDD-428E-8E36-B0101A9FEDE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8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3.xml"/><Relationship Id="rId16" Type="http://schemas.openxmlformats.org/officeDocument/2006/relationships/theme" Target="../theme/theme1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1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2.xml"/><Relationship Id="rId8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5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2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5" Type="http://schemas.openxmlformats.org/officeDocument/2006/relationships/theme" Target="../theme/theme6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9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fontAlgn="base"/>
            <a:fld id="{2B117B94-F64A-42A7-8AE2-31489A675AF6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29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1229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229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fontAlgn="base"/>
            <a:fld id="{EBD42833-9DBE-4540-8CD2-D21C42C113A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1266" name="组合 13313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11267" name="任意多边形 13314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6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68" name="任意多边形 13315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5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69" name="任意多边形 13316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0" name="任意多边形 13317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1" name="任意多边形 13318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2" name="任意多边形 13319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3" name="任意多边形 13320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4" name="任意多边形 13321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0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5" name="任意多边形 13322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6" name="任意多边形 13323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6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7" name="任意多边形 13324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8" name="任意多边形 13325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0" y="71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79" name="任意多边形 13326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0" name="任意多边形 13327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5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5"/>
                </a:cxn>
                <a:cxn ang="0">
                  <a:pos x="0" y="395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1" name="任意多边形 13328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2" name="任意多边形 13329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3" name="任意多边形 13330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4" name="任意多边形 13331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5" name="任意多边形 13332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6" name="任意多边形 13333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7" name="任意多边形 13334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8" name="任意多边形 13335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89" name="任意多边形 13336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0" name="任意多边形 13337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1" name="任意多边形 13338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2" name="任意多边形 13339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60" y="311"/>
                </a:cxn>
                <a:cxn ang="0">
                  <a:pos x="60" y="5"/>
                </a:cxn>
                <a:cxn ang="0">
                  <a:pos x="54" y="0"/>
                </a:cxn>
                <a:cxn ang="0">
                  <a:pos x="0" y="143"/>
                </a:cxn>
                <a:cxn ang="0">
                  <a:pos x="0" y="143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3" name="任意多边形 13340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4" name="任意多边形 13341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5" name="任意多边形 13342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6" name="任意多边形 13343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7" name="任意多边形 13344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8" name="任意多边形 13345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299" name="任意多边形 13346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7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300" name="任意多边形 13347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301" name="任意多边形 13348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1302" name="任意多边形 13349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11303" name="组合 13350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11304" name="任意多边形 13351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5" y="1313"/>
                  </a:cxn>
                  <a:cxn ang="0">
                    <a:pos x="3657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1305" name="任意多边形 13352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11306" name="标题 13353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355" name="文本占位符 13354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3356" name="日期占位符 13355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13357" name="页脚占位符 13356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3358" name="灯片编号占位符 13357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900"/>
            </a:lvl1pPr>
          </a:lstStyle>
          <a:p>
            <a:pPr fontAlgn="base"/>
            <a:fld id="{9D9AD45D-AA78-43E7-8139-F28EFC3AF000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日期占位符 15361"/>
          <p:cNvSpPr>
            <a:spLocks noGrp="1"/>
          </p:cNvSpPr>
          <p:nvPr>
            <p:ph type="dt" sz="half" idx="2"/>
          </p:nvPr>
        </p:nvSpPr>
        <p:spPr>
          <a:xfrm>
            <a:off x="457200" y="4689501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>
                <a:effectLst/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15363" name="灯片编号占位符 15362"/>
          <p:cNvSpPr>
            <a:spLocks noGrp="1"/>
          </p:cNvSpPr>
          <p:nvPr>
            <p:ph type="sldNum" sz="quarter" idx="4"/>
          </p:nvPr>
        </p:nvSpPr>
        <p:spPr>
          <a:xfrm>
            <a:off x="6553200" y="4687120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900"/>
            </a:lvl1pPr>
          </a:lstStyle>
          <a:p>
            <a:pPr fontAlgn="base"/>
            <a:fld id="{976518CB-8026-43E3-B911-1233CAB4CE45}" type="slidenum">
              <a:rPr lang="zh-CN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/>
          </a:p>
        </p:txBody>
      </p:sp>
      <p:grpSp>
        <p:nvGrpSpPr>
          <p:cNvPr id="12292" name="组合 15363"/>
          <p:cNvGrpSpPr/>
          <p:nvPr/>
        </p:nvGrpSpPr>
        <p:grpSpPr>
          <a:xfrm>
            <a:off x="0" y="0"/>
            <a:ext cx="9140825" cy="5138446"/>
            <a:chOff x="0" y="0"/>
            <a:chExt cx="5758" cy="4315"/>
          </a:xfrm>
        </p:grpSpPr>
        <p:grpSp>
          <p:nvGrpSpPr>
            <p:cNvPr id="12293" name="组合 15364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2294" name="任意多边形 15365"/>
              <p:cNvSpPr/>
              <p:nvPr/>
            </p:nvSpPr>
            <p:spPr>
              <a:xfrm>
                <a:off x="0" y="41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2295" name="任意多边形 15366"/>
              <p:cNvSpPr/>
              <p:nvPr/>
            </p:nvSpPr>
            <p:spPr>
              <a:xfrm>
                <a:off x="2442" y="44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2296" name="任意多边形 15367"/>
              <p:cNvSpPr/>
              <p:nvPr/>
            </p:nvSpPr>
            <p:spPr>
              <a:xfrm>
                <a:off x="1172" y="111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2297" name="任意多边形 15368"/>
              <p:cNvSpPr/>
              <p:nvPr/>
            </p:nvSpPr>
            <p:spPr>
              <a:xfrm>
                <a:off x="1020" y="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12298" name="任意多边形 15369"/>
              <p:cNvSpPr/>
              <p:nvPr/>
            </p:nvSpPr>
            <p:spPr>
              <a:xfrm>
                <a:off x="2773" y="8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  <p:sp>
          <p:nvSpPr>
            <p:cNvPr id="12299" name="任意多边形 15370"/>
            <p:cNvSpPr/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780" y="1110"/>
                </a:cxn>
                <a:cxn ang="0">
                  <a:pos x="1078" y="1058"/>
                </a:cxn>
                <a:cxn ang="0">
                  <a:pos x="1324" y="1001"/>
                </a:cxn>
                <a:cxn ang="0">
                  <a:pos x="1522" y="938"/>
                </a:cxn>
                <a:cxn ang="0">
                  <a:pos x="1669" y="870"/>
                </a:cxn>
                <a:cxn ang="0">
                  <a:pos x="1764" y="790"/>
                </a:cxn>
                <a:cxn ang="0">
                  <a:pos x="1816" y="699"/>
                </a:cxn>
                <a:cxn ang="0">
                  <a:pos x="1820" y="585"/>
                </a:cxn>
                <a:cxn ang="0">
                  <a:pos x="1781" y="478"/>
                </a:cxn>
                <a:cxn ang="0">
                  <a:pos x="1704" y="380"/>
                </a:cxn>
                <a:cxn ang="0">
                  <a:pos x="1596" y="289"/>
                </a:cxn>
                <a:cxn ang="0">
                  <a:pos x="1406" y="164"/>
                </a:cxn>
                <a:cxn ang="0">
                  <a:pos x="1281" y="96"/>
                </a:cxn>
                <a:cxn ang="0">
                  <a:pos x="1173" y="44"/>
                </a:cxn>
                <a:cxn ang="0">
                  <a:pos x="1100" y="10"/>
                </a:cxn>
                <a:cxn ang="0">
                  <a:pos x="1069" y="0"/>
                </a:cxn>
                <a:cxn ang="0">
                  <a:pos x="1315" y="124"/>
                </a:cxn>
                <a:cxn ang="0">
                  <a:pos x="1548" y="266"/>
                </a:cxn>
                <a:cxn ang="0">
                  <a:pos x="1643" y="341"/>
                </a:cxn>
                <a:cxn ang="0">
                  <a:pos x="1725" y="420"/>
                </a:cxn>
                <a:cxn ang="0">
                  <a:pos x="1777" y="500"/>
                </a:cxn>
                <a:cxn ang="0">
                  <a:pos x="1798" y="585"/>
                </a:cxn>
                <a:cxn ang="0">
                  <a:pos x="1781" y="665"/>
                </a:cxn>
                <a:cxn ang="0">
                  <a:pos x="1725" y="734"/>
                </a:cxn>
                <a:cxn ang="0">
                  <a:pos x="1639" y="790"/>
                </a:cxn>
                <a:cxn ang="0">
                  <a:pos x="1526" y="837"/>
                </a:cxn>
                <a:cxn ang="0">
                  <a:pos x="1389" y="882"/>
                </a:cxn>
                <a:cxn ang="0">
                  <a:pos x="1073" y="950"/>
                </a:cxn>
                <a:cxn ang="0">
                  <a:pos x="733" y="1012"/>
                </a:cxn>
                <a:cxn ang="0">
                  <a:pos x="414" y="1075"/>
                </a:cxn>
                <a:cxn ang="0">
                  <a:pos x="280" y="1115"/>
                </a:cxn>
                <a:cxn ang="0">
                  <a:pos x="163" y="1155"/>
                </a:cxn>
                <a:cxn ang="0">
                  <a:pos x="73" y="1201"/>
                </a:cxn>
                <a:cxn ang="0">
                  <a:pos x="17" y="1257"/>
                </a:cxn>
                <a:cxn ang="0">
                  <a:pos x="0" y="1320"/>
                </a:cxn>
                <a:cxn ang="0">
                  <a:pos x="21" y="1388"/>
                </a:cxn>
                <a:cxn ang="0">
                  <a:pos x="77" y="1445"/>
                </a:cxn>
                <a:cxn ang="0">
                  <a:pos x="155" y="1490"/>
                </a:cxn>
                <a:cxn ang="0">
                  <a:pos x="259" y="1537"/>
                </a:cxn>
                <a:cxn ang="0">
                  <a:pos x="172" y="1479"/>
                </a:cxn>
                <a:cxn ang="0">
                  <a:pos x="116" y="1422"/>
                </a:cxn>
                <a:cxn ang="0">
                  <a:pos x="95" y="1366"/>
                </a:cxn>
                <a:cxn ang="0">
                  <a:pos x="112" y="1315"/>
                </a:cxn>
                <a:cxn ang="0">
                  <a:pos x="168" y="1263"/>
                </a:cxn>
                <a:cxn ang="0">
                  <a:pos x="271" y="1217"/>
                </a:cxn>
                <a:cxn ang="0">
                  <a:pos x="418" y="1172"/>
                </a:cxn>
                <a:cxn ang="0">
                  <a:pos x="612" y="1138"/>
                </a:cxn>
              </a:cxnLst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12300" name="任意多边形 15371"/>
            <p:cNvSpPr/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76"/>
                </a:cxn>
                <a:cxn ang="0">
                  <a:pos x="5758" y="1776"/>
                </a:cxn>
                <a:cxn ang="0">
                  <a:pos x="5758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</p:grpSp>
      <p:sp>
        <p:nvSpPr>
          <p:cNvPr id="12301" name="标题 15372"/>
          <p:cNvSpPr>
            <a:spLocks noGrp="1" noRot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74" name="页脚占位符 15373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>
                <a:effectLst/>
              </a:defRPr>
            </a:lvl1pPr>
          </a:lstStyle>
          <a:p>
            <a:pPr fontAlgn="base"/>
            <a:endParaRPr lang="zh-CN" strike="noStrike" noProof="1"/>
          </a:p>
        </p:txBody>
      </p:sp>
      <p:sp>
        <p:nvSpPr>
          <p:cNvPr id="12303" name="文本占位符 15374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fontAlgn="base"/>
            <a:fld id="{6EC9033B-82D4-4CDE-A095-61CDA0596FF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fontAlgn="base"/>
            <a:fld id="{B98624DF-E61C-449E-A101-D01093784914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fontAlgn="base"/>
            <a:fld id="{CCE1D706-79DB-4EBF-B934-F469A7F872DA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fontAlgn="base"/>
            <a:fld id="{A59C3335-D44C-4112-ACB4-421F7D77A517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6145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6147" name="任意多边形 6146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6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48" name="任意多边形 6147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5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49" name="任意多边形 6148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0" name="任意多边形 6149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1" name="任意多边形 6150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2" name="任意多边形 6151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3" name="任意多边形 6152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4" name="任意多边形 6153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0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5" name="任意多边形 6154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6" name="任意多边形 6155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6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7" name="任意多边形 6156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8" name="任意多边形 6157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0" y="71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59" name="任意多边形 6158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0" name="任意多边形 6159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5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5"/>
                </a:cxn>
                <a:cxn ang="0">
                  <a:pos x="0" y="395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1" name="任意多边形 6160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2" name="任意多边形 6161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3" name="任意多边形 6162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4" name="任意多边形 6163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5" name="任意多边形 6164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6" name="任意多边形 6165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7" name="任意多边形 6166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8" name="任意多边形 6167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69" name="任意多边形 6168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0" name="任意多边形 6169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1" name="任意多边形 6170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2" name="任意多边形 6171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60" y="311"/>
                </a:cxn>
                <a:cxn ang="0">
                  <a:pos x="60" y="5"/>
                </a:cxn>
                <a:cxn ang="0">
                  <a:pos x="54" y="0"/>
                </a:cxn>
                <a:cxn ang="0">
                  <a:pos x="0" y="143"/>
                </a:cxn>
                <a:cxn ang="0">
                  <a:pos x="0" y="143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3" name="任意多边形 6172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4" name="任意多边形 6173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5" name="任意多边形 6174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6" name="任意多边形 6175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7" name="任意多边形 6176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8" name="任意多边形 6177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79" name="任意多边形 6178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7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80" name="任意多边形 6179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81" name="任意多边形 6180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6182" name="任意多边形 6181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6183" name="组合 6182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6184" name="任意多边形 6183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5" y="1313"/>
                  </a:cxn>
                  <a:cxn ang="0">
                    <a:pos x="3657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6185" name="任意多边形 6184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6186" name="标题 6185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6187" name="文本占位符 6186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188" name="日期占位符 6187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6189" name="页脚占位符 6188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190" name="灯片编号占位符 6189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900"/>
            </a:lvl1pPr>
          </a:lstStyle>
          <a:p>
            <a:pPr fontAlgn="base"/>
            <a:fld id="{A4752407-AA4B-4189-89D5-7009A742A3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19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819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819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fontAlgn="base"/>
            <a:fld id="{C464475E-55A7-4A41-8BB4-95894A472BB8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0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9221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222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fontAlgn="base"/>
            <a:fld id="{BA215DF0-85EB-4313-A869-BC054D761F21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rtl="0" eaLnBrk="0" fontAlgn="base" hangingPunct="0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rtl="0" eaLnBrk="0" fontAlgn="base" hangingPunct="0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rtl="0" eaLnBrk="0" fontAlgn="base" hangingPunct="0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rtl="0" eaLnBrk="0" fontAlgn="base" hangingPunct="0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218" name="组合 10241"/>
          <p:cNvGrpSpPr/>
          <p:nvPr/>
        </p:nvGrpSpPr>
        <p:grpSpPr>
          <a:xfrm>
            <a:off x="0" y="0"/>
            <a:ext cx="9144000" cy="5143209"/>
            <a:chOff x="0" y="0"/>
            <a:chExt cx="5760" cy="4319"/>
          </a:xfrm>
        </p:grpSpPr>
        <p:sp>
          <p:nvSpPr>
            <p:cNvPr id="9219" name="任意多边形 10242"/>
            <p:cNvSpPr/>
            <p:nvPr/>
          </p:nvSpPr>
          <p:spPr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20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46" y="1978"/>
                </a:cxn>
                <a:cxn ang="0">
                  <a:pos x="5758" y="3273"/>
                </a:cxn>
                <a:cxn ang="0">
                  <a:pos x="5758" y="3267"/>
                </a:cxn>
                <a:cxn ang="0">
                  <a:pos x="3203" y="1816"/>
                </a:cxn>
                <a:cxn ang="0">
                  <a:pos x="3203" y="1816"/>
                </a:cxn>
              </a:cxnLst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0" name="任意多边形 10243"/>
            <p:cNvSpPr/>
            <p:nvPr/>
          </p:nvSpPr>
          <p:spPr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73" y="1714"/>
                </a:cxn>
                <a:cxn ang="0">
                  <a:pos x="432" y="0"/>
                </a:cxn>
                <a:cxn ang="0">
                  <a:pos x="0" y="0"/>
                </a:cxn>
                <a:cxn ang="0">
                  <a:pos x="3095" y="1786"/>
                </a:cxn>
                <a:cxn ang="0">
                  <a:pos x="5609" y="3243"/>
                </a:cxn>
                <a:cxn ang="0">
                  <a:pos x="5609" y="3237"/>
                </a:cxn>
                <a:cxn ang="0">
                  <a:pos x="3173" y="1714"/>
                </a:cxn>
                <a:cxn ang="0">
                  <a:pos x="3173" y="1714"/>
                </a:cxn>
              </a:cxnLst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1" name="任意多边形 10244"/>
            <p:cNvSpPr/>
            <p:nvPr/>
          </p:nvSpPr>
          <p:spPr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4038" y="191"/>
                </a:cxn>
                <a:cxn ang="0">
                  <a:pos x="4038" y="143"/>
                </a:cxn>
                <a:cxn ang="0">
                  <a:pos x="0" y="0"/>
                </a:cxn>
                <a:cxn ang="0">
                  <a:pos x="0" y="155"/>
                </a:cxn>
                <a:cxn ang="0">
                  <a:pos x="0" y="155"/>
                </a:cxn>
              </a:cxnLst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2" name="任意多边形 10245"/>
            <p:cNvSpPr/>
            <p:nvPr/>
          </p:nvSpPr>
          <p:spPr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0" y="65"/>
                </a:cxn>
                <a:cxn ang="0">
                  <a:pos x="1720" y="59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1720" y="65"/>
                </a:cxn>
                <a:cxn ang="0">
                  <a:pos x="1720" y="65"/>
                </a:cxn>
              </a:cxnLst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3" name="任意多边形 10246"/>
            <p:cNvSpPr/>
            <p:nvPr/>
          </p:nvSpPr>
          <p:spPr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4" y="77"/>
                </a:cxn>
                <a:cxn ang="0">
                  <a:pos x="4784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4" name="任意多边形 10247"/>
            <p:cNvSpPr/>
            <p:nvPr/>
          </p:nvSpPr>
          <p:spPr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4" y="48"/>
                </a:cxn>
                <a:cxn ang="0">
                  <a:pos x="974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4" y="48"/>
                </a:cxn>
                <a:cxn ang="0">
                  <a:pos x="974" y="48"/>
                </a:cxn>
              </a:cxnLst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5" name="任意多边形 10248"/>
            <p:cNvSpPr/>
            <p:nvPr/>
          </p:nvSpPr>
          <p:spPr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39" y="0"/>
                </a:cxn>
                <a:cxn ang="0">
                  <a:pos x="2139" y="0"/>
                </a:cxn>
              </a:cxnLst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6" name="任意多边形 10249"/>
            <p:cNvSpPr/>
            <p:nvPr/>
          </p:nvSpPr>
          <p:spPr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0" y="348"/>
                </a:cxn>
                <a:cxn ang="0">
                  <a:pos x="3619" y="42"/>
                </a:cxn>
                <a:cxn ang="0">
                  <a:pos x="3619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7" name="任意多边形 10250"/>
            <p:cNvSpPr/>
            <p:nvPr/>
          </p:nvSpPr>
          <p:spPr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79" y="276"/>
                </a:cxn>
                <a:cxn ang="0">
                  <a:pos x="2514" y="204"/>
                </a:cxn>
                <a:cxn ang="0">
                  <a:pos x="2257" y="0"/>
                </a:cxn>
                <a:cxn ang="0">
                  <a:pos x="0" y="276"/>
                </a:cxn>
                <a:cxn ang="0">
                  <a:pos x="2179" y="276"/>
                </a:cxn>
                <a:cxn ang="0">
                  <a:pos x="2179" y="276"/>
                </a:cxn>
              </a:cxnLst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8" name="任意多边形 10251"/>
            <p:cNvSpPr/>
            <p:nvPr/>
          </p:nvSpPr>
          <p:spPr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4" y="126"/>
                </a:cxn>
                <a:cxn ang="0">
                  <a:pos x="1404" y="0"/>
                </a:cxn>
                <a:cxn ang="0">
                  <a:pos x="0" y="174"/>
                </a:cxn>
                <a:cxn ang="0">
                  <a:pos x="256" y="378"/>
                </a:cxn>
                <a:cxn ang="0">
                  <a:pos x="1404" y="126"/>
                </a:cxn>
                <a:cxn ang="0">
                  <a:pos x="1404" y="126"/>
                </a:cxn>
              </a:cxnLst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29" name="任意多边形 10252"/>
            <p:cNvSpPr/>
            <p:nvPr/>
          </p:nvSpPr>
          <p:spPr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8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8" y="240"/>
                </a:cxn>
                <a:cxn ang="0">
                  <a:pos x="728" y="240"/>
                </a:cxn>
              </a:cxnLst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0" name="任意多边形 10253"/>
            <p:cNvSpPr/>
            <p:nvPr/>
          </p:nvSpPr>
          <p:spPr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5030" y="1671"/>
                </a:cxn>
                <a:cxn ang="0">
                  <a:pos x="5030" y="1665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0" y="71"/>
                </a:cxn>
              </a:cxnLst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1" name="任意多边形 10254"/>
            <p:cNvSpPr/>
            <p:nvPr/>
          </p:nvSpPr>
          <p:spPr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8" y="318"/>
                </a:cxn>
                <a:cxn ang="0">
                  <a:pos x="728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8" y="318"/>
                </a:cxn>
                <a:cxn ang="0">
                  <a:pos x="728" y="318"/>
                </a:cxn>
              </a:cxnLst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2" name="任意多边形 10255"/>
            <p:cNvSpPr/>
            <p:nvPr/>
          </p:nvSpPr>
          <p:spPr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5"/>
                </a:cxn>
                <a:cxn ang="0">
                  <a:pos x="5030" y="2187"/>
                </a:cxn>
                <a:cxn ang="0">
                  <a:pos x="5030" y="2133"/>
                </a:cxn>
                <a:cxn ang="0">
                  <a:pos x="0" y="0"/>
                </a:cxn>
                <a:cxn ang="0">
                  <a:pos x="0" y="395"/>
                </a:cxn>
                <a:cxn ang="0">
                  <a:pos x="0" y="395"/>
                </a:cxn>
              </a:cxnLst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3" name="任意多边形 10256"/>
            <p:cNvSpPr/>
            <p:nvPr/>
          </p:nvSpPr>
          <p:spPr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1" y="2725"/>
                </a:cxn>
                <a:cxn ang="0">
                  <a:pos x="3159" y="2702"/>
                </a:cxn>
                <a:cxn ang="0">
                  <a:pos x="101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4" name="任意多边形 10257"/>
            <p:cNvSpPr/>
            <p:nvPr/>
          </p:nvSpPr>
          <p:spPr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5" name="任意多边形 10258"/>
            <p:cNvSpPr/>
            <p:nvPr/>
          </p:nvSpPr>
          <p:spPr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6" name="任意多边形 10259"/>
            <p:cNvSpPr/>
            <p:nvPr/>
          </p:nvSpPr>
          <p:spPr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3" y="2678"/>
                </a:cxn>
                <a:cxn ang="0">
                  <a:pos x="3119" y="2588"/>
                </a:cxn>
                <a:cxn ang="0">
                  <a:pos x="38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7" name="任意多边形 10260"/>
            <p:cNvSpPr/>
            <p:nvPr/>
          </p:nvSpPr>
          <p:spPr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8" name="任意多边形 10261"/>
            <p:cNvSpPr/>
            <p:nvPr/>
          </p:nvSpPr>
          <p:spPr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4" y="2534"/>
                </a:cxn>
                <a:cxn ang="0">
                  <a:pos x="2514" y="2534"/>
                </a:cxn>
                <a:cxn ang="0">
                  <a:pos x="6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39" name="任意多边形 10262"/>
            <p:cNvSpPr/>
            <p:nvPr/>
          </p:nvSpPr>
          <p:spPr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6" y="2480"/>
                </a:cxn>
                <a:cxn ang="0">
                  <a:pos x="2198" y="2474"/>
                </a:cxn>
                <a:cxn ang="0">
                  <a:pos x="31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0" name="任意多边形 10263"/>
            <p:cNvSpPr/>
            <p:nvPr/>
          </p:nvSpPr>
          <p:spPr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1" name="任意多边形 10264"/>
            <p:cNvSpPr/>
            <p:nvPr/>
          </p:nvSpPr>
          <p:spPr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2" name="任意多边形 10265"/>
            <p:cNvSpPr/>
            <p:nvPr/>
          </p:nvSpPr>
          <p:spPr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1042"/>
                </a:cxn>
                <a:cxn ang="0">
                  <a:pos x="573" y="850"/>
                </a:cxn>
                <a:cxn ang="0">
                  <a:pos x="25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3" name="任意多边形 10266"/>
            <p:cNvSpPr/>
            <p:nvPr/>
          </p:nvSpPr>
          <p:spPr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6"/>
                </a:cxn>
                <a:cxn ang="0">
                  <a:pos x="341" y="652"/>
                </a:cxn>
                <a:cxn ang="0">
                  <a:pos x="144" y="0"/>
                </a:cxn>
                <a:cxn ang="0">
                  <a:pos x="144" y="0"/>
                </a:cxn>
              </a:cxnLst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4" name="任意多边形 10267"/>
            <p:cNvSpPr/>
            <p:nvPr/>
          </p:nvSpPr>
          <p:spPr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60" y="311"/>
                </a:cxn>
                <a:cxn ang="0">
                  <a:pos x="60" y="5"/>
                </a:cxn>
                <a:cxn ang="0">
                  <a:pos x="54" y="0"/>
                </a:cxn>
                <a:cxn ang="0">
                  <a:pos x="0" y="143"/>
                </a:cxn>
                <a:cxn ang="0">
                  <a:pos x="0" y="143"/>
                </a:cxn>
              </a:cxnLst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5" name="任意多边形 10268"/>
            <p:cNvSpPr/>
            <p:nvPr/>
          </p:nvSpPr>
          <p:spPr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52" y="1864"/>
                </a:cxn>
                <a:cxn ang="0">
                  <a:pos x="5752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6" name="任意多边形 10269"/>
            <p:cNvSpPr/>
            <p:nvPr/>
          </p:nvSpPr>
          <p:spPr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7" name="任意多边形 10270"/>
            <p:cNvSpPr/>
            <p:nvPr/>
          </p:nvSpPr>
          <p:spPr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52" y="1337"/>
                </a:cxn>
                <a:cxn ang="0">
                  <a:pos x="5752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8" name="任意多边形 10271"/>
            <p:cNvSpPr/>
            <p:nvPr/>
          </p:nvSpPr>
          <p:spPr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52" y="414"/>
                </a:cxn>
                <a:cxn ang="0">
                  <a:pos x="5752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49" name="任意多边形 10272"/>
            <p:cNvSpPr/>
            <p:nvPr/>
          </p:nvSpPr>
          <p:spPr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7" y="3177"/>
                </a:cxn>
                <a:cxn ang="0">
                  <a:pos x="4457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0" name="任意多边形 10273"/>
            <p:cNvSpPr/>
            <p:nvPr/>
          </p:nvSpPr>
          <p:spPr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33" y="2614"/>
                </a:cxn>
                <a:cxn ang="0">
                  <a:pos x="2433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1" name="任意多边形 10274"/>
            <p:cNvSpPr/>
            <p:nvPr/>
          </p:nvSpPr>
          <p:spPr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0" y="0"/>
                </a:cxn>
                <a:cxn ang="0">
                  <a:pos x="1804" y="2464"/>
                </a:cxn>
                <a:cxn ang="0">
                  <a:pos x="1804" y="2248"/>
                </a:cxn>
                <a:cxn ang="0">
                  <a:pos x="1797" y="2248"/>
                </a:cxn>
                <a:cxn ang="0">
                  <a:pos x="486" y="0"/>
                </a:cxn>
                <a:cxn ang="0">
                  <a:pos x="486" y="0"/>
                </a:cxn>
              </a:cxnLst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2" name="任意多边形 10275"/>
            <p:cNvSpPr/>
            <p:nvPr/>
          </p:nvSpPr>
          <p:spPr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5" y="2074"/>
                </a:cxn>
                <a:cxn ang="0">
                  <a:pos x="1235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3" name="任意多边形 10276"/>
            <p:cNvSpPr/>
            <p:nvPr/>
          </p:nvSpPr>
          <p:spPr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0" y="1936"/>
                </a:cxn>
                <a:cxn ang="0">
                  <a:pos x="1060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sp>
          <p:nvSpPr>
            <p:cNvPr id="9254" name="任意多边形 10277"/>
            <p:cNvSpPr/>
            <p:nvPr/>
          </p:nvSpPr>
          <p:spPr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3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3" y="1487"/>
                </a:cxn>
                <a:cxn ang="0">
                  <a:pos x="773" y="1433"/>
                </a:cxn>
                <a:cxn ang="0">
                  <a:pos x="773" y="1433"/>
                </a:cxn>
              </a:cxnLst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p>
              <a:endParaRPr lang="en-US" sz="100"/>
            </a:p>
          </p:txBody>
        </p:sp>
        <p:grpSp>
          <p:nvGrpSpPr>
            <p:cNvPr id="9255" name="组合 10278"/>
            <p:cNvGrpSpPr/>
            <p:nvPr userDrawn="1"/>
          </p:nvGrpSpPr>
          <p:grpSpPr>
            <a:xfrm>
              <a:off x="0" y="1632"/>
              <a:ext cx="5758" cy="1858"/>
              <a:chOff x="0" y="0"/>
              <a:chExt cx="5758" cy="1858"/>
            </a:xfrm>
          </p:grpSpPr>
          <p:sp>
            <p:nvSpPr>
              <p:cNvPr id="9256" name="任意多边形 10279"/>
              <p:cNvSpPr/>
              <p:nvPr/>
            </p:nvSpPr>
            <p:spPr>
              <a:xfrm>
                <a:off x="0" y="0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45" y="1313"/>
                  </a:cxn>
                  <a:cxn ang="0">
                    <a:pos x="3657" y="1235"/>
                  </a:cxn>
                  <a:cxn ang="0">
                    <a:pos x="3670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  <p:sp>
            <p:nvSpPr>
              <p:cNvPr id="9257" name="任意多边形 10280"/>
              <p:cNvSpPr/>
              <p:nvPr/>
            </p:nvSpPr>
            <p:spPr>
              <a:xfrm>
                <a:off x="3646" y="1163"/>
                <a:ext cx="2112" cy="695"/>
              </a:xfrm>
              <a:custGeom>
                <a:avLst/>
                <a:gdLst/>
                <a:ahLst/>
                <a:cxnLst>
                  <a:cxn ang="0">
                    <a:pos x="2112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12" y="695"/>
                  </a:cxn>
                  <a:cxn ang="0">
                    <a:pos x="2112" y="665"/>
                  </a:cxn>
                  <a:cxn ang="0">
                    <a:pos x="2112" y="665"/>
                  </a:cxn>
                </a:cxnLst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100"/>
              </a:p>
            </p:txBody>
          </p:sp>
        </p:grpSp>
      </p:grpSp>
      <p:sp>
        <p:nvSpPr>
          <p:cNvPr id="10282" name="标题 10281"/>
          <p:cNvSpPr>
            <a:spLocks noGrp="1"/>
          </p:cNvSpPr>
          <p:nvPr>
            <p:ph type="title"/>
          </p:nvPr>
        </p:nvSpPr>
        <p:spPr>
          <a:xfrm>
            <a:off x="457200" y="208396"/>
            <a:ext cx="8229600" cy="857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83" name="文本占位符 10282"/>
          <p:cNvSpPr>
            <a:spLocks noGrp="1"/>
          </p:cNvSpPr>
          <p:nvPr>
            <p:ph type="body" idx="1"/>
          </p:nvPr>
        </p:nvSpPr>
        <p:spPr>
          <a:xfrm>
            <a:off x="457200" y="1200360"/>
            <a:ext cx="8229600" cy="3398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284" name="日期占位符 10283"/>
          <p:cNvSpPr>
            <a:spLocks noGrp="1"/>
          </p:cNvSpPr>
          <p:nvPr>
            <p:ph type="dt" sz="half" idx="2"/>
          </p:nvPr>
        </p:nvSpPr>
        <p:spPr>
          <a:xfrm>
            <a:off x="457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900" noProof="1" dirty="0">
                <a:cs typeface="+mn-ea"/>
              </a:defRPr>
            </a:lvl1pPr>
          </a:lstStyle>
          <a:p>
            <a:pPr fontAlgn="base"/>
            <a:fld id="{BB962C8B-B14F-4D97-AF65-F5344CB8AC3E}" type="datetime1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>
              <a:cs typeface="+mn-cs"/>
            </a:endParaRPr>
          </a:p>
        </p:txBody>
      </p:sp>
      <p:sp>
        <p:nvSpPr>
          <p:cNvPr id="10285" name="页脚占位符 10284"/>
          <p:cNvSpPr>
            <a:spLocks noGrp="1"/>
          </p:cNvSpPr>
          <p:nvPr>
            <p:ph type="ftr" sz="quarter" idx="3"/>
          </p:nvPr>
        </p:nvSpPr>
        <p:spPr>
          <a:xfrm>
            <a:off x="3124200" y="4687120"/>
            <a:ext cx="2895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900" noProof="1" dirty="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286" name="灯片编号占位符 10285"/>
          <p:cNvSpPr>
            <a:spLocks noGrp="1"/>
          </p:cNvSpPr>
          <p:nvPr>
            <p:ph type="sldNum" sz="quarter" idx="4"/>
          </p:nvPr>
        </p:nvSpPr>
        <p:spPr>
          <a:xfrm>
            <a:off x="6553200" y="4683547"/>
            <a:ext cx="2133600" cy="34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900"/>
            </a:lvl1pPr>
          </a:lstStyle>
          <a:p>
            <a:pPr fontAlgn="base"/>
            <a:fld id="{434E5520-97F6-4F45-BBB2-12C7969AF88C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557530" lvl="1" indent="-21463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21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857250" lvl="2" indent="-1714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1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200150" lvl="3" indent="-171450" algn="l" rtl="0" fontAlgn="base">
        <a:spcBef>
          <a:spcPct val="15000"/>
        </a:spcBef>
        <a:spcAft>
          <a:spcPct val="0"/>
        </a:spcAft>
        <a:buFont typeface="Wingdings" panose="05000000000000000000" pitchFamily="2" charset="2"/>
        <a:buChar char="–"/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1543050" lvl="4" indent="-171450" algn="l" rtl="0" fontAlgn="base"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15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p.weixin.qq.com/s/6CPVWko4M_bAIVYPfB3uiQ" TargetMode="External"/><Relationship Id="rId1" Type="http://schemas.openxmlformats.org/officeDocument/2006/relationships/hyperlink" Target="https://mp.weixin.qq.com/s/fgY1BmzolIoQh5gTDzTbpQ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p.weixin.qq.com/s/9qXGqs1GqxndTOhEv4Ydx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8433"/>
          <p:cNvSpPr>
            <a:spLocks noGrp="1"/>
          </p:cNvSpPr>
          <p:nvPr>
            <p:ph type="ctrTitle"/>
          </p:nvPr>
        </p:nvSpPr>
        <p:spPr>
          <a:xfrm>
            <a:off x="140970" y="1644650"/>
            <a:ext cx="8939530" cy="1790700"/>
          </a:xfrm>
        </p:spPr>
        <p:txBody>
          <a:bodyPr wrap="square" lIns="68591" tIns="34295" rIns="68591" bIns="34295" anchor="ctr"/>
          <a:p>
            <a:r>
              <a:rPr lang="en-US" altLang="zh-CN" sz="4000" kern="1200">
                <a:latin typeface="+mj-lt"/>
                <a:ea typeface="+mj-ea"/>
                <a:cs typeface="+mj-cs"/>
              </a:rPr>
              <a:t>Word</a:t>
            </a:r>
            <a:r>
              <a:rPr lang="zh-CN" altLang="en-US" sz="4000" kern="1200">
                <a:latin typeface="+mj-lt"/>
                <a:ea typeface="+mj-ea"/>
                <a:cs typeface="+mj-cs"/>
              </a:rPr>
              <a:t>、</a:t>
            </a:r>
            <a:r>
              <a:rPr lang="en-US" altLang="zh-CN" sz="4000" kern="1200">
                <a:latin typeface="+mj-lt"/>
                <a:ea typeface="+mj-ea"/>
                <a:cs typeface="+mj-cs"/>
              </a:rPr>
              <a:t>Excel</a:t>
            </a:r>
            <a:r>
              <a:rPr lang="zh-CN" altLang="en-US" sz="4000" kern="1200">
                <a:latin typeface="+mj-lt"/>
                <a:ea typeface="+mj-ea"/>
                <a:cs typeface="+mj-cs"/>
              </a:rPr>
              <a:t>、</a:t>
            </a:r>
            <a:r>
              <a:rPr lang="en-US" altLang="zh-CN" sz="4000" kern="1200">
                <a:latin typeface="+mj-lt"/>
                <a:ea typeface="+mj-ea"/>
                <a:cs typeface="+mj-cs"/>
              </a:rPr>
              <a:t>PowerPoint</a:t>
            </a:r>
            <a:r>
              <a:rPr lang="zh-CN" altLang="en-US" sz="4000" kern="1200">
                <a:latin typeface="+mj-lt"/>
                <a:ea typeface="+mj-ea"/>
                <a:cs typeface="+mj-cs"/>
              </a:rPr>
              <a:t>文件操作</a:t>
            </a:r>
            <a:br>
              <a:rPr lang="zh-CN" altLang="en-US" kern="1200">
                <a:latin typeface="+mj-lt"/>
                <a:ea typeface="+mj-ea"/>
                <a:cs typeface="+mj-cs"/>
              </a:rPr>
            </a:br>
            <a:br>
              <a:rPr lang="zh-CN" altLang="en-US" kern="1200">
                <a:latin typeface="+mj-lt"/>
                <a:ea typeface="+mj-ea"/>
                <a:cs typeface="+mj-cs"/>
              </a:rPr>
            </a:br>
            <a:r>
              <a:rPr lang="zh-CN" altLang="en-US" sz="2400" kern="1200">
                <a:latin typeface="+mj-lt"/>
                <a:ea typeface="+mj-ea"/>
                <a:cs typeface="+mj-cs"/>
              </a:rPr>
              <a:t>董付国</a:t>
            </a:r>
            <a:br>
              <a:rPr lang="zh-CN" altLang="en-US" sz="2400" kern="1200">
                <a:latin typeface="+mj-lt"/>
                <a:ea typeface="+mj-ea"/>
                <a:cs typeface="+mj-cs"/>
              </a:rPr>
            </a:br>
            <a:r>
              <a:rPr lang="zh-CN" altLang="en-US" sz="1800" kern="1200">
                <a:latin typeface="+mj-lt"/>
                <a:ea typeface="+mj-ea"/>
                <a:cs typeface="+mj-cs"/>
              </a:rPr>
              <a:t>微信公众号：</a:t>
            </a:r>
            <a:r>
              <a:rPr lang="en-US" altLang="zh-CN" sz="1800" kern="1200">
                <a:latin typeface="+mj-lt"/>
                <a:ea typeface="+mj-ea"/>
                <a:cs typeface="+mj-cs"/>
              </a:rPr>
              <a:t>Python</a:t>
            </a:r>
            <a:r>
              <a:rPr lang="zh-CN" altLang="en-US" sz="1800" kern="1200">
                <a:latin typeface="+mj-lt"/>
                <a:ea typeface="+mj-ea"/>
                <a:cs typeface="+mj-cs"/>
              </a:rPr>
              <a:t>小屋</a:t>
            </a:r>
            <a:endParaRPr lang="zh-CN" altLang="en-US" sz="1800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DOCX</a:t>
            </a:r>
            <a:r>
              <a:rPr lang="zh-CN" altLang="en-US">
                <a:sym typeface="+mn-ea"/>
              </a:rPr>
              <a:t>文件操作案例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247015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Python控制Word文件中段落格式与文本格式</a:t>
            </a:r>
            <a:endParaRPr lang="en-US" sz="1600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hlinkClick r:id="rId1" action="ppaction://hlinkfile"/>
              </a:rPr>
              <a:t>https://mp.weixin.qq.com/s/fgY1BmzolIoQh5gTDzTbpQ</a:t>
            </a:r>
            <a:endParaRPr lang="en-US" sz="1600"/>
          </a:p>
          <a:p>
            <a:pPr indent="-257175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Python操作Word文档的节属性和页眉/页脚</a:t>
            </a:r>
            <a:endParaRPr lang="en-US" sz="1600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>
                <a:hlinkClick r:id="rId2" action="ppaction://hlinkfile"/>
              </a:rPr>
              <a:t>https://mp.weixin.qq.com/s/6CPVWko4M_bAIVYPfB3uiQ</a:t>
            </a:r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XLSX</a:t>
            </a:r>
            <a:r>
              <a:rPr lang="zh-CN" altLang="en-US"/>
              <a:t>文件</a:t>
            </a:r>
            <a:r>
              <a:rPr lang="zh-CN" altLang="en-US"/>
              <a:t>基本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worksheets</a:t>
            </a:r>
            <a:endParaRPr lang="en-US"/>
          </a:p>
          <a:p>
            <a:pPr marL="633095" indent="-256540"/>
            <a:r>
              <a:rPr lang="en-US"/>
              <a:t>rows</a:t>
            </a:r>
            <a:endParaRPr lang="en-US"/>
          </a:p>
          <a:p>
            <a:pPr marL="633095" indent="-256540"/>
            <a:r>
              <a:rPr lang="en-US"/>
              <a:t>columns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131074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r>
              <a:rPr lang="zh-CN" altLang="en-US" sz="1800" b="1"/>
              <a:t>例</a:t>
            </a:r>
            <a:r>
              <a:rPr lang="en-US" altLang="zh-CN" sz="1800" b="1"/>
              <a:t>7 </a:t>
            </a:r>
            <a:r>
              <a:rPr lang="en-US" altLang="zh-CN" sz="1800"/>
              <a:t> </a:t>
            </a:r>
            <a:r>
              <a:rPr lang="zh-CN" altLang="en-US" sz="1800"/>
              <a:t>读取</a:t>
            </a:r>
            <a:r>
              <a:rPr lang="en-US" altLang="zh-CN" sz="1800"/>
              <a:t>Excel 2007</a:t>
            </a:r>
            <a:r>
              <a:rPr lang="zh-CN" altLang="en-US" sz="1800"/>
              <a:t>文件中的数据，统计所有演员的参演电影信息。</a:t>
            </a:r>
            <a:endParaRPr lang="zh-CN" altLang="en-US" sz="180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500"/>
              <a:t>假设有个Excel 2007文件“电影导演演员.xlsx”，其中有三列分别为电影名称、导演和演员列表（同一个电影可能会有多个演员，每个演员姓名之间使用逗号分隔），现在要求统计每个演员的参演电影分别是哪些。</a:t>
            </a:r>
            <a:endParaRPr lang="zh-CN" altLang="en-US" sz="1500"/>
          </a:p>
          <a:p>
            <a:pPr>
              <a:buNone/>
            </a:pPr>
            <a:endParaRPr lang="zh-CN" altLang="en-US" sz="1500"/>
          </a:p>
        </p:txBody>
      </p:sp>
      <p:pic>
        <p:nvPicPr>
          <p:cNvPr id="13107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635" y="2052955"/>
            <a:ext cx="3392805" cy="2840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132098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</a:rPr>
              <a:t>import openpyxl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</a:rPr>
              <a:t>from openpyxl import Workbook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def getActors(filename):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actors = dict()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wb = openpyxl.load_workbook(filename)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ws = wb.worksheets[0]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for index, row in enumerate(ws.rows):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# 绕过第一行的表头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if index == 0: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    continue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# 获取电影名称和演员列表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filmName, actor = row[0].value, row[2].value.split('，')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# 遍历该电影的所有演员，统计参演电影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for a in actor: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    actors[a] = actors.get(a, set()) </a:t>
            </a:r>
            <a:r>
              <a:rPr lang="en-US" altLang="zh-CN" sz="1400">
                <a:latin typeface="Consolas" panose="020B0609020204030204" pitchFamily="49" charset="0"/>
                <a:sym typeface="+mn-ea"/>
              </a:rPr>
              <a:t>| {filmName}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return actors</a:t>
            </a:r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134146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</a:rPr>
              <a:t>actors = getActors('电影导演演员.xlsx')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# </a:t>
            </a:r>
            <a:r>
              <a:rPr lang="zh-CN" altLang="en-US" sz="1400">
                <a:latin typeface="Consolas" panose="020B0609020204030204" pitchFamily="49" charset="0"/>
              </a:rPr>
              <a:t>排序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</a:rPr>
              <a:t>actors = sorted(actors.items(), key=lambda x:int(x[0][2:]))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</a:rPr>
              <a:t>for item in actors:</a:t>
            </a:r>
            <a:endParaRPr lang="zh-CN" altLang="en-US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</a:rPr>
              <a:t>    print(item)</a:t>
            </a:r>
            <a:endParaRPr lang="zh-CN" altLang="en-US" sz="1400">
              <a:latin typeface="Consolas" panose="020B0609020204030204" pitchFamily="49" charset="0"/>
            </a:endParaRPr>
          </a:p>
        </p:txBody>
      </p:sp>
      <p:pic>
        <p:nvPicPr>
          <p:cNvPr id="13414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65" y="2381062"/>
            <a:ext cx="6798468" cy="256029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strike="noStrike" noProof="1"/>
              <a:t>查找最受欢迎的演员和</a:t>
            </a:r>
            <a:r>
              <a:rPr lang="zh-CN" altLang="en-US" sz="1800" strike="noStrike" noProof="1"/>
              <a:t>关系最好的两个演员。</a:t>
            </a:r>
            <a:endParaRPr lang="zh-CN" altLang="en-US" sz="1500" strike="noStrike" noProof="1"/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zh-CN" altLang="en-US" sz="1400" strike="noStrike" noProof="1">
                <a:latin typeface="Consolas" panose="020B0609020204030204" pitchFamily="49" charset="0"/>
                <a:sym typeface="+mn-ea"/>
              </a:rPr>
              <a:t>getActors</a:t>
            </a: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('电影导演演员.xlsx')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print(max(data.items(), key=lambda item: len(item[1]))[0])</a:t>
            </a:r>
            <a:endParaRPr lang="en-US" altLang="zh-CN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def relations1():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# 演员名单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actors = tuple(data.keys())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trueLove = [0, </a:t>
            </a:r>
            <a:r>
              <a:rPr lang="en-US" altLang="zh-CN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# 选择法，共同参演电影数量最多的两个演员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for index1, actor1 in enumerate(actors):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    for actor2 in actors[index1+1:]: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        common = len(data[actor1]&amp;data[actor2])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        if common &gt; trueLove[0]: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trueLove = [common, (actor1, actor2)]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return ('关系最好的两个演员是{0[1]}，'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 strike="noStrike" noProof="1">
                <a:latin typeface="Consolas" panose="020B0609020204030204" pitchFamily="49" charset="0"/>
                <a:cs typeface="Consolas" panose="020B0609020204030204" pitchFamily="49" charset="0"/>
              </a:rPr>
              <a:t>            'Ta们共同主演的电影数量是{0[0]}'.format(trueLove))</a:t>
            </a:r>
            <a:endParaRPr lang="zh-CN" altLang="en-US" sz="1400" strike="noStrike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2520" y="1940560"/>
            <a:ext cx="536829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>
                <a:latin typeface="Consolas" panose="020B0609020204030204" pitchFamily="49" charset="0"/>
              </a:rPr>
              <a:t>例</a:t>
            </a:r>
            <a:r>
              <a:rPr lang="en-US" altLang="zh-CN" sz="1800" b="1" strike="noStrike" noProof="1">
                <a:latin typeface="Consolas" panose="020B0609020204030204" pitchFamily="49" charset="0"/>
              </a:rPr>
              <a:t>8</a:t>
            </a:r>
            <a:r>
              <a:rPr lang="en-US" altLang="zh-CN" sz="1800" strike="noStrike" noProof="1">
                <a:latin typeface="Consolas" panose="020B0609020204030204" pitchFamily="49" charset="0"/>
              </a:rPr>
              <a:t>  </a:t>
            </a:r>
            <a:r>
              <a:rPr lang="zh-CN" altLang="en-US" sz="1800" strike="noStrike" noProof="1">
                <a:latin typeface="Consolas" panose="020B0609020204030204" pitchFamily="49" charset="0"/>
              </a:rPr>
              <a:t>控制</a:t>
            </a:r>
            <a:r>
              <a:rPr lang="en-US" altLang="zh-CN" sz="1800" strike="noStrike" noProof="1">
                <a:latin typeface="Consolas" panose="020B0609020204030204" pitchFamily="49" charset="0"/>
              </a:rPr>
              <a:t>Excel 2007</a:t>
            </a:r>
            <a:r>
              <a:rPr lang="zh-CN" altLang="en-US" sz="1800" strike="noStrike" noProof="1">
                <a:latin typeface="Consolas" panose="020B0609020204030204" pitchFamily="49" charset="0"/>
              </a:rPr>
              <a:t>文件格式。</a:t>
            </a:r>
            <a:endParaRPr lang="zh-CN" altLang="en-US" sz="18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from random import randint, choice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from openpyxl import Workbook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from openpyxl.styles import Font, colors, Border, Side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from openpyxl.drawing.image import Image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#创建工作簿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wb = Workbook()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#获取活动工作表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ws = wb.active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#修改工作表标题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FontTx/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ws.title = '测试'</a:t>
            </a:r>
            <a:endParaRPr lang="zh-CN" altLang="en-US" sz="1600" strike="noStrike" noProof="1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en-US" strike="noStrike" noProof="1"/>
          </a:p>
        </p:txBody>
      </p:sp>
      <p:sp>
        <p:nvSpPr>
          <p:cNvPr id="143362" name="Content Placeholder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600">
                <a:latin typeface="Consolas" panose="020B0609020204030204" pitchFamily="49" charset="0"/>
              </a:rPr>
              <a:t>#字段标题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600">
                <a:latin typeface="Consolas" panose="020B0609020204030204" pitchFamily="49" charset="0"/>
              </a:rPr>
              <a:t>ws.append([' ', '语文', '数学', '英语', '总分'])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altLang="zh-CN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600">
                <a:latin typeface="Consolas" panose="020B0609020204030204" pitchFamily="49" charset="0"/>
              </a:rPr>
              <a:t>#姓名信息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600">
                <a:latin typeface="Consolas" panose="020B0609020204030204" pitchFamily="49" charset="0"/>
              </a:rPr>
              <a:t>names = '一二三四五六七八九'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600">
                <a:latin typeface="Consolas" panose="020B0609020204030204" pitchFamily="49" charset="0"/>
              </a:rPr>
              <a:t>lastNames = '赵钱孙李周吴郑王'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600">
                <a:latin typeface="Consolas" panose="020B0609020204030204" pitchFamily="49" charset="0"/>
              </a:rPr>
              <a:t>for i, c in enumerate(names, start=2):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cell = 'A'+str(i)</a:t>
            </a:r>
            <a:endParaRPr lang="en-US" altLang="zh-CN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600">
                <a:latin typeface="Consolas" panose="020B0609020204030204" pitchFamily="49" charset="0"/>
              </a:rPr>
              <a:t>    ws[cell] = choice(lastNames) + c</a:t>
            </a:r>
            <a:endParaRPr lang="en-US" altLang="zh-CN" sz="16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en-US" strike="noStrike" noProof="1"/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#随机成绩数据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for row in range(2, len(names)+2):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#随机生成</a:t>
            </a:r>
            <a:r>
              <a:rPr lang="zh-CN" altLang="en-US" sz="1400">
                <a:latin typeface="Consolas" panose="020B0609020204030204" pitchFamily="49" charset="0"/>
              </a:rPr>
              <a:t>每</a:t>
            </a:r>
            <a:r>
              <a:rPr lang="en-US" altLang="zh-CN" sz="1400">
                <a:latin typeface="Consolas" panose="020B0609020204030204" pitchFamily="49" charset="0"/>
              </a:rPr>
              <a:t>人每门课的成绩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row = str(row)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for col in 'BCD':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    ws[col+row] = randint(30, 100)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#使用公式计算每个人的总分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ws['E'+row] = '=sum(B{0}:D{0})'.format(row)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#插入图片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ws.add_image(Image('yingtaoxiaowanzi.png'), 'F1')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#合并单元格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lastRow = str(len(names)+2)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ws.merge_cells('B'+lastRow+':I'+lastRow)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ws['A'+lastRow] = '说明：'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ws['B'+lastRow] = '这只是个测试。'</a:t>
            </a:r>
            <a:endParaRPr lang="en-US" altLang="zh-CN" sz="14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en-US" strike="noStrike" noProof="1"/>
          </a:p>
        </p:txBody>
      </p:sp>
      <p:sp>
        <p:nvSpPr>
          <p:cNvPr id="145410" name="Content Placeholder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#通用边框信息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left, right, top, bottom = [Side(style='medium',color='000000')]*4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border = Border(left=left, right=right, top=top, bottom=bottom)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#设置单元格边框和颜色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#表头和最后一行的说明使用默认的黑色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for row in range(2, len(names)+2):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#奇偶行字体颜色交替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if row%2 == 0: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    color = colors.RED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else: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    color = '00CCFF'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#设置边框和颜色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for col in 'ABCDE':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    ws[col+str(row)].border = border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        ws[col+str(row)].font = Font(color=color)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#保存文件</a:t>
            </a:r>
            <a:endParaRPr lang="en-US" altLang="zh-CN" sz="14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</a:rPr>
              <a:t>wb.save('测试.xlsx')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pic>
        <p:nvPicPr>
          <p:cNvPr id="146434" name="Content Placeholder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9425" y="1873885"/>
            <a:ext cx="3580130" cy="3256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DOCX</a:t>
            </a:r>
            <a:r>
              <a:rPr lang="zh-CN" altLang="en-US"/>
              <a:t>文件基本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257175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sections</a:t>
            </a:r>
            <a:endParaRPr lang="en-US" altLang="zh-CN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57175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paragraphs</a:t>
            </a:r>
            <a:endParaRPr lang="en-US" altLang="zh-CN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211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runs</a:t>
            </a:r>
            <a:endParaRPr lang="en-US" altLang="zh-CN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4257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endParaRPr lang="en-US" altLang="zh-CN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86715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endParaRPr lang="en-US" altLang="zh-CN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58190" indent="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cells</a:t>
            </a:r>
            <a:endParaRPr lang="en-US" altLang="zh-CN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257175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altLang="zh-CN" sz="2000">
                <a:latin typeface="Consolas" panose="020B0609020204030204" pitchFamily="49" charset="0"/>
                <a:cs typeface="Consolas" panose="020B0609020204030204" pitchFamily="49" charset="0"/>
              </a:rPr>
              <a:t>inline_shapes</a:t>
            </a:r>
            <a:endParaRPr lang="en-US" altLang="zh-CN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147458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/>
              <a:t>例</a:t>
            </a:r>
            <a:r>
              <a:rPr lang="en-US" altLang="zh-CN" sz="1800" b="1"/>
              <a:t>9</a:t>
            </a:r>
            <a:r>
              <a:rPr lang="en-US" altLang="zh-CN" sz="1800"/>
              <a:t>  </a:t>
            </a:r>
            <a:r>
              <a:rPr lang="zh-CN" altLang="en-US" sz="1800"/>
              <a:t>批量修改</a:t>
            </a:r>
            <a:r>
              <a:rPr lang="en-US" altLang="zh-CN" sz="1800"/>
              <a:t>Excel</a:t>
            </a:r>
            <a:r>
              <a:rPr lang="zh-CN" altLang="en-US" sz="1800"/>
              <a:t>文件格式：表头加粗并设置为黑体，其他行字体为宋体，设置奇偶行颜色不同，并设置偶数行为从红到蓝的渐变背景色填充。</a:t>
            </a:r>
            <a:endParaRPr lang="zh-CN" altLang="en-US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9480" y="2129790"/>
            <a:ext cx="3866515" cy="27311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148482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from random import sample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import openpyxl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from openpyxl.styles import Font, colors, Fill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def generateXlsx(num):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for i in range(num):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wb = openpyxl.Workbook()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ws = wb.worksheets[0]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# 添加表头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ws.append(['字段'+str(_) for _ in range(1,6)])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# 添加随机数据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for _ in range(10):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    ws.append(sample(range(10000), 5))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wb.save(str(i)+'.xlsx')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pitchFamily="49" charset="0"/>
                <a:sym typeface="+mn-ea"/>
              </a:rPr>
              <a:t>generateXlsx(5)</a:t>
            </a:r>
            <a:endParaRPr lang="zh-CN" altLang="en-US" sz="16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149506" name="内容占位符 2"/>
          <p:cNvSpPr>
            <a:spLocks noGrp="1"/>
          </p:cNvSpPr>
          <p:nvPr>
            <p:ph idx="1"/>
          </p:nvPr>
        </p:nvSpPr>
        <p:spPr>
          <a:xfrm>
            <a:off x="311785" y="1085850"/>
            <a:ext cx="8468360" cy="3759200"/>
          </a:xfrm>
        </p:spPr>
        <p:txBody>
          <a:bodyPr wrap="square" lIns="68591" tIns="34295" rIns="68591" bIns="34295" anchor="t"/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def batchFormat(num):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for i in range(num):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fn = str(i)+'.xlsx'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wb = openpyxl.load_workbook(fn)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ws = wb.worksheets[0]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for irow, row in enumerate(ws.rows, start=1):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if irow == 1: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    font = Font('黑体', bold=True)         </a:t>
            </a:r>
            <a:r>
              <a:rPr lang="zh-CN" altLang="en-US" sz="1200" dirty="0">
                <a:latin typeface="Consolas" panose="020B0609020204030204" pitchFamily="49" charset="0"/>
                <a:sym typeface="+mn-ea"/>
              </a:rPr>
              <a:t># 表头加粗、黑体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elif irow%2 == 0: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    font = Font('宋体', color=colors.RED)  </a:t>
            </a:r>
            <a:r>
              <a:rPr lang="zh-CN" altLang="en-US" sz="1200" dirty="0">
                <a:latin typeface="Consolas" panose="020B0609020204030204" pitchFamily="49" charset="0"/>
                <a:sym typeface="+mn-ea"/>
              </a:rPr>
              <a:t># 偶数行红色，宋体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else: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    font = Font('宋体', color='00CCFF')    </a:t>
            </a:r>
            <a:r>
              <a:rPr lang="zh-CN" altLang="en-US" sz="1200" dirty="0">
                <a:latin typeface="Consolas" panose="020B0609020204030204" pitchFamily="49" charset="0"/>
                <a:sym typeface="+mn-ea"/>
              </a:rPr>
              <a:t># 奇数行浅蓝色，宋体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for cell in row: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    cell.font = font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    if irow%2 == 0:                        </a:t>
            </a:r>
            <a:r>
              <a:rPr lang="zh-CN" altLang="en-US" sz="1200" dirty="0">
                <a:latin typeface="Consolas" panose="020B0609020204030204" pitchFamily="49" charset="0"/>
                <a:sym typeface="+mn-ea"/>
              </a:rPr>
              <a:t># 偶数行添加背景填充色，从红到蓝渐变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            cell.fill = openpyxl.styles.fills.GradientFill(stop=['FF0000', '0000FF'])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# 另存为新文件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        wb.save('new'+fn)</a:t>
            </a: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endParaRPr lang="zh-CN" altLang="en-US" sz="1200" dirty="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200" dirty="0">
                <a:latin typeface="Consolas" panose="020B0609020204030204" pitchFamily="49" charset="0"/>
              </a:rPr>
              <a:t>batchFormat(5)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 b="1"/>
              <a:t>例</a:t>
            </a:r>
            <a:r>
              <a:rPr lang="en-US" altLang="zh-CN" sz="1800" b="1"/>
              <a:t>10</a:t>
            </a:r>
            <a:r>
              <a:rPr lang="en-US" altLang="zh-CN" sz="1800" b="1"/>
              <a:t> </a:t>
            </a:r>
            <a:r>
              <a:rPr lang="en-US" altLang="zh-CN" sz="1800"/>
              <a:t> </a:t>
            </a:r>
            <a:r>
              <a:rPr lang="zh-CN" altLang="en-US" sz="1800"/>
              <a:t>操作</a:t>
            </a:r>
            <a:r>
              <a:rPr lang="en-US" altLang="zh-CN" sz="1800"/>
              <a:t>Excel</a:t>
            </a:r>
            <a:r>
              <a:rPr lang="zh-CN" altLang="en-US" sz="1800"/>
              <a:t>文件，追加一列，按行进行汇总。</a:t>
            </a:r>
            <a:endParaRPr lang="zh-CN" altLang="en-US"/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from openpyxl import load_workbook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wb = load_workbook('每个人的爱好.xlsx')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ws = wb.worksheets[0]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for index, row in enumerate(ws.rows</a:t>
            </a: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zh-CN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start=1</a:t>
            </a: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  if index == </a:t>
            </a:r>
            <a:r>
              <a:rPr lang="en-US" altLang="zh-CN" sz="14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titles = tuple(map(lambda cell: cell.value, row))[1:]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lastCol = len(titles)+2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ws.cell(row=index, column=lastCol, value='所有爱好')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values  = tuple(map(lambda cell: cell.value, row))[1:]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result = '，'.join((titles[i] for i, v in enumerate(values) if v=='是'))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        ws.cell(row=index, column=lastCol, value=result)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wb.save('每个人的爱好汇总.xlsx')</a:t>
            </a:r>
            <a:endParaRPr lang="zh-CN" alt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6245" y="1534795"/>
            <a:ext cx="4893310" cy="12426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XLSX</a:t>
            </a:r>
            <a:r>
              <a:rPr lang="zh-CN" altLang="en-US">
                <a:sym typeface="+mn-ea"/>
              </a:rPr>
              <a:t>文件操作案例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257175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/>
              <a:t>一文230行代码学会使用Python操作Excel文件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>
                <a:hlinkClick r:id="rId1" action="ppaction://hlinkfile"/>
              </a:rPr>
              <a:t>https://mp.weixin.qq.com/s/9qXGqs1GqxndTOhEv4YdxA</a:t>
            </a:r>
            <a:endParaRPr lang="zh-CN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PPTX</a:t>
            </a:r>
            <a:r>
              <a:rPr lang="zh-CN" altLang="en-US"/>
              <a:t>文件基本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slides</a:t>
            </a:r>
            <a:endParaRPr lang="en-US" sz="2000"/>
          </a:p>
          <a:p>
            <a:pPr marL="626745" indent="-256540"/>
            <a:r>
              <a:rPr lang="en-US" sz="2000"/>
              <a:t>shapes</a:t>
            </a:r>
            <a:endParaRPr lang="en-US" sz="2000"/>
          </a:p>
          <a:p>
            <a:pPr marL="1082675" indent="-342900">
              <a:buFont typeface="Wingdings" panose="05000000000000000000" charset="0"/>
              <a:buChar char="§"/>
            </a:pPr>
            <a:r>
              <a:rPr lang="en-US" sz="2000"/>
              <a:t>table</a:t>
            </a:r>
            <a:endParaRPr lang="en-US" sz="2000"/>
          </a:p>
          <a:p>
            <a:pPr marL="1343025" indent="-260985"/>
            <a:r>
              <a:rPr lang="en-US" sz="2000"/>
              <a:t>rows</a:t>
            </a:r>
            <a:endParaRPr lang="en-US" sz="2000"/>
          </a:p>
          <a:p>
            <a:pPr marL="1717675" indent="-260350"/>
            <a:r>
              <a:rPr lang="en-US" sz="2000"/>
              <a:t>cells</a:t>
            </a:r>
            <a:endParaRPr lang="en-US" sz="2000"/>
          </a:p>
          <a:p>
            <a:pPr marL="1082675" indent="-342900">
              <a:buFont typeface="Wingdings" panose="05000000000000000000" charset="0"/>
              <a:buChar char="§"/>
            </a:pPr>
            <a:r>
              <a:rPr lang="en-US" sz="2000"/>
              <a:t>picture</a:t>
            </a:r>
            <a:endParaRPr lang="en-US" sz="2000"/>
          </a:p>
          <a:p>
            <a:pPr marL="1082675" indent="-342900">
              <a:buFont typeface="Wingdings" panose="05000000000000000000" charset="0"/>
              <a:buChar char="§"/>
            </a:pPr>
            <a:r>
              <a:rPr lang="en-US" sz="2000"/>
              <a:t>text_box</a:t>
            </a:r>
            <a:endParaRPr lang="en-US" sz="2000"/>
          </a:p>
          <a:p>
            <a:pPr marL="1082675" indent="-342900">
              <a:buFont typeface="Wingdings" panose="05000000000000000000" charset="0"/>
              <a:buChar char="§"/>
            </a:pPr>
            <a:r>
              <a:rPr lang="en-US" sz="2000"/>
              <a:t>linked_ole_object</a:t>
            </a:r>
            <a:endParaRPr lang="en-US" sz="2000"/>
          </a:p>
          <a:p>
            <a:pPr marL="1082675" indent="-342900">
              <a:buFont typeface="Wingdings" panose="05000000000000000000" charset="0"/>
              <a:buChar char="§"/>
            </a:pPr>
            <a:r>
              <a:rPr lang="en-US" sz="2000"/>
              <a:t>chart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11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批量统计指定文件夹中所有</a:t>
            </a:r>
            <a:r>
              <a:rPr lang="en-US" altLang="zh-CN" sz="1800" strike="noStrike" noProof="1"/>
              <a:t>pptx</a:t>
            </a:r>
            <a:r>
              <a:rPr lang="zh-CN" altLang="en-US" sz="1800" strike="noStrike" noProof="1"/>
              <a:t>文件中的幻灯片总数量。</a:t>
            </a:r>
            <a:endParaRPr lang="zh-CN" altLang="en-US" sz="1800" strike="noStrike" noProof="1"/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import os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import os.path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import pptx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total = 0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def pptCount(path):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global total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for subPath in os.listdir(path):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subPath = os.path.join(path, subPath)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if os.path.isdir(subPath):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    pptCount(subPath)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elif subPath.endswith('.pptx'):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    presentation = pptx.Presentation(subPath)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            total += len(presentation.slides)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pptCount('F:\\教学课件\\Python程序设计（第二版）')</a:t>
            </a:r>
            <a:endParaRPr lang="zh-CN" altLang="en-US" sz="1400" strike="noStrike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pitchFamily="49" charset="0"/>
                <a:sym typeface="+mn-ea"/>
              </a:rPr>
              <a:t>print(total)</a:t>
            </a:r>
            <a:endParaRPr lang="zh-CN" altLang="en-US" sz="1400" strike="noStrike" noProof="1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PPTX</a:t>
            </a:r>
            <a:r>
              <a:rPr lang="zh-CN" altLang="en-US">
                <a:sym typeface="+mn-ea"/>
              </a:rPr>
              <a:t>文件操作案例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/>
              <a:t>例</a:t>
            </a:r>
            <a:r>
              <a:rPr lang="en-US" altLang="zh-CN" sz="1800" b="1"/>
              <a:t>12</a:t>
            </a:r>
            <a:r>
              <a:rPr lang="en-US" altLang="zh-CN" sz="1800"/>
              <a:t>  创建PowerPoint演示文档并创建幻灯片，插入表格，写入单元格数据，然后再打开该演示文档并输出表格中的内容。</a:t>
            </a:r>
            <a:endParaRPr lang="en-US" altLang="zh-CN" sz="1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PPTX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import pptx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from pptx.util import Inches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# 创建空白演示文档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pptFile = pptx.Presentation()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# 插入一页幻灯片，插入表格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slide = pptFile.slides.add_slide(pptFile.slide_layouts[4])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table = slide.shapes.add_table(rows=6, cols=4,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                       left=Inches(1),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                       top=Inches(2),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                       width=Inches(8),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                       height=Inches(4))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PPTX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# 遍历表格单元格，写入内容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for rowIndex, row in enumerate(table.table.rows):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for colIndex, cell in enumerate(row.cells):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if rowIndex==0: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    cell.text_frame.text = '列'+str(colIndex)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else: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    cell.text_frame.text = str(rowIndex*colIndex)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cell.margin_left = Inches(0.2)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pptFile.save('test.pptx')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PPTX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pic>
        <p:nvPicPr>
          <p:cNvPr id="16691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65" y="3201035"/>
            <a:ext cx="363474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70657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DOCX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97282" name="文本占位符 70658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>
              <a:lnSpc>
                <a:spcPct val="15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Char char="§"/>
            </a:pPr>
            <a:r>
              <a:rPr lang="zh-CN" altLang="en-US" sz="1800" b="1"/>
              <a:t>例</a:t>
            </a:r>
            <a:r>
              <a:rPr lang="en-US" altLang="zh-CN" sz="1800" b="1"/>
              <a:t>1</a:t>
            </a:r>
            <a:r>
              <a:rPr lang="en-US" altLang="zh-CN" sz="1800"/>
              <a:t>  </a:t>
            </a:r>
            <a:r>
              <a:rPr lang="zh-CN" altLang="en-US" sz="1800"/>
              <a:t>检查</a:t>
            </a:r>
            <a:r>
              <a:rPr lang="en-US" altLang="zh-CN" sz="1800"/>
              <a:t>word</a:t>
            </a:r>
            <a:r>
              <a:rPr lang="zh-CN" altLang="en-US" sz="1800"/>
              <a:t>文档的连续重复字，例如“用户的的资料”或“需要需要用户输入”之类的情况。</a:t>
            </a:r>
            <a:endParaRPr lang="zh-CN" altLang="en-US" sz="1800"/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from docx import Document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doc = Document('《Python</a:t>
            </a:r>
            <a:r>
              <a:rPr lang="zh-CN" altLang="en-US" sz="1600">
                <a:latin typeface="Consolas" panose="020B0609020204030204" pitchFamily="49" charset="0"/>
                <a:sym typeface="+mn-ea"/>
              </a:rPr>
              <a:t>程序设计开发宝典</a:t>
            </a:r>
            <a:r>
              <a:rPr lang="en-US" sz="1600">
                <a:latin typeface="Consolas" panose="020B0609020204030204" pitchFamily="49" charset="0"/>
                <a:sym typeface="+mn-ea"/>
              </a:rPr>
              <a:t>》</a:t>
            </a:r>
            <a:r>
              <a:rPr lang="zh-CN" altLang="en-US" sz="1600">
                <a:latin typeface="Consolas" panose="020B0609020204030204" pitchFamily="49" charset="0"/>
                <a:sym typeface="+mn-ea"/>
              </a:rPr>
              <a:t>书稿</a:t>
            </a:r>
            <a:r>
              <a:rPr lang="en-US" sz="1600">
                <a:latin typeface="Consolas" panose="020B0609020204030204" pitchFamily="49" charset="0"/>
                <a:sym typeface="+mn-ea"/>
              </a:rPr>
              <a:t>.docx')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contents = ''.join((p.text for p in doc.paragraphs))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words = set()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for index, ch in enumerate(contents[:-2]):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    if ch==contents[index+1] or ch==contents[index+2]: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        word = contents[index:index+3]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        if word not in words: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            words.add</a:t>
            </a:r>
            <a:r>
              <a:rPr lang="en-US" sz="1600">
                <a:latin typeface="Consolas" panose="020B0609020204030204" pitchFamily="49" charset="0"/>
                <a:sym typeface="+mn-ea"/>
              </a:rPr>
              <a:t>(word)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            print(word)</a:t>
            </a:r>
            <a:endParaRPr lang="zh-CN" altLang="en-US" sz="1600"/>
          </a:p>
        </p:txBody>
      </p:sp>
      <p:sp>
        <p:nvSpPr>
          <p:cNvPr id="2" name="Line Callout 1 1"/>
          <p:cNvSpPr/>
          <p:nvPr/>
        </p:nvSpPr>
        <p:spPr>
          <a:xfrm>
            <a:off x="4618355" y="1790065"/>
            <a:ext cx="3285490" cy="405765"/>
          </a:xfrm>
          <a:prstGeom prst="borderCallout1">
            <a:avLst>
              <a:gd name="adj1" fmla="val 50391"/>
              <a:gd name="adj2" fmla="val -309"/>
              <a:gd name="adj3" fmla="val 95774"/>
              <a:gd name="adj4" fmla="val -38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需要安装扩展库</a:t>
            </a:r>
            <a:r>
              <a:rPr lang="en-US" altLang="zh-CN"/>
              <a:t>python-docx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# 打开已有演示文档，获取第一页幻灯片中的表格对象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pptFile = pptx.Presentation('test.pptx')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for shape in pptFile.slides[0].shapes: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if shape.shape_type==19: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table = shape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break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# 遍历并输出单元格内容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for row in table.table.rows: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for cell in row.cells: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    print(cell.text_frame.text, end='\t')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pitchFamily="49" charset="0"/>
              </a:rPr>
              <a:t>    print()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PPTX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PPTX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735" y="1200150"/>
            <a:ext cx="7532370" cy="3395345"/>
          </a:xfrm>
        </p:spPr>
        <p:txBody>
          <a:bodyPr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13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批量修改</a:t>
            </a:r>
            <a:r>
              <a:rPr lang="en-US" altLang="zh-CN" sz="1800" strike="noStrike" noProof="1"/>
              <a:t>PPT</a:t>
            </a:r>
            <a:r>
              <a:rPr lang="zh-CN" altLang="en-US" sz="1800" strike="noStrike" noProof="1"/>
              <a:t>文件中标题文本框位置、尺寸和文字。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800" strike="noStrike" noProof="1"/>
          </a:p>
        </p:txBody>
      </p:sp>
      <p:pic>
        <p:nvPicPr>
          <p:cNvPr id="15872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" y="1539875"/>
            <a:ext cx="5935345" cy="3282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PPTX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159746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import pptx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ppt = pptx.Presentation(pptx='第13章 数据分析、科学计算、数据可视化.pptx')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# 首先需要调整好一页幻灯片的标题文本框尺寸，并作为模板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standardSlideHead = ppt.slides[1].shapes[0]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left = standardSlideHead.left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top = standardSlideHead.top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width = standardSlideHead.width</a:t>
            </a:r>
            <a:endParaRPr lang="zh-CN" altLang="en-US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pitchFamily="49" charset="0"/>
              </a:rPr>
              <a:t>height = standardSlideHead.height</a:t>
            </a:r>
            <a:endParaRPr lang="zh-CN" altLang="en-US" sz="16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PPTX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160770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# 本幻灯片文件中的幻灯片总数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num = len(ppt.slides)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for i in range(2, num):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# 遍历该页每个元素，确定哪个是标题文本框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slide = ppt.slides[i]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for shape in slide.shapes: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    if abs(shape.height-height) &lt; height: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        head = shape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        break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# 修改标题文本框位置和尺寸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head.left = left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head.top = top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head.width = width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head.height = height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# 修改标题文本框中的章节编号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if head.text.startswith('17.'):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        head.text = '13' + head.text[2:]</a:t>
            </a:r>
            <a:endParaRPr lang="zh-CN" altLang="en-US" sz="1350">
              <a:latin typeface="Consolas" panose="020B0609020204030204" pitchFamily="49" charset="0"/>
            </a:endParaRPr>
          </a:p>
          <a:p>
            <a:pPr marL="0" indent="0" eaLnBrk="1" latinLnBrk="0" hangingPunct="1"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pitchFamily="49" charset="0"/>
              </a:rPr>
              <a:t>ppt.save('new.pptx')</a:t>
            </a:r>
            <a:endParaRPr lang="zh-CN" altLang="en-US" sz="135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PPTX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  <p:sp>
        <p:nvSpPr>
          <p:cNvPr id="161794" name="内容占位符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r>
              <a:rPr lang="zh-CN" altLang="en-US" sz="1800"/>
              <a:t>修改后结果：</a:t>
            </a:r>
            <a:endParaRPr lang="zh-CN" altLang="en-US" sz="1800"/>
          </a:p>
        </p:txBody>
      </p:sp>
      <p:pic>
        <p:nvPicPr>
          <p:cNvPr id="16179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1482090"/>
            <a:ext cx="6032500" cy="3359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8433"/>
          <p:cNvSpPr>
            <a:spLocks noGrp="1"/>
          </p:cNvSpPr>
          <p:nvPr>
            <p:ph type="ctrTitle"/>
          </p:nvPr>
        </p:nvSpPr>
        <p:spPr>
          <a:xfrm>
            <a:off x="140970" y="1644650"/>
            <a:ext cx="8939530" cy="1790700"/>
          </a:xfrm>
        </p:spPr>
        <p:txBody>
          <a:bodyPr wrap="square" lIns="68591" tIns="34295" rIns="68591" bIns="34295" anchor="ctr"/>
          <a:p>
            <a:r>
              <a:rPr lang="zh-CN" altLang="en-US" sz="4000" kern="1200">
                <a:latin typeface="+mj-lt"/>
                <a:ea typeface="+mj-ea"/>
                <a:cs typeface="+mj-cs"/>
              </a:rPr>
              <a:t>欢迎提问和交流！</a:t>
            </a:r>
            <a:endParaRPr lang="zh-CN" altLang="en-US" sz="4000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charset="0"/>
              <a:buChar char="§"/>
            </a:pPr>
            <a:r>
              <a:rPr lang="en-US" sz="1800" b="1" strike="noStrike" noProof="1">
                <a:latin typeface="+mn-ea"/>
              </a:rPr>
              <a:t>例2</a:t>
            </a:r>
            <a:r>
              <a:rPr lang="en-US" sz="1800" strike="noStrike" noProof="1">
                <a:latin typeface="+mn-ea"/>
              </a:rPr>
              <a:t>  提取docx文档中例题、插图和表格清单。</a:t>
            </a:r>
            <a:endParaRPr lang="en-US" sz="1800" strike="noStrike" noProof="1">
              <a:latin typeface="+mn-ea"/>
            </a:endParaRPr>
          </a:p>
          <a:p>
            <a:pPr marL="0" indent="0" fontAlgn="base">
              <a:buFontTx/>
              <a:buNone/>
            </a:pPr>
            <a:endParaRPr lang="en-US" sz="1350" strike="noStrike" noProof="1"/>
          </a:p>
          <a:p>
            <a:pPr marL="0" indent="0" fontAlgn="base">
              <a:buFontTx/>
              <a:buNone/>
            </a:pPr>
            <a:r>
              <a:rPr lang="en-US" sz="1600">
                <a:latin typeface="Consolas" panose="020B0609020204030204" pitchFamily="49" charset="0"/>
                <a:sym typeface="+mn-ea"/>
              </a:rPr>
              <a:t>import re</a:t>
            </a:r>
            <a:endParaRPr lang="en-US" sz="1600">
              <a:latin typeface="Consolas" panose="020B0609020204030204" pitchFamily="49" charset="0"/>
              <a:sym typeface="+mn-ea"/>
            </a:endParaRPr>
          </a:p>
          <a:p>
            <a:pPr marL="0" indent="0" fontAlgn="base">
              <a:buFontTx/>
              <a:buNone/>
            </a:pPr>
            <a:r>
              <a:rPr lang="en-US" sz="1600" strike="noStrike" noProof="1">
                <a:latin typeface="Consolas" panose="020B0609020204030204" pitchFamily="49" charset="0"/>
              </a:rPr>
              <a:t>from docx import Document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fontAlgn="base">
              <a:buFontTx/>
              <a:buNone/>
            </a:pP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fontAlgn="base">
              <a:buFontTx/>
              <a:buNone/>
            </a:pPr>
            <a:r>
              <a:rPr lang="en-US" sz="1600" strike="noStrike" noProof="1">
                <a:latin typeface="Consolas" panose="020B0609020204030204" pitchFamily="49" charset="0"/>
              </a:rPr>
              <a:t>result = {'li':[], 'fig':[], 'tab':[]}</a:t>
            </a:r>
            <a:endParaRPr lang="en-US" sz="1600" strike="noStrike" noProof="1">
              <a:latin typeface="Consolas" panose="020B0609020204030204" pitchFamily="49" charset="0"/>
            </a:endParaRPr>
          </a:p>
          <a:p>
            <a:pPr marL="0" indent="0" fontAlgn="base">
              <a:buFontTx/>
              <a:buNone/>
            </a:pPr>
            <a:r>
              <a:rPr lang="en-US" sz="1600" strike="noStrike" noProof="1">
                <a:latin typeface="Consolas" panose="020B0609020204030204" pitchFamily="49" charset="0"/>
              </a:rPr>
              <a:t>doc = Document(r'</a:t>
            </a:r>
            <a:r>
              <a:rPr lang="zh-CN" altLang="en-US" sz="1600" strike="noStrike" noProof="1">
                <a:latin typeface="Consolas" panose="020B0609020204030204" pitchFamily="49" charset="0"/>
              </a:rPr>
              <a:t>《</a:t>
            </a:r>
            <a:r>
              <a:rPr lang="en-US" sz="1600" strike="noStrike" noProof="1">
                <a:latin typeface="Consolas" panose="020B0609020204030204" pitchFamily="49" charset="0"/>
              </a:rPr>
              <a:t>Python可以这样学</a:t>
            </a:r>
            <a:r>
              <a:rPr lang="zh-CN" altLang="en-US" sz="1600" strike="noStrike" noProof="1">
                <a:latin typeface="Consolas" panose="020B0609020204030204" pitchFamily="49" charset="0"/>
              </a:rPr>
              <a:t>》书稿</a:t>
            </a:r>
            <a:r>
              <a:rPr lang="en-US" sz="1600" strike="noStrike" noProof="1">
                <a:latin typeface="Consolas" panose="020B0609020204030204" pitchFamily="49" charset="0"/>
              </a:rPr>
              <a:t>.docx')</a:t>
            </a:r>
            <a:endParaRPr lang="en-US" sz="1600" strike="noStrike" noProof="1">
              <a:latin typeface="Consolas" panose="020B0609020204030204" pitchFamily="49" charset="0"/>
            </a:endParaRPr>
          </a:p>
        </p:txBody>
      </p:sp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DOCX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Content Placeholder 2"/>
          <p:cNvSpPr>
            <a:spLocks noGrp="1"/>
          </p:cNvSpPr>
          <p:nvPr>
            <p:ph idx="1"/>
          </p:nvPr>
        </p:nvSpPr>
        <p:spPr/>
        <p:txBody>
          <a:bodyPr wrap="square" lIns="68591" tIns="34295" rIns="68591" bIns="34295" anchor="t"/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for p in doc.paragraphs:                 #遍历文档所有段落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t = p.text                           #获取每一段的文本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re.match('例\d+-\d+ ', t):        #例题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result['li'].append(t)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elif re.match('图\d+-\d+ ', t):      #插图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result['fig'].append(t)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elif re.match('表\d+-\d+ ', t):      #表格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result['tab'].append(t)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for key in result.keys():                #输出结果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print('='*30)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value in result[key]: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print(value)</a:t>
            </a:r>
            <a:endParaRPr lang="en-US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377" name="标题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lstStyle/>
          <a:p>
            <a:pPr fontAlgn="base"/>
            <a:r>
              <a:rPr lang="en-US">
                <a:sym typeface="+mn-ea"/>
              </a:rPr>
              <a:t>DOCX</a:t>
            </a:r>
            <a:r>
              <a:rPr lang="zh-CN" altLang="en-US">
                <a:sym typeface="+mn-ea"/>
              </a:rPr>
              <a:t>文件操作案例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DOCX</a:t>
            </a:r>
            <a:r>
              <a:rPr lang="zh-CN" altLang="en-US">
                <a:sym typeface="+mn-ea"/>
              </a:rPr>
              <a:t>文件操作案例</a:t>
            </a:r>
            <a:endParaRPr lang="en-US" altLang="zh-C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328930" eaLnBrk="1" fontAlgn="base" latinLnBrk="0" hangingPunct="1">
              <a:spcBef>
                <a:spcPts val="0"/>
              </a:spcBef>
            </a:pPr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3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查找</a:t>
            </a:r>
            <a:r>
              <a:rPr lang="en-US" altLang="zh-CN" sz="1800" strike="noStrike" noProof="1"/>
              <a:t>Word</a:t>
            </a:r>
            <a:r>
              <a:rPr lang="zh-CN" altLang="en-US" sz="1800" strike="noStrike" noProof="1"/>
              <a:t>文件中所有红色字体和加粗的文字。</a:t>
            </a:r>
            <a:endParaRPr lang="zh-CN" altLang="en-US" sz="1800" strike="noStrike" noProof="1"/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from docx import Document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from docx.shared import RGBColor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boldText = []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redText = []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doc = Document('test.docx')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for p in doc.paragraphs: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    for r in p.runs:        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        if r.bold:                                   </a:t>
            </a:r>
            <a:r>
              <a:rPr lang="zh-CN" altLang="en-US" sz="1200">
                <a:latin typeface="Consolas" panose="020B0609020204030204" pitchFamily="49" charset="0"/>
                <a:sym typeface="+mn-ea"/>
              </a:rPr>
              <a:t># 加粗字体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            boldText.append(r.text)        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        if r.font.color.rgb == RGBColor(255,0,0):    </a:t>
            </a:r>
            <a:r>
              <a:rPr lang="zh-CN" altLang="en-US" sz="1200">
                <a:latin typeface="Consolas" panose="020B0609020204030204" pitchFamily="49" charset="0"/>
                <a:sym typeface="+mn-ea"/>
              </a:rPr>
              <a:t># 红色字体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            redText.append(r.text)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result = {'red text': redText,'bold text': boldText,'both': set(redText) &amp; set(boldText)}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for title in result.keys():                          </a:t>
            </a:r>
            <a:r>
              <a:rPr lang="zh-CN" altLang="en-US" sz="1200">
                <a:latin typeface="Consolas" panose="020B0609020204030204" pitchFamily="49" charset="0"/>
                <a:sym typeface="+mn-ea"/>
              </a:rPr>
              <a:t>#  输出结果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    print(title.center(30, '='))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    for text in result[title]:</a:t>
            </a:r>
            <a:endParaRPr lang="zh-CN" altLang="en-US" sz="1200" strike="noStrike" noProof="1">
              <a:latin typeface="Consolas" panose="020B0609020204030204" pitchFamily="49" charset="0"/>
            </a:endParaRPr>
          </a:p>
          <a:p>
            <a:pPr marL="0" indent="0" eaLnBrk="1" fontAlgn="base" latinLnBrk="0" hangingPunct="1">
              <a:spcBef>
                <a:spcPts val="0"/>
              </a:spcBef>
              <a:buNone/>
            </a:pPr>
            <a:r>
              <a:rPr lang="zh-CN" altLang="en-US" sz="1200" strike="noStrike" noProof="1">
                <a:latin typeface="Consolas" panose="020B0609020204030204" pitchFamily="49" charset="0"/>
              </a:rPr>
              <a:t>        print(text)</a:t>
            </a:r>
            <a:endParaRPr lang="zh-CN" altLang="en-US" sz="1200" strike="noStrike" noProof="1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DOCX</a:t>
            </a:r>
            <a:r>
              <a:rPr lang="zh-CN" altLang="en-US">
                <a:sym typeface="+mn-ea"/>
              </a:rPr>
              <a:t>文件操作案例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4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读取并输出</a:t>
            </a:r>
            <a:r>
              <a:rPr lang="en-US" altLang="zh-CN" sz="1800" strike="noStrike" noProof="1"/>
              <a:t>docx</a:t>
            </a:r>
            <a:r>
              <a:rPr lang="zh-CN" altLang="en-US" sz="1800" strike="noStrike" noProof="1"/>
              <a:t>文档中所有表格里的内容。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5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from docx import Document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from docx.shared import RGBColor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doc = Document('test.docx')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for table in doc.tables: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    for row in table.rows:</a:t>
            </a:r>
            <a:endParaRPr lang="zh-CN" altLang="en-US" sz="16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600" strike="noStrike" noProof="1">
                <a:latin typeface="Consolas" panose="020B0609020204030204" pitchFamily="49" charset="0"/>
              </a:rPr>
              <a:t>        print(*map(lambda cell:cell.text, row.cells))</a:t>
            </a:r>
            <a:endParaRPr lang="zh-CN" altLang="en-US" sz="1600" strike="noStrike" noProof="1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DOCX</a:t>
            </a:r>
            <a:r>
              <a:rPr lang="zh-CN" altLang="en-US">
                <a:sym typeface="+mn-ea"/>
              </a:rPr>
              <a:t>文件操作案例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45" y="1200150"/>
            <a:ext cx="7486650" cy="3395345"/>
          </a:xfrm>
        </p:spPr>
        <p:txBody>
          <a:bodyPr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5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提取并保存</a:t>
            </a:r>
            <a:r>
              <a:rPr lang="en-US" altLang="zh-CN" sz="1800" strike="noStrike" noProof="1"/>
              <a:t>docx</a:t>
            </a:r>
            <a:r>
              <a:rPr lang="zh-CN" altLang="en-US" sz="1800" strike="noStrike" noProof="1"/>
              <a:t>文档中的图片。</a:t>
            </a:r>
            <a:endParaRPr lang="zh-CN" altLang="en-US" sz="1800" strike="noStrike" noProof="1"/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from os.path import basename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from docx import Document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doc = Document('test.docx')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for shape in doc.inline_shapes: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contentID = shape._inline.graphic.graphicData.pic.blipFill.blip.embed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contentType = doc.part.related_parts[contentID].content_type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if not contentType.startswith('image'):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    continue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imgName = basename(doc.part.related_parts[contentID].partname)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imgData = doc.part.related_parts[contentID]._blob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with open(imgName, 'wb') as fp: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    fp.write(imgData)</a:t>
            </a:r>
            <a:endParaRPr lang="zh-CN" altLang="en-US" sz="1400" strike="noStrike" noProof="1">
              <a:latin typeface="Consolas" panose="020B0609020204030204" pitchFamily="49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62780" y="1268730"/>
            <a:ext cx="4625975" cy="11988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、把扩展名改为</a:t>
            </a:r>
            <a:r>
              <a:rPr lang="en-US" altLang="zh-CN"/>
              <a:t>.zip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、解压缩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、进入解压缩路径的子</a:t>
            </a:r>
            <a:r>
              <a:rPr lang="zh-CN" altLang="en-US"/>
              <a:t>文件夹</a:t>
            </a:r>
            <a:r>
              <a:rPr lang="en-US" altLang="zh-CN"/>
              <a:t>word\media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、查看所有图片文件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" y="4287"/>
            <a:ext cx="9140825" cy="924563"/>
          </a:xfrm>
        </p:spPr>
        <p:txBody>
          <a:bodyPr/>
          <a:p>
            <a:pPr fontAlgn="base"/>
            <a:r>
              <a:rPr lang="en-US">
                <a:sym typeface="+mn-ea"/>
              </a:rPr>
              <a:t>DOCX</a:t>
            </a:r>
            <a:r>
              <a:rPr lang="zh-CN" altLang="en-US">
                <a:sym typeface="+mn-ea"/>
              </a:rPr>
              <a:t>文件操作案例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zh-CN" altLang="en-US" sz="1800" b="1" strike="noStrike" noProof="1"/>
              <a:t>例</a:t>
            </a:r>
            <a:r>
              <a:rPr lang="en-US" altLang="zh-CN" sz="1800" b="1" strike="noStrike" noProof="1"/>
              <a:t>6</a:t>
            </a:r>
            <a:r>
              <a:rPr lang="en-US" altLang="zh-CN" sz="1800" strike="noStrike" noProof="1"/>
              <a:t>  </a:t>
            </a:r>
            <a:r>
              <a:rPr lang="zh-CN" altLang="en-US" sz="1800" strike="noStrike" noProof="1"/>
              <a:t>提取</a:t>
            </a:r>
            <a:r>
              <a:rPr lang="en-US" altLang="zh-CN" sz="1800" strike="noStrike" noProof="1"/>
              <a:t>docx</a:t>
            </a:r>
            <a:r>
              <a:rPr lang="zh-CN" altLang="en-US" sz="1800" strike="noStrike" noProof="1"/>
              <a:t>文档所有超链接文本和地址。</a:t>
            </a:r>
            <a:endParaRPr lang="zh-CN" altLang="en-US" sz="1800" strike="noStrike" noProof="1"/>
          </a:p>
          <a:p>
            <a:pPr marL="0" indent="0" fontAlgn="base">
              <a:buNone/>
            </a:pP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from docx import Document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d = Document('测试.docx')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for p in d.paragraphs: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for index, run in enumerate(p.runs):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    if run.style.name == 'Hyperlink':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        print(run.text, end=':')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        for child in p.runs[index-2].element.getchildren():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            text = child.text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            if text and text.startswith(' HYPERLINK'):</a:t>
            </a:r>
            <a:endParaRPr lang="zh-CN" altLang="en-US" sz="1400" strike="noStrike" noProof="1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zh-CN" altLang="en-US" sz="1400" strike="noStrike" noProof="1">
                <a:latin typeface="Consolas" panose="020B0609020204030204" pitchFamily="49" charset="0"/>
              </a:rPr>
              <a:t>                    print(text[12:-2])</a:t>
            </a:r>
            <a:endParaRPr lang="zh-CN" altLang="en-US" sz="1400" strike="noStrike" noProof="1">
              <a:latin typeface="Consolas" panose="020B0609020204030204" pitchFamily="49" charset="0"/>
            </a:endParaRPr>
          </a:p>
        </p:txBody>
      </p:sp>
      <p:pic>
        <p:nvPicPr>
          <p:cNvPr id="1873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6445" y="1791335"/>
            <a:ext cx="4563110" cy="18319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4445"/>
            <a:ext cx="4002405" cy="1761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默认设计模板_8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Beam_3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_3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Stream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_4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_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默认设计模板_6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默认设计模板_7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_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Beam_2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_2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_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9995</Words>
  <Application>WPS Presentation</Application>
  <PresentationFormat>全屏显示(4:3)</PresentationFormat>
  <Paragraphs>453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默认设计模板</vt:lpstr>
      <vt:lpstr>默认设计模板_2</vt:lpstr>
      <vt:lpstr>默认设计模板_3</vt:lpstr>
      <vt:lpstr>默认设计模板_4</vt:lpstr>
      <vt:lpstr>默认设计模板_5</vt:lpstr>
      <vt:lpstr>Beam</vt:lpstr>
      <vt:lpstr>默认设计模板_6</vt:lpstr>
      <vt:lpstr>默认设计模板_7</vt:lpstr>
      <vt:lpstr>Beam_2</vt:lpstr>
      <vt:lpstr>默认设计模板_8</vt:lpstr>
      <vt:lpstr>Beam_3</vt:lpstr>
      <vt:lpstr>Stream</vt:lpstr>
      <vt:lpstr>Word、Excel、PowerPoint文件操作  董付国 微信公众号：Python小屋</vt:lpstr>
      <vt:lpstr>DOCX文件基本结构</vt:lpstr>
      <vt:lpstr>DOCX文件操作案例</vt:lpstr>
      <vt:lpstr>DOCX文件操作案例</vt:lpstr>
      <vt:lpstr>DOCX文件操作案例</vt:lpstr>
      <vt:lpstr>DOCX文件操作案例</vt:lpstr>
      <vt:lpstr>DOCX文件操作案例</vt:lpstr>
      <vt:lpstr>DOCX文件操作案例</vt:lpstr>
      <vt:lpstr>DOCX文件操作案例</vt:lpstr>
      <vt:lpstr>DOCX文件操作案例</vt:lpstr>
      <vt:lpstr>XLSX文件基本结构</vt:lpstr>
      <vt:lpstr>XLSX文件操作案例</vt:lpstr>
      <vt:lpstr>XLSX文件操作案例</vt:lpstr>
      <vt:lpstr>XLSX文件操作案例</vt:lpstr>
      <vt:lpstr>XLSX文件操作案例</vt:lpstr>
      <vt:lpstr>XLSX文件操作案例</vt:lpstr>
      <vt:lpstr>XLSX文件操作案例</vt:lpstr>
      <vt:lpstr>XLSX文件操作案例</vt:lpstr>
      <vt:lpstr>XLSX文件操作案例</vt:lpstr>
      <vt:lpstr>XLSX文件操作案例</vt:lpstr>
      <vt:lpstr>XLSX文件操作案例</vt:lpstr>
      <vt:lpstr>XLSX文件操作案例</vt:lpstr>
      <vt:lpstr>XLSX文件操作案例</vt:lpstr>
      <vt:lpstr>XLSX文件操作案例</vt:lpstr>
      <vt:lpstr>PPTX文件基本结构</vt:lpstr>
      <vt:lpstr>PPTX文件操作案例</vt:lpstr>
      <vt:lpstr>PPTX文件操作案例</vt:lpstr>
      <vt:lpstr>PPTX文件操作案例</vt:lpstr>
      <vt:lpstr>PPTX文件操作案例</vt:lpstr>
      <vt:lpstr>PPTX文件操作案例</vt:lpstr>
      <vt:lpstr>PPTX文件操作案例</vt:lpstr>
      <vt:lpstr>PPTX文件操作案例</vt:lpstr>
      <vt:lpstr>PPTX文件操作案例</vt:lpstr>
      <vt:lpstr>PPTX文件操作案例</vt:lpstr>
      <vt:lpstr>欢迎提问和交流！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</dc:creator>
  <cp:lastModifiedBy>d</cp:lastModifiedBy>
  <cp:revision>243</cp:revision>
  <dcterms:created xsi:type="dcterms:W3CDTF">2013-01-25T01:44:00Z</dcterms:created>
  <dcterms:modified xsi:type="dcterms:W3CDTF">2019-11-20T07:17:52Z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