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2" r:id="rId6"/>
    <p:sldId id="263" r:id="rId7"/>
    <p:sldId id="264" r:id="rId8"/>
    <p:sldId id="265" r:id="rId9"/>
    <p:sldId id="266" r:id="rId10"/>
    <p:sldId id="267" r:id="rId11"/>
    <p:sldId id="268" r:id="rId12"/>
    <p:sldId id="271" r:id="rId13"/>
    <p:sldId id="272" r:id="rId14"/>
    <p:sldId id="273" r:id="rId15"/>
    <p:sldId id="274" r:id="rId16"/>
    <p:sldId id="270" r:id="rId17"/>
    <p:sldId id="276" r:id="rId18"/>
    <p:sldId id="275" r:id="rId19"/>
    <p:sldId id="269" r:id="rId20"/>
    <p:sldId id="279" r:id="rId21"/>
    <p:sldId id="278" r:id="rId22"/>
    <p:sldId id="280" r:id="rId23"/>
    <p:sldId id="281" r:id="rId24"/>
    <p:sldId id="297" r:id="rId25"/>
    <p:sldId id="299" r:id="rId26"/>
    <p:sldId id="298" r:id="rId27"/>
    <p:sldId id="300" r:id="rId28"/>
    <p:sldId id="302" r:id="rId29"/>
    <p:sldId id="282" r:id="rId30"/>
    <p:sldId id="283" r:id="rId31"/>
    <p:sldId id="284" r:id="rId32"/>
    <p:sldId id="285" r:id="rId33"/>
    <p:sldId id="277" r:id="rId34"/>
    <p:sldId id="286" r:id="rId35"/>
    <p:sldId id="336" r:id="rId36"/>
    <p:sldId id="289" r:id="rId37"/>
    <p:sldId id="290" r:id="rId38"/>
    <p:sldId id="288" r:id="rId39"/>
    <p:sldId id="291" r:id="rId40"/>
    <p:sldId id="294" r:id="rId41"/>
    <p:sldId id="293" r:id="rId42"/>
    <p:sldId id="296" r:id="rId43"/>
    <p:sldId id="287" r:id="rId44"/>
    <p:sldId id="295" r:id="rId45"/>
    <p:sldId id="301" r:id="rId46"/>
    <p:sldId id="303" r:id="rId47"/>
    <p:sldId id="304" r:id="rId48"/>
    <p:sldId id="307" r:id="rId49"/>
    <p:sldId id="306" r:id="rId50"/>
    <p:sldId id="313" r:id="rId51"/>
    <p:sldId id="312" r:id="rId52"/>
    <p:sldId id="344" r:id="rId53"/>
    <p:sldId id="309" r:id="rId54"/>
    <p:sldId id="314" r:id="rId55"/>
    <p:sldId id="315" r:id="rId56"/>
    <p:sldId id="316" r:id="rId57"/>
    <p:sldId id="337" r:id="rId58"/>
    <p:sldId id="325" r:id="rId59"/>
    <p:sldId id="326" r:id="rId60"/>
    <p:sldId id="327" r:id="rId61"/>
    <p:sldId id="328" r:id="rId62"/>
    <p:sldId id="330" r:id="rId63"/>
    <p:sldId id="331" r:id="rId64"/>
    <p:sldId id="332" r:id="rId65"/>
    <p:sldId id="333" r:id="rId66"/>
    <p:sldId id="338" r:id="rId67"/>
    <p:sldId id="334" r:id="rId68"/>
    <p:sldId id="335" r:id="rId69"/>
    <p:sldId id="339" r:id="rId70"/>
    <p:sldId id="340" r:id="rId71"/>
    <p:sldId id="341" r:id="rId72"/>
    <p:sldId id="342" r:id="rId73"/>
    <p:sldId id="343" r:id="rId74"/>
    <p:sldId id="346" r:id="rId75"/>
    <p:sldId id="347" r:id="rId76"/>
    <p:sldId id="319" r:id="rId77"/>
    <p:sldId id="345" r:id="rId78"/>
    <p:sldId id="348" r:id="rId79"/>
    <p:sldId id="349" r:id="rId80"/>
    <p:sldId id="350" r:id="rId81"/>
    <p:sldId id="351" r:id="rId82"/>
    <p:sldId id="318" r:id="rId83"/>
    <p:sldId id="323" r:id="rId84"/>
    <p:sldId id="321" r:id="rId85"/>
    <p:sldId id="322"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2FBAA-2295-074D-8FBE-20F6F7B5C9A6}" v="245" dt="2023-09-08T22:05:40.3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268" autoAdjust="0"/>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microsoft.com/office/2015/10/relationships/revisionInfo" Target="revisionInfo.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F2748CFC-9C00-4DBF-8C41-AFCA38ED2309}"/>
    <pc:docChg chg="undo custSel modSld sldOrd">
      <pc:chgData name="Williams, Grant Stuart" userId="f6ad34c1-fb10-452f-ae50-8e7debb26ea5" providerId="ADAL" clId="{F2748CFC-9C00-4DBF-8C41-AFCA38ED2309}" dt="2022-08-26T04:21:44.453" v="534" actId="20577"/>
      <pc:docMkLst>
        <pc:docMk/>
      </pc:docMkLst>
      <pc:sldChg chg="modSp">
        <pc:chgData name="Williams, Grant Stuart" userId="f6ad34c1-fb10-452f-ae50-8e7debb26ea5" providerId="ADAL" clId="{F2748CFC-9C00-4DBF-8C41-AFCA38ED2309}" dt="2022-08-26T04:21:44.453" v="534" actId="20577"/>
        <pc:sldMkLst>
          <pc:docMk/>
          <pc:sldMk cId="3180290867" sldId="257"/>
        </pc:sldMkLst>
        <pc:spChg chg="mod">
          <ac:chgData name="Williams, Grant Stuart" userId="f6ad34c1-fb10-452f-ae50-8e7debb26ea5" providerId="ADAL" clId="{F2748CFC-9C00-4DBF-8C41-AFCA38ED2309}" dt="2022-08-26T04:21:44.453" v="534" actId="20577"/>
          <ac:spMkLst>
            <pc:docMk/>
            <pc:sldMk cId="3180290867" sldId="257"/>
            <ac:spMk id="3" creationId="{DB220B70-4D50-5140-0276-47EAEE6485ED}"/>
          </ac:spMkLst>
        </pc:spChg>
      </pc:sldChg>
      <pc:sldChg chg="ord">
        <pc:chgData name="Williams, Grant Stuart" userId="f6ad34c1-fb10-452f-ae50-8e7debb26ea5" providerId="ADAL" clId="{F2748CFC-9C00-4DBF-8C41-AFCA38ED2309}" dt="2022-08-26T04:21:33.259" v="509" actId="20578"/>
        <pc:sldMkLst>
          <pc:docMk/>
          <pc:sldMk cId="85562181" sldId="322"/>
        </pc:sldMkLst>
      </pc:sldChg>
      <pc:sldChg chg="addSp modSp mod">
        <pc:chgData name="Williams, Grant Stuart" userId="f6ad34c1-fb10-452f-ae50-8e7debb26ea5" providerId="ADAL" clId="{F2748CFC-9C00-4DBF-8C41-AFCA38ED2309}" dt="2022-08-26T04:20:46.429" v="506" actId="27636"/>
        <pc:sldMkLst>
          <pc:docMk/>
          <pc:sldMk cId="1761177548" sldId="323"/>
        </pc:sldMkLst>
        <pc:spChg chg="mod">
          <ac:chgData name="Williams, Grant Stuart" userId="f6ad34c1-fb10-452f-ae50-8e7debb26ea5" providerId="ADAL" clId="{F2748CFC-9C00-4DBF-8C41-AFCA38ED2309}" dt="2022-08-26T04:20:46.429" v="506" actId="27636"/>
          <ac:spMkLst>
            <pc:docMk/>
            <pc:sldMk cId="1761177548" sldId="323"/>
            <ac:spMk id="3" creationId="{57EBCA6E-3A3F-DF45-9666-5CEE3DD46BEE}"/>
          </ac:spMkLst>
        </pc:spChg>
        <pc:graphicFrameChg chg="add mod modGraphic">
          <ac:chgData name="Williams, Grant Stuart" userId="f6ad34c1-fb10-452f-ae50-8e7debb26ea5" providerId="ADAL" clId="{F2748CFC-9C00-4DBF-8C41-AFCA38ED2309}" dt="2022-08-26T04:20:18.072" v="329" actId="1076"/>
          <ac:graphicFrameMkLst>
            <pc:docMk/>
            <pc:sldMk cId="1761177548" sldId="323"/>
            <ac:graphicFrameMk id="4" creationId="{230487D4-8873-BFAB-E61F-5F66B401F333}"/>
          </ac:graphicFrameMkLst>
        </pc:graphicFrameChg>
      </pc:sldChg>
    </pc:docChg>
  </pc:docChgLst>
  <pc:docChgLst>
    <pc:chgData name="Grant Williams" userId="f6ad34c1-fb10-452f-ae50-8e7debb26ea5" providerId="ADAL" clId="{F2748CFC-9C00-4DBF-8C41-AFCA38ED2309}"/>
    <pc:docChg chg="undo redo custSel addSld delSld modSld sldOrd">
      <pc:chgData name="Grant Williams" userId="f6ad34c1-fb10-452f-ae50-8e7debb26ea5" providerId="ADAL" clId="{F2748CFC-9C00-4DBF-8C41-AFCA38ED2309}" dt="2022-08-26T03:15:55.641" v="13504" actId="20577"/>
      <pc:docMkLst>
        <pc:docMk/>
      </pc:docMkLst>
      <pc:sldChg chg="modSp mod">
        <pc:chgData name="Grant Williams" userId="f6ad34c1-fb10-452f-ae50-8e7debb26ea5" providerId="ADAL" clId="{F2748CFC-9C00-4DBF-8C41-AFCA38ED2309}" dt="2022-08-25T00:02:14.019" v="3609" actId="20577"/>
        <pc:sldMkLst>
          <pc:docMk/>
          <pc:sldMk cId="2165763829" sldId="301"/>
        </pc:sldMkLst>
        <pc:spChg chg="mod">
          <ac:chgData name="Grant Williams" userId="f6ad34c1-fb10-452f-ae50-8e7debb26ea5" providerId="ADAL" clId="{F2748CFC-9C00-4DBF-8C41-AFCA38ED2309}" dt="2022-08-25T00:02:14.019" v="3609" actId="20577"/>
          <ac:spMkLst>
            <pc:docMk/>
            <pc:sldMk cId="2165763829" sldId="301"/>
            <ac:spMk id="3" creationId="{3A6CCC7E-7C05-CEF7-6DDD-9F5911338F9B}"/>
          </ac:spMkLst>
        </pc:spChg>
      </pc:sldChg>
      <pc:sldChg chg="del">
        <pc:chgData name="Grant Williams" userId="f6ad34c1-fb10-452f-ae50-8e7debb26ea5" providerId="ADAL" clId="{F2748CFC-9C00-4DBF-8C41-AFCA38ED2309}" dt="2022-08-23T23:06:41.252" v="0" actId="47"/>
        <pc:sldMkLst>
          <pc:docMk/>
          <pc:sldMk cId="1559281613" sldId="305"/>
        </pc:sldMkLst>
      </pc:sldChg>
      <pc:sldChg chg="modSp mod">
        <pc:chgData name="Grant Williams" userId="f6ad34c1-fb10-452f-ae50-8e7debb26ea5" providerId="ADAL" clId="{F2748CFC-9C00-4DBF-8C41-AFCA38ED2309}" dt="2022-08-24T23:59:02.462" v="3095" actId="20577"/>
        <pc:sldMkLst>
          <pc:docMk/>
          <pc:sldMk cId="513596988" sldId="306"/>
        </pc:sldMkLst>
        <pc:spChg chg="mod">
          <ac:chgData name="Grant Williams" userId="f6ad34c1-fb10-452f-ae50-8e7debb26ea5" providerId="ADAL" clId="{F2748CFC-9C00-4DBF-8C41-AFCA38ED2309}" dt="2022-08-24T23:59:02.462" v="3095" actId="20577"/>
          <ac:spMkLst>
            <pc:docMk/>
            <pc:sldMk cId="513596988" sldId="306"/>
            <ac:spMk id="3" creationId="{9FAACDF9-27A9-177F-3D29-214DEF1401E5}"/>
          </ac:spMkLst>
        </pc:spChg>
      </pc:sldChg>
      <pc:sldChg chg="del">
        <pc:chgData name="Grant Williams" userId="f6ad34c1-fb10-452f-ae50-8e7debb26ea5" providerId="ADAL" clId="{F2748CFC-9C00-4DBF-8C41-AFCA38ED2309}" dt="2022-08-25T20:39:56.448" v="8937" actId="47"/>
        <pc:sldMkLst>
          <pc:docMk/>
          <pc:sldMk cId="2395735761" sldId="308"/>
        </pc:sldMkLst>
      </pc:sldChg>
      <pc:sldChg chg="add del">
        <pc:chgData name="Grant Williams" userId="f6ad34c1-fb10-452f-ae50-8e7debb26ea5" providerId="ADAL" clId="{F2748CFC-9C00-4DBF-8C41-AFCA38ED2309}" dt="2022-08-25T20:38:27.808" v="8935" actId="2696"/>
        <pc:sldMkLst>
          <pc:docMk/>
          <pc:sldMk cId="303411297" sldId="309"/>
        </pc:sldMkLst>
      </pc:sldChg>
      <pc:sldChg chg="add">
        <pc:chgData name="Grant Williams" userId="f6ad34c1-fb10-452f-ae50-8e7debb26ea5" providerId="ADAL" clId="{F2748CFC-9C00-4DBF-8C41-AFCA38ED2309}" dt="2022-08-25T20:38:30.922" v="8936"/>
        <pc:sldMkLst>
          <pc:docMk/>
          <pc:sldMk cId="3686059333" sldId="309"/>
        </pc:sldMkLst>
      </pc:sldChg>
      <pc:sldChg chg="add del">
        <pc:chgData name="Grant Williams" userId="f6ad34c1-fb10-452f-ae50-8e7debb26ea5" providerId="ADAL" clId="{F2748CFC-9C00-4DBF-8C41-AFCA38ED2309}" dt="2022-08-25T20:40:56.078" v="8999" actId="47"/>
        <pc:sldMkLst>
          <pc:docMk/>
          <pc:sldMk cId="1837134770" sldId="310"/>
        </pc:sldMkLst>
      </pc:sldChg>
      <pc:sldChg chg="del">
        <pc:chgData name="Grant Williams" userId="f6ad34c1-fb10-452f-ae50-8e7debb26ea5" providerId="ADAL" clId="{F2748CFC-9C00-4DBF-8C41-AFCA38ED2309}" dt="2022-08-23T23:06:41.252" v="0" actId="47"/>
        <pc:sldMkLst>
          <pc:docMk/>
          <pc:sldMk cId="870156863" sldId="311"/>
        </pc:sldMkLst>
      </pc:sldChg>
      <pc:sldChg chg="modSp mod">
        <pc:chgData name="Grant Williams" userId="f6ad34c1-fb10-452f-ae50-8e7debb26ea5" providerId="ADAL" clId="{F2748CFC-9C00-4DBF-8C41-AFCA38ED2309}" dt="2022-08-25T00:23:39.778" v="4824" actId="20577"/>
        <pc:sldMkLst>
          <pc:docMk/>
          <pc:sldMk cId="1948646705" sldId="312"/>
        </pc:sldMkLst>
        <pc:spChg chg="mod">
          <ac:chgData name="Grant Williams" userId="f6ad34c1-fb10-452f-ae50-8e7debb26ea5" providerId="ADAL" clId="{F2748CFC-9C00-4DBF-8C41-AFCA38ED2309}" dt="2022-08-25T00:23:39.778" v="4824" actId="20577"/>
          <ac:spMkLst>
            <pc:docMk/>
            <pc:sldMk cId="1948646705" sldId="312"/>
            <ac:spMk id="3" creationId="{3FC799D7-0BD7-6A3F-C22A-4CEAC3AED7EE}"/>
          </ac:spMkLst>
        </pc:spChg>
      </pc:sldChg>
      <pc:sldChg chg="add">
        <pc:chgData name="Grant Williams" userId="f6ad34c1-fb10-452f-ae50-8e7debb26ea5" providerId="ADAL" clId="{F2748CFC-9C00-4DBF-8C41-AFCA38ED2309}" dt="2022-08-25T20:38:30.922" v="8936"/>
        <pc:sldMkLst>
          <pc:docMk/>
          <pc:sldMk cId="1441477856" sldId="314"/>
        </pc:sldMkLst>
      </pc:sldChg>
      <pc:sldChg chg="add del">
        <pc:chgData name="Grant Williams" userId="f6ad34c1-fb10-452f-ae50-8e7debb26ea5" providerId="ADAL" clId="{F2748CFC-9C00-4DBF-8C41-AFCA38ED2309}" dt="2022-08-25T20:38:27.808" v="8935" actId="2696"/>
        <pc:sldMkLst>
          <pc:docMk/>
          <pc:sldMk cId="2007762661" sldId="314"/>
        </pc:sldMkLst>
      </pc:sldChg>
      <pc:sldChg chg="add">
        <pc:chgData name="Grant Williams" userId="f6ad34c1-fb10-452f-ae50-8e7debb26ea5" providerId="ADAL" clId="{F2748CFC-9C00-4DBF-8C41-AFCA38ED2309}" dt="2022-08-25T20:38:30.922" v="8936"/>
        <pc:sldMkLst>
          <pc:docMk/>
          <pc:sldMk cId="1655949827" sldId="315"/>
        </pc:sldMkLst>
      </pc:sldChg>
      <pc:sldChg chg="add del">
        <pc:chgData name="Grant Williams" userId="f6ad34c1-fb10-452f-ae50-8e7debb26ea5" providerId="ADAL" clId="{F2748CFC-9C00-4DBF-8C41-AFCA38ED2309}" dt="2022-08-25T20:38:27.808" v="8935" actId="2696"/>
        <pc:sldMkLst>
          <pc:docMk/>
          <pc:sldMk cId="3846956931" sldId="315"/>
        </pc:sldMkLst>
      </pc:sldChg>
      <pc:sldChg chg="add">
        <pc:chgData name="Grant Williams" userId="f6ad34c1-fb10-452f-ae50-8e7debb26ea5" providerId="ADAL" clId="{F2748CFC-9C00-4DBF-8C41-AFCA38ED2309}" dt="2022-08-25T20:38:30.922" v="8936"/>
        <pc:sldMkLst>
          <pc:docMk/>
          <pc:sldMk cId="1379910615" sldId="316"/>
        </pc:sldMkLst>
      </pc:sldChg>
      <pc:sldChg chg="add del">
        <pc:chgData name="Grant Williams" userId="f6ad34c1-fb10-452f-ae50-8e7debb26ea5" providerId="ADAL" clId="{F2748CFC-9C00-4DBF-8C41-AFCA38ED2309}" dt="2022-08-25T20:38:27.808" v="8935" actId="2696"/>
        <pc:sldMkLst>
          <pc:docMk/>
          <pc:sldMk cId="2802539850" sldId="316"/>
        </pc:sldMkLst>
      </pc:sldChg>
      <pc:sldChg chg="add del">
        <pc:chgData name="Grant Williams" userId="f6ad34c1-fb10-452f-ae50-8e7debb26ea5" providerId="ADAL" clId="{F2748CFC-9C00-4DBF-8C41-AFCA38ED2309}" dt="2022-08-25T21:06:09.319" v="9091" actId="47"/>
        <pc:sldMkLst>
          <pc:docMk/>
          <pc:sldMk cId="74155988" sldId="317"/>
        </pc:sldMkLst>
      </pc:sldChg>
      <pc:sldChg chg="delSp add setBg delDesignElem">
        <pc:chgData name="Grant Williams" userId="f6ad34c1-fb10-452f-ae50-8e7debb26ea5" providerId="ADAL" clId="{F2748CFC-9C00-4DBF-8C41-AFCA38ED2309}" dt="2022-08-23T23:06:46.937" v="3"/>
        <pc:sldMkLst>
          <pc:docMk/>
          <pc:sldMk cId="1200478576" sldId="318"/>
        </pc:sldMkLst>
        <pc:spChg chg="del">
          <ac:chgData name="Grant Williams" userId="f6ad34c1-fb10-452f-ae50-8e7debb26ea5" providerId="ADAL" clId="{F2748CFC-9C00-4DBF-8C41-AFCA38ED2309}" dt="2022-08-23T23:06:46.937" v="3"/>
          <ac:spMkLst>
            <pc:docMk/>
            <pc:sldMk cId="1200478576" sldId="318"/>
            <ac:spMk id="9" creationId="{C1DD1A8A-57D5-4A81-AD04-532B043C5611}"/>
          </ac:spMkLst>
        </pc:spChg>
        <pc:spChg chg="del">
          <ac:chgData name="Grant Williams" userId="f6ad34c1-fb10-452f-ae50-8e7debb26ea5" providerId="ADAL" clId="{F2748CFC-9C00-4DBF-8C41-AFCA38ED2309}" dt="2022-08-23T23:06:46.937" v="3"/>
          <ac:spMkLst>
            <pc:docMk/>
            <pc:sldMk cId="1200478576" sldId="318"/>
            <ac:spMk id="11" creationId="{007891EC-4501-44ED-A8C8-B11B6DB767AB}"/>
          </ac:spMkLst>
        </pc:spChg>
      </pc:sldChg>
      <pc:sldChg chg="modSp add mod">
        <pc:chgData name="Grant Williams" userId="f6ad34c1-fb10-452f-ae50-8e7debb26ea5" providerId="ADAL" clId="{F2748CFC-9C00-4DBF-8C41-AFCA38ED2309}" dt="2022-08-25T21:22:01.729" v="9344" actId="20577"/>
        <pc:sldMkLst>
          <pc:docMk/>
          <pc:sldMk cId="2356432636" sldId="319"/>
        </pc:sldMkLst>
        <pc:spChg chg="mod">
          <ac:chgData name="Grant Williams" userId="f6ad34c1-fb10-452f-ae50-8e7debb26ea5" providerId="ADAL" clId="{F2748CFC-9C00-4DBF-8C41-AFCA38ED2309}" dt="2022-08-25T21:22:01.729" v="9344" actId="20577"/>
          <ac:spMkLst>
            <pc:docMk/>
            <pc:sldMk cId="2356432636" sldId="319"/>
            <ac:spMk id="3" creationId="{B19F94A7-1716-4DAE-8141-AA486FD7CEA7}"/>
          </ac:spMkLst>
        </pc:spChg>
      </pc:sldChg>
      <pc:sldChg chg="add del">
        <pc:chgData name="Grant Williams" userId="f6ad34c1-fb10-452f-ae50-8e7debb26ea5" providerId="ADAL" clId="{F2748CFC-9C00-4DBF-8C41-AFCA38ED2309}" dt="2022-08-25T23:48:46.859" v="12071" actId="47"/>
        <pc:sldMkLst>
          <pc:docMk/>
          <pc:sldMk cId="268093365" sldId="320"/>
        </pc:sldMkLst>
      </pc:sldChg>
      <pc:sldChg chg="add">
        <pc:chgData name="Grant Williams" userId="f6ad34c1-fb10-452f-ae50-8e7debb26ea5" providerId="ADAL" clId="{F2748CFC-9C00-4DBF-8C41-AFCA38ED2309}" dt="2022-08-23T23:06:46.937" v="3"/>
        <pc:sldMkLst>
          <pc:docMk/>
          <pc:sldMk cId="771476594" sldId="321"/>
        </pc:sldMkLst>
      </pc:sldChg>
      <pc:sldChg chg="delSp add setBg delDesignElem">
        <pc:chgData name="Grant Williams" userId="f6ad34c1-fb10-452f-ae50-8e7debb26ea5" providerId="ADAL" clId="{F2748CFC-9C00-4DBF-8C41-AFCA38ED2309}" dt="2022-08-23T23:06:46.937" v="3"/>
        <pc:sldMkLst>
          <pc:docMk/>
          <pc:sldMk cId="85562181" sldId="322"/>
        </pc:sldMkLst>
        <pc:spChg chg="del">
          <ac:chgData name="Grant Williams" userId="f6ad34c1-fb10-452f-ae50-8e7debb26ea5" providerId="ADAL" clId="{F2748CFC-9C00-4DBF-8C41-AFCA38ED2309}" dt="2022-08-23T23:06:46.937" v="3"/>
          <ac:spMkLst>
            <pc:docMk/>
            <pc:sldMk cId="85562181" sldId="322"/>
            <ac:spMk id="9" creationId="{C1DD1A8A-57D5-4A81-AD04-532B043C5611}"/>
          </ac:spMkLst>
        </pc:spChg>
        <pc:spChg chg="del">
          <ac:chgData name="Grant Williams" userId="f6ad34c1-fb10-452f-ae50-8e7debb26ea5" providerId="ADAL" clId="{F2748CFC-9C00-4DBF-8C41-AFCA38ED2309}" dt="2022-08-23T23:06:46.937" v="3"/>
          <ac:spMkLst>
            <pc:docMk/>
            <pc:sldMk cId="85562181" sldId="322"/>
            <ac:spMk id="11" creationId="{007891EC-4501-44ED-A8C8-B11B6DB767AB}"/>
          </ac:spMkLst>
        </pc:spChg>
      </pc:sldChg>
      <pc:sldChg chg="modSp add mod">
        <pc:chgData name="Grant Williams" userId="f6ad34c1-fb10-452f-ae50-8e7debb26ea5" providerId="ADAL" clId="{F2748CFC-9C00-4DBF-8C41-AFCA38ED2309}" dt="2022-08-25T21:25:41.331" v="9346" actId="20577"/>
        <pc:sldMkLst>
          <pc:docMk/>
          <pc:sldMk cId="1761177548" sldId="323"/>
        </pc:sldMkLst>
        <pc:spChg chg="mod">
          <ac:chgData name="Grant Williams" userId="f6ad34c1-fb10-452f-ae50-8e7debb26ea5" providerId="ADAL" clId="{F2748CFC-9C00-4DBF-8C41-AFCA38ED2309}" dt="2022-08-25T21:25:41.331" v="9346" actId="20577"/>
          <ac:spMkLst>
            <pc:docMk/>
            <pc:sldMk cId="1761177548" sldId="323"/>
            <ac:spMk id="3" creationId="{57EBCA6E-3A3F-DF45-9666-5CEE3DD46BEE}"/>
          </ac:spMkLst>
        </pc:spChg>
      </pc:sldChg>
      <pc:sldChg chg="modSp new del mod">
        <pc:chgData name="Grant Williams" userId="f6ad34c1-fb10-452f-ae50-8e7debb26ea5" providerId="ADAL" clId="{F2748CFC-9C00-4DBF-8C41-AFCA38ED2309}" dt="2022-08-25T23:58:20.241" v="12480" actId="47"/>
        <pc:sldMkLst>
          <pc:docMk/>
          <pc:sldMk cId="1060044150" sldId="324"/>
        </pc:sldMkLst>
        <pc:spChg chg="mod">
          <ac:chgData name="Grant Williams" userId="f6ad34c1-fb10-452f-ae50-8e7debb26ea5" providerId="ADAL" clId="{F2748CFC-9C00-4DBF-8C41-AFCA38ED2309}" dt="2022-08-23T23:07:08.509" v="36" actId="20577"/>
          <ac:spMkLst>
            <pc:docMk/>
            <pc:sldMk cId="1060044150" sldId="324"/>
            <ac:spMk id="2" creationId="{544BC846-C1A0-76C1-3809-3058359D7FDE}"/>
          </ac:spMkLst>
        </pc:spChg>
        <pc:spChg chg="mod">
          <ac:chgData name="Grant Williams" userId="f6ad34c1-fb10-452f-ae50-8e7debb26ea5" providerId="ADAL" clId="{F2748CFC-9C00-4DBF-8C41-AFCA38ED2309}" dt="2022-08-23T23:18:39.081" v="478" actId="20577"/>
          <ac:spMkLst>
            <pc:docMk/>
            <pc:sldMk cId="1060044150" sldId="324"/>
            <ac:spMk id="3" creationId="{3A5FD94E-0C0E-1007-3EB5-9C2578B6C9C1}"/>
          </ac:spMkLst>
        </pc:spChg>
      </pc:sldChg>
      <pc:sldChg chg="modSp new mod ord">
        <pc:chgData name="Grant Williams" userId="f6ad34c1-fb10-452f-ae50-8e7debb26ea5" providerId="ADAL" clId="{F2748CFC-9C00-4DBF-8C41-AFCA38ED2309}" dt="2022-08-25T18:51:35.598" v="5739" actId="20577"/>
        <pc:sldMkLst>
          <pc:docMk/>
          <pc:sldMk cId="541703628" sldId="325"/>
        </pc:sldMkLst>
        <pc:spChg chg="mod">
          <ac:chgData name="Grant Williams" userId="f6ad34c1-fb10-452f-ae50-8e7debb26ea5" providerId="ADAL" clId="{F2748CFC-9C00-4DBF-8C41-AFCA38ED2309}" dt="2022-08-24T03:19:49.267" v="668" actId="313"/>
          <ac:spMkLst>
            <pc:docMk/>
            <pc:sldMk cId="541703628" sldId="325"/>
            <ac:spMk id="2" creationId="{C87A182B-2262-58A8-6105-CCEE96E453B3}"/>
          </ac:spMkLst>
        </pc:spChg>
        <pc:spChg chg="mod">
          <ac:chgData name="Grant Williams" userId="f6ad34c1-fb10-452f-ae50-8e7debb26ea5" providerId="ADAL" clId="{F2748CFC-9C00-4DBF-8C41-AFCA38ED2309}" dt="2022-08-25T18:51:35.598" v="5739" actId="20577"/>
          <ac:spMkLst>
            <pc:docMk/>
            <pc:sldMk cId="541703628" sldId="325"/>
            <ac:spMk id="3" creationId="{7C2AD7FB-61B3-B5F0-0682-12AE3F065179}"/>
          </ac:spMkLst>
        </pc:spChg>
      </pc:sldChg>
      <pc:sldChg chg="modSp new mod ord">
        <pc:chgData name="Grant Williams" userId="f6ad34c1-fb10-452f-ae50-8e7debb26ea5" providerId="ADAL" clId="{F2748CFC-9C00-4DBF-8C41-AFCA38ED2309}" dt="2022-08-25T18:53:50.023" v="5762" actId="27636"/>
        <pc:sldMkLst>
          <pc:docMk/>
          <pc:sldMk cId="303294032" sldId="326"/>
        </pc:sldMkLst>
        <pc:spChg chg="mod">
          <ac:chgData name="Grant Williams" userId="f6ad34c1-fb10-452f-ae50-8e7debb26ea5" providerId="ADAL" clId="{F2748CFC-9C00-4DBF-8C41-AFCA38ED2309}" dt="2022-08-24T03:21:50.342" v="777" actId="20577"/>
          <ac:spMkLst>
            <pc:docMk/>
            <pc:sldMk cId="303294032" sldId="326"/>
            <ac:spMk id="2" creationId="{FCE48312-DF1B-A287-6CD2-1148B3A7877D}"/>
          </ac:spMkLst>
        </pc:spChg>
        <pc:spChg chg="mod">
          <ac:chgData name="Grant Williams" userId="f6ad34c1-fb10-452f-ae50-8e7debb26ea5" providerId="ADAL" clId="{F2748CFC-9C00-4DBF-8C41-AFCA38ED2309}" dt="2022-08-25T18:53:50.023" v="5762" actId="27636"/>
          <ac:spMkLst>
            <pc:docMk/>
            <pc:sldMk cId="303294032" sldId="326"/>
            <ac:spMk id="3" creationId="{802887B6-21F7-44D1-4C75-5C305703DA00}"/>
          </ac:spMkLst>
        </pc:spChg>
      </pc:sldChg>
      <pc:sldChg chg="modSp new mod ord">
        <pc:chgData name="Grant Williams" userId="f6ad34c1-fb10-452f-ae50-8e7debb26ea5" providerId="ADAL" clId="{F2748CFC-9C00-4DBF-8C41-AFCA38ED2309}" dt="2022-08-25T00:25:20.216" v="4864" actId="20577"/>
        <pc:sldMkLst>
          <pc:docMk/>
          <pc:sldMk cId="232538225" sldId="327"/>
        </pc:sldMkLst>
        <pc:spChg chg="mod">
          <ac:chgData name="Grant Williams" userId="f6ad34c1-fb10-452f-ae50-8e7debb26ea5" providerId="ADAL" clId="{F2748CFC-9C00-4DBF-8C41-AFCA38ED2309}" dt="2022-08-24T04:05:21.242" v="896" actId="20577"/>
          <ac:spMkLst>
            <pc:docMk/>
            <pc:sldMk cId="232538225" sldId="327"/>
            <ac:spMk id="2" creationId="{8389BD39-5686-B0C4-68B7-9BD5869C5CE3}"/>
          </ac:spMkLst>
        </pc:spChg>
        <pc:spChg chg="mod">
          <ac:chgData name="Grant Williams" userId="f6ad34c1-fb10-452f-ae50-8e7debb26ea5" providerId="ADAL" clId="{F2748CFC-9C00-4DBF-8C41-AFCA38ED2309}" dt="2022-08-25T00:25:20.216" v="4864" actId="20577"/>
          <ac:spMkLst>
            <pc:docMk/>
            <pc:sldMk cId="232538225" sldId="327"/>
            <ac:spMk id="3" creationId="{B25C56BD-B30D-336F-5E3D-C5172E617A5A}"/>
          </ac:spMkLst>
        </pc:spChg>
      </pc:sldChg>
      <pc:sldChg chg="modSp new mod ord">
        <pc:chgData name="Grant Williams" userId="f6ad34c1-fb10-452f-ae50-8e7debb26ea5" providerId="ADAL" clId="{F2748CFC-9C00-4DBF-8C41-AFCA38ED2309}" dt="2022-08-25T19:27:29.884" v="5885" actId="20577"/>
        <pc:sldMkLst>
          <pc:docMk/>
          <pc:sldMk cId="1406247009" sldId="328"/>
        </pc:sldMkLst>
        <pc:spChg chg="mod">
          <ac:chgData name="Grant Williams" userId="f6ad34c1-fb10-452f-ae50-8e7debb26ea5" providerId="ADAL" clId="{F2748CFC-9C00-4DBF-8C41-AFCA38ED2309}" dt="2022-08-24T04:11:29.100" v="1205" actId="20577"/>
          <ac:spMkLst>
            <pc:docMk/>
            <pc:sldMk cId="1406247009" sldId="328"/>
            <ac:spMk id="2" creationId="{27698239-9502-44FC-5E2A-0ADEE9871C2E}"/>
          </ac:spMkLst>
        </pc:spChg>
        <pc:spChg chg="mod">
          <ac:chgData name="Grant Williams" userId="f6ad34c1-fb10-452f-ae50-8e7debb26ea5" providerId="ADAL" clId="{F2748CFC-9C00-4DBF-8C41-AFCA38ED2309}" dt="2022-08-25T19:27:29.884" v="5885" actId="20577"/>
          <ac:spMkLst>
            <pc:docMk/>
            <pc:sldMk cId="1406247009" sldId="328"/>
            <ac:spMk id="3" creationId="{85CE5F96-E25E-E26A-2502-FF4D2DFE4EFF}"/>
          </ac:spMkLst>
        </pc:spChg>
      </pc:sldChg>
      <pc:sldChg chg="del">
        <pc:chgData name="Grant Williams" userId="f6ad34c1-fb10-452f-ae50-8e7debb26ea5" providerId="ADAL" clId="{F2748CFC-9C00-4DBF-8C41-AFCA38ED2309}" dt="2022-08-25T20:40:47.608" v="8998" actId="47"/>
        <pc:sldMkLst>
          <pc:docMk/>
          <pc:sldMk cId="3538875275" sldId="329"/>
        </pc:sldMkLst>
      </pc:sldChg>
      <pc:sldChg chg="modSp new mod">
        <pc:chgData name="Grant Williams" userId="f6ad34c1-fb10-452f-ae50-8e7debb26ea5" providerId="ADAL" clId="{F2748CFC-9C00-4DBF-8C41-AFCA38ED2309}" dt="2022-08-25T03:21:45.666" v="5195" actId="20577"/>
        <pc:sldMkLst>
          <pc:docMk/>
          <pc:sldMk cId="1414991582" sldId="330"/>
        </pc:sldMkLst>
        <pc:spChg chg="mod">
          <ac:chgData name="Grant Williams" userId="f6ad34c1-fb10-452f-ae50-8e7debb26ea5" providerId="ADAL" clId="{F2748CFC-9C00-4DBF-8C41-AFCA38ED2309}" dt="2022-08-24T04:17:39.498" v="1516" actId="20577"/>
          <ac:spMkLst>
            <pc:docMk/>
            <pc:sldMk cId="1414991582" sldId="330"/>
            <ac:spMk id="2" creationId="{D06419F3-65DF-84C3-FB38-49534174AAAB}"/>
          </ac:spMkLst>
        </pc:spChg>
        <pc:spChg chg="mod">
          <ac:chgData name="Grant Williams" userId="f6ad34c1-fb10-452f-ae50-8e7debb26ea5" providerId="ADAL" clId="{F2748CFC-9C00-4DBF-8C41-AFCA38ED2309}" dt="2022-08-25T03:21:45.666" v="5195" actId="20577"/>
          <ac:spMkLst>
            <pc:docMk/>
            <pc:sldMk cId="1414991582" sldId="330"/>
            <ac:spMk id="3" creationId="{3B29C36B-7CA1-957C-C18A-F411DAEC4DD7}"/>
          </ac:spMkLst>
        </pc:spChg>
      </pc:sldChg>
      <pc:sldChg chg="modSp add mod">
        <pc:chgData name="Grant Williams" userId="f6ad34c1-fb10-452f-ae50-8e7debb26ea5" providerId="ADAL" clId="{F2748CFC-9C00-4DBF-8C41-AFCA38ED2309}" dt="2022-08-25T19:27:49.537" v="5920" actId="20577"/>
        <pc:sldMkLst>
          <pc:docMk/>
          <pc:sldMk cId="3738407523" sldId="331"/>
        </pc:sldMkLst>
        <pc:spChg chg="mod">
          <ac:chgData name="Grant Williams" userId="f6ad34c1-fb10-452f-ae50-8e7debb26ea5" providerId="ADAL" clId="{F2748CFC-9C00-4DBF-8C41-AFCA38ED2309}" dt="2022-08-25T19:27:49.537" v="5920" actId="20577"/>
          <ac:spMkLst>
            <pc:docMk/>
            <pc:sldMk cId="3738407523" sldId="331"/>
            <ac:spMk id="2" creationId="{D06419F3-65DF-84C3-FB38-49534174AAAB}"/>
          </ac:spMkLst>
        </pc:spChg>
        <pc:spChg chg="mod">
          <ac:chgData name="Grant Williams" userId="f6ad34c1-fb10-452f-ae50-8e7debb26ea5" providerId="ADAL" clId="{F2748CFC-9C00-4DBF-8C41-AFCA38ED2309}" dt="2022-08-24T04:25:04.451" v="2307" actId="20577"/>
          <ac:spMkLst>
            <pc:docMk/>
            <pc:sldMk cId="3738407523" sldId="331"/>
            <ac:spMk id="3" creationId="{3B29C36B-7CA1-957C-C18A-F411DAEC4DD7}"/>
          </ac:spMkLst>
        </pc:spChg>
      </pc:sldChg>
      <pc:sldChg chg="modSp new mod">
        <pc:chgData name="Grant Williams" userId="f6ad34c1-fb10-452f-ae50-8e7debb26ea5" providerId="ADAL" clId="{F2748CFC-9C00-4DBF-8C41-AFCA38ED2309}" dt="2022-08-25T05:05:08.885" v="5469" actId="20577"/>
        <pc:sldMkLst>
          <pc:docMk/>
          <pc:sldMk cId="1671698863" sldId="332"/>
        </pc:sldMkLst>
        <pc:spChg chg="mod">
          <ac:chgData name="Grant Williams" userId="f6ad34c1-fb10-452f-ae50-8e7debb26ea5" providerId="ADAL" clId="{F2748CFC-9C00-4DBF-8C41-AFCA38ED2309}" dt="2022-08-24T04:27:53.933" v="2461" actId="20577"/>
          <ac:spMkLst>
            <pc:docMk/>
            <pc:sldMk cId="1671698863" sldId="332"/>
            <ac:spMk id="2" creationId="{31E4A7CB-A53C-AB02-3B6A-AC81A8AEAD5F}"/>
          </ac:spMkLst>
        </pc:spChg>
        <pc:spChg chg="mod">
          <ac:chgData name="Grant Williams" userId="f6ad34c1-fb10-452f-ae50-8e7debb26ea5" providerId="ADAL" clId="{F2748CFC-9C00-4DBF-8C41-AFCA38ED2309}" dt="2022-08-25T05:05:08.885" v="5469" actId="20577"/>
          <ac:spMkLst>
            <pc:docMk/>
            <pc:sldMk cId="1671698863" sldId="332"/>
            <ac:spMk id="3" creationId="{29D921B7-3EC2-911F-01C0-DE628F5E4383}"/>
          </ac:spMkLst>
        </pc:spChg>
      </pc:sldChg>
      <pc:sldChg chg="modSp add mod">
        <pc:chgData name="Grant Williams" userId="f6ad34c1-fb10-452f-ae50-8e7debb26ea5" providerId="ADAL" clId="{F2748CFC-9C00-4DBF-8C41-AFCA38ED2309}" dt="2022-08-25T19:29:22.563" v="6099" actId="20577"/>
        <pc:sldMkLst>
          <pc:docMk/>
          <pc:sldMk cId="4225403216" sldId="333"/>
        </pc:sldMkLst>
        <pc:spChg chg="mod">
          <ac:chgData name="Grant Williams" userId="f6ad34c1-fb10-452f-ae50-8e7debb26ea5" providerId="ADAL" clId="{F2748CFC-9C00-4DBF-8C41-AFCA38ED2309}" dt="2022-08-24T04:49:44.783" v="2616" actId="20577"/>
          <ac:spMkLst>
            <pc:docMk/>
            <pc:sldMk cId="4225403216" sldId="333"/>
            <ac:spMk id="2" creationId="{31E4A7CB-A53C-AB02-3B6A-AC81A8AEAD5F}"/>
          </ac:spMkLst>
        </pc:spChg>
        <pc:spChg chg="mod">
          <ac:chgData name="Grant Williams" userId="f6ad34c1-fb10-452f-ae50-8e7debb26ea5" providerId="ADAL" clId="{F2748CFC-9C00-4DBF-8C41-AFCA38ED2309}" dt="2022-08-25T19:29:22.563" v="6099" actId="20577"/>
          <ac:spMkLst>
            <pc:docMk/>
            <pc:sldMk cId="4225403216" sldId="333"/>
            <ac:spMk id="3" creationId="{29D921B7-3EC2-911F-01C0-DE628F5E4383}"/>
          </ac:spMkLst>
        </pc:spChg>
      </pc:sldChg>
      <pc:sldChg chg="modSp add mod">
        <pc:chgData name="Grant Williams" userId="f6ad34c1-fb10-452f-ae50-8e7debb26ea5" providerId="ADAL" clId="{F2748CFC-9C00-4DBF-8C41-AFCA38ED2309}" dt="2022-08-25T03:34:07.341" v="5235" actId="114"/>
        <pc:sldMkLst>
          <pc:docMk/>
          <pc:sldMk cId="2593987038" sldId="334"/>
        </pc:sldMkLst>
        <pc:spChg chg="mod">
          <ac:chgData name="Grant Williams" userId="f6ad34c1-fb10-452f-ae50-8e7debb26ea5" providerId="ADAL" clId="{F2748CFC-9C00-4DBF-8C41-AFCA38ED2309}" dt="2022-08-24T04:51:12.291" v="2667" actId="20577"/>
          <ac:spMkLst>
            <pc:docMk/>
            <pc:sldMk cId="2593987038" sldId="334"/>
            <ac:spMk id="2" creationId="{31E4A7CB-A53C-AB02-3B6A-AC81A8AEAD5F}"/>
          </ac:spMkLst>
        </pc:spChg>
        <pc:spChg chg="mod">
          <ac:chgData name="Grant Williams" userId="f6ad34c1-fb10-452f-ae50-8e7debb26ea5" providerId="ADAL" clId="{F2748CFC-9C00-4DBF-8C41-AFCA38ED2309}" dt="2022-08-25T03:34:07.341" v="5235" actId="114"/>
          <ac:spMkLst>
            <pc:docMk/>
            <pc:sldMk cId="2593987038" sldId="334"/>
            <ac:spMk id="3" creationId="{29D921B7-3EC2-911F-01C0-DE628F5E4383}"/>
          </ac:spMkLst>
        </pc:spChg>
      </pc:sldChg>
      <pc:sldChg chg="modSp add mod">
        <pc:chgData name="Grant Williams" userId="f6ad34c1-fb10-452f-ae50-8e7debb26ea5" providerId="ADAL" clId="{F2748CFC-9C00-4DBF-8C41-AFCA38ED2309}" dt="2022-08-25T05:06:21.258" v="5613" actId="20577"/>
        <pc:sldMkLst>
          <pc:docMk/>
          <pc:sldMk cId="3641890449" sldId="335"/>
        </pc:sldMkLst>
        <pc:spChg chg="mod">
          <ac:chgData name="Grant Williams" userId="f6ad34c1-fb10-452f-ae50-8e7debb26ea5" providerId="ADAL" clId="{F2748CFC-9C00-4DBF-8C41-AFCA38ED2309}" dt="2022-08-24T04:53:59.644" v="2752" actId="20577"/>
          <ac:spMkLst>
            <pc:docMk/>
            <pc:sldMk cId="3641890449" sldId="335"/>
            <ac:spMk id="2" creationId="{31E4A7CB-A53C-AB02-3B6A-AC81A8AEAD5F}"/>
          </ac:spMkLst>
        </pc:spChg>
        <pc:spChg chg="mod">
          <ac:chgData name="Grant Williams" userId="f6ad34c1-fb10-452f-ae50-8e7debb26ea5" providerId="ADAL" clId="{F2748CFC-9C00-4DBF-8C41-AFCA38ED2309}" dt="2022-08-25T05:06:21.258" v="5613" actId="20577"/>
          <ac:spMkLst>
            <pc:docMk/>
            <pc:sldMk cId="3641890449" sldId="335"/>
            <ac:spMk id="3" creationId="{29D921B7-3EC2-911F-01C0-DE628F5E4383}"/>
          </ac:spMkLst>
        </pc:spChg>
      </pc:sldChg>
      <pc:sldChg chg="modSp new mod">
        <pc:chgData name="Grant Williams" userId="f6ad34c1-fb10-452f-ae50-8e7debb26ea5" providerId="ADAL" clId="{F2748CFC-9C00-4DBF-8C41-AFCA38ED2309}" dt="2022-08-25T00:00:49.099" v="3522" actId="20577"/>
        <pc:sldMkLst>
          <pc:docMk/>
          <pc:sldMk cId="1853568220" sldId="336"/>
        </pc:sldMkLst>
        <pc:spChg chg="mod">
          <ac:chgData name="Grant Williams" userId="f6ad34c1-fb10-452f-ae50-8e7debb26ea5" providerId="ADAL" clId="{F2748CFC-9C00-4DBF-8C41-AFCA38ED2309}" dt="2022-08-24T23:59:43.985" v="3115" actId="20577"/>
          <ac:spMkLst>
            <pc:docMk/>
            <pc:sldMk cId="1853568220" sldId="336"/>
            <ac:spMk id="2" creationId="{8EF773DC-6E1B-3426-0C89-0B46C1FA2C96}"/>
          </ac:spMkLst>
        </pc:spChg>
        <pc:spChg chg="mod">
          <ac:chgData name="Grant Williams" userId="f6ad34c1-fb10-452f-ae50-8e7debb26ea5" providerId="ADAL" clId="{F2748CFC-9C00-4DBF-8C41-AFCA38ED2309}" dt="2022-08-25T00:00:49.099" v="3522" actId="20577"/>
          <ac:spMkLst>
            <pc:docMk/>
            <pc:sldMk cId="1853568220" sldId="336"/>
            <ac:spMk id="3" creationId="{756C1365-7286-319B-E96D-3E75835E7409}"/>
          </ac:spMkLst>
        </pc:spChg>
      </pc:sldChg>
      <pc:sldChg chg="add del">
        <pc:chgData name="Grant Williams" userId="f6ad34c1-fb10-452f-ae50-8e7debb26ea5" providerId="ADAL" clId="{F2748CFC-9C00-4DBF-8C41-AFCA38ED2309}" dt="2022-08-25T00:13:21.079" v="3659" actId="2890"/>
        <pc:sldMkLst>
          <pc:docMk/>
          <pc:sldMk cId="428661804" sldId="337"/>
        </pc:sldMkLst>
      </pc:sldChg>
      <pc:sldChg chg="modSp new mod">
        <pc:chgData name="Grant Williams" userId="f6ad34c1-fb10-452f-ae50-8e7debb26ea5" providerId="ADAL" clId="{F2748CFC-9C00-4DBF-8C41-AFCA38ED2309}" dt="2022-08-25T00:20:12.146" v="4351" actId="20577"/>
        <pc:sldMkLst>
          <pc:docMk/>
          <pc:sldMk cId="3597263039" sldId="337"/>
        </pc:sldMkLst>
        <pc:spChg chg="mod">
          <ac:chgData name="Grant Williams" userId="f6ad34c1-fb10-452f-ae50-8e7debb26ea5" providerId="ADAL" clId="{F2748CFC-9C00-4DBF-8C41-AFCA38ED2309}" dt="2022-08-25T00:13:29.328" v="3701" actId="20577"/>
          <ac:spMkLst>
            <pc:docMk/>
            <pc:sldMk cId="3597263039" sldId="337"/>
            <ac:spMk id="2" creationId="{AFFBB62C-FD86-CBCF-C8A3-6F93003ECDCD}"/>
          </ac:spMkLst>
        </pc:spChg>
        <pc:spChg chg="mod">
          <ac:chgData name="Grant Williams" userId="f6ad34c1-fb10-452f-ae50-8e7debb26ea5" providerId="ADAL" clId="{F2748CFC-9C00-4DBF-8C41-AFCA38ED2309}" dt="2022-08-25T00:20:12.146" v="4351" actId="20577"/>
          <ac:spMkLst>
            <pc:docMk/>
            <pc:sldMk cId="3597263039" sldId="337"/>
            <ac:spMk id="3" creationId="{6923E622-E97F-5B77-10B2-EB191FF4BCC5}"/>
          </ac:spMkLst>
        </pc:spChg>
      </pc:sldChg>
      <pc:sldChg chg="new del">
        <pc:chgData name="Grant Williams" userId="f6ad34c1-fb10-452f-ae50-8e7debb26ea5" providerId="ADAL" clId="{F2748CFC-9C00-4DBF-8C41-AFCA38ED2309}" dt="2022-08-25T19:27:10.610" v="5876" actId="47"/>
        <pc:sldMkLst>
          <pc:docMk/>
          <pc:sldMk cId="1579679153" sldId="338"/>
        </pc:sldMkLst>
      </pc:sldChg>
      <pc:sldChg chg="modSp new mod">
        <pc:chgData name="Grant Williams" userId="f6ad34c1-fb10-452f-ae50-8e7debb26ea5" providerId="ADAL" clId="{F2748CFC-9C00-4DBF-8C41-AFCA38ED2309}" dt="2022-08-25T21:49:59.504" v="9445" actId="27636"/>
        <pc:sldMkLst>
          <pc:docMk/>
          <pc:sldMk cId="3927648255" sldId="338"/>
        </pc:sldMkLst>
        <pc:spChg chg="mod">
          <ac:chgData name="Grant Williams" userId="f6ad34c1-fb10-452f-ae50-8e7debb26ea5" providerId="ADAL" clId="{F2748CFC-9C00-4DBF-8C41-AFCA38ED2309}" dt="2022-08-25T19:29:56.960" v="6141" actId="20577"/>
          <ac:spMkLst>
            <pc:docMk/>
            <pc:sldMk cId="3927648255" sldId="338"/>
            <ac:spMk id="2" creationId="{3D85C80E-B98E-06F6-6793-E2CC3BC632C2}"/>
          </ac:spMkLst>
        </pc:spChg>
        <pc:spChg chg="mod">
          <ac:chgData name="Grant Williams" userId="f6ad34c1-fb10-452f-ae50-8e7debb26ea5" providerId="ADAL" clId="{F2748CFC-9C00-4DBF-8C41-AFCA38ED2309}" dt="2022-08-25T21:49:59.504" v="9445" actId="27636"/>
          <ac:spMkLst>
            <pc:docMk/>
            <pc:sldMk cId="3927648255" sldId="338"/>
            <ac:spMk id="3" creationId="{D05A44EF-32BD-08A5-5D6F-245FA2695518}"/>
          </ac:spMkLst>
        </pc:spChg>
      </pc:sldChg>
      <pc:sldChg chg="del">
        <pc:chgData name="Grant Williams" userId="f6ad34c1-fb10-452f-ae50-8e7debb26ea5" providerId="ADAL" clId="{F2748CFC-9C00-4DBF-8C41-AFCA38ED2309}" dt="2022-08-25T19:38:41.368" v="6854" actId="47"/>
        <pc:sldMkLst>
          <pc:docMk/>
          <pc:sldMk cId="3289775529" sldId="339"/>
        </pc:sldMkLst>
      </pc:sldChg>
      <pc:sldChg chg="modSp new mod">
        <pc:chgData name="Grant Williams" userId="f6ad34c1-fb10-452f-ae50-8e7debb26ea5" providerId="ADAL" clId="{F2748CFC-9C00-4DBF-8C41-AFCA38ED2309}" dt="2022-08-25T19:47:21.513" v="7609" actId="20577"/>
        <pc:sldMkLst>
          <pc:docMk/>
          <pc:sldMk cId="270279386" sldId="340"/>
        </pc:sldMkLst>
        <pc:spChg chg="mod">
          <ac:chgData name="Grant Williams" userId="f6ad34c1-fb10-452f-ae50-8e7debb26ea5" providerId="ADAL" clId="{F2748CFC-9C00-4DBF-8C41-AFCA38ED2309}" dt="2022-08-25T19:41:31.292" v="6888" actId="20577"/>
          <ac:spMkLst>
            <pc:docMk/>
            <pc:sldMk cId="270279386" sldId="340"/>
            <ac:spMk id="2" creationId="{09CF6E54-7C65-3FF3-3055-8214A3300305}"/>
          </ac:spMkLst>
        </pc:spChg>
        <pc:spChg chg="mod">
          <ac:chgData name="Grant Williams" userId="f6ad34c1-fb10-452f-ae50-8e7debb26ea5" providerId="ADAL" clId="{F2748CFC-9C00-4DBF-8C41-AFCA38ED2309}" dt="2022-08-25T19:47:21.513" v="7609" actId="20577"/>
          <ac:spMkLst>
            <pc:docMk/>
            <pc:sldMk cId="270279386" sldId="340"/>
            <ac:spMk id="3" creationId="{85E17B53-DD09-4C32-ADA5-FA6269A04E10}"/>
          </ac:spMkLst>
        </pc:spChg>
      </pc:sldChg>
      <pc:sldChg chg="modSp new mod">
        <pc:chgData name="Grant Williams" userId="f6ad34c1-fb10-452f-ae50-8e7debb26ea5" providerId="ADAL" clId="{F2748CFC-9C00-4DBF-8C41-AFCA38ED2309}" dt="2022-08-25T20:07:33.480" v="8144" actId="113"/>
        <pc:sldMkLst>
          <pc:docMk/>
          <pc:sldMk cId="3366153289" sldId="341"/>
        </pc:sldMkLst>
        <pc:spChg chg="mod">
          <ac:chgData name="Grant Williams" userId="f6ad34c1-fb10-452f-ae50-8e7debb26ea5" providerId="ADAL" clId="{F2748CFC-9C00-4DBF-8C41-AFCA38ED2309}" dt="2022-08-25T19:47:27.192" v="7622" actId="20577"/>
          <ac:spMkLst>
            <pc:docMk/>
            <pc:sldMk cId="3366153289" sldId="341"/>
            <ac:spMk id="2" creationId="{C365381C-ADC7-97C0-E134-0483CB99B345}"/>
          </ac:spMkLst>
        </pc:spChg>
        <pc:spChg chg="mod">
          <ac:chgData name="Grant Williams" userId="f6ad34c1-fb10-452f-ae50-8e7debb26ea5" providerId="ADAL" clId="{F2748CFC-9C00-4DBF-8C41-AFCA38ED2309}" dt="2022-08-25T20:07:33.480" v="8144" actId="113"/>
          <ac:spMkLst>
            <pc:docMk/>
            <pc:sldMk cId="3366153289" sldId="341"/>
            <ac:spMk id="3" creationId="{8239B562-7EF3-04CA-BC06-C6B23FEF9E73}"/>
          </ac:spMkLst>
        </pc:spChg>
      </pc:sldChg>
      <pc:sldChg chg="modSp new mod">
        <pc:chgData name="Grant Williams" userId="f6ad34c1-fb10-452f-ae50-8e7debb26ea5" providerId="ADAL" clId="{F2748CFC-9C00-4DBF-8C41-AFCA38ED2309}" dt="2022-08-25T20:30:36.765" v="8510" actId="20577"/>
        <pc:sldMkLst>
          <pc:docMk/>
          <pc:sldMk cId="1725868214" sldId="342"/>
        </pc:sldMkLst>
        <pc:spChg chg="mod">
          <ac:chgData name="Grant Williams" userId="f6ad34c1-fb10-452f-ae50-8e7debb26ea5" providerId="ADAL" clId="{F2748CFC-9C00-4DBF-8C41-AFCA38ED2309}" dt="2022-08-25T20:07:56.711" v="8169" actId="20577"/>
          <ac:spMkLst>
            <pc:docMk/>
            <pc:sldMk cId="1725868214" sldId="342"/>
            <ac:spMk id="2" creationId="{27C7B39E-AA31-5807-3AC4-BD1958742ED4}"/>
          </ac:spMkLst>
        </pc:spChg>
        <pc:spChg chg="mod">
          <ac:chgData name="Grant Williams" userId="f6ad34c1-fb10-452f-ae50-8e7debb26ea5" providerId="ADAL" clId="{F2748CFC-9C00-4DBF-8C41-AFCA38ED2309}" dt="2022-08-25T20:30:36.765" v="8510" actId="20577"/>
          <ac:spMkLst>
            <pc:docMk/>
            <pc:sldMk cId="1725868214" sldId="342"/>
            <ac:spMk id="3" creationId="{7EED121E-EC59-6CD6-B477-83D860C9E63A}"/>
          </ac:spMkLst>
        </pc:spChg>
      </pc:sldChg>
      <pc:sldChg chg="modSp new mod">
        <pc:chgData name="Grant Williams" userId="f6ad34c1-fb10-452f-ae50-8e7debb26ea5" providerId="ADAL" clId="{F2748CFC-9C00-4DBF-8C41-AFCA38ED2309}" dt="2022-08-25T22:53:51.927" v="9545" actId="20577"/>
        <pc:sldMkLst>
          <pc:docMk/>
          <pc:sldMk cId="586322863" sldId="343"/>
        </pc:sldMkLst>
        <pc:spChg chg="mod">
          <ac:chgData name="Grant Williams" userId="f6ad34c1-fb10-452f-ae50-8e7debb26ea5" providerId="ADAL" clId="{F2748CFC-9C00-4DBF-8C41-AFCA38ED2309}" dt="2022-08-25T20:40:32.389" v="8940" actId="20577"/>
          <ac:spMkLst>
            <pc:docMk/>
            <pc:sldMk cId="586322863" sldId="343"/>
            <ac:spMk id="2" creationId="{04DABF0F-75C9-FB73-E22A-C9FCE28C4B17}"/>
          </ac:spMkLst>
        </pc:spChg>
        <pc:spChg chg="mod">
          <ac:chgData name="Grant Williams" userId="f6ad34c1-fb10-452f-ae50-8e7debb26ea5" providerId="ADAL" clId="{F2748CFC-9C00-4DBF-8C41-AFCA38ED2309}" dt="2022-08-25T22:53:51.927" v="9545" actId="20577"/>
          <ac:spMkLst>
            <pc:docMk/>
            <pc:sldMk cId="586322863" sldId="343"/>
            <ac:spMk id="3" creationId="{B92E330D-0B06-9DBB-D5DC-934617D1079C}"/>
          </ac:spMkLst>
        </pc:spChg>
      </pc:sldChg>
      <pc:sldChg chg="modSp new mod">
        <pc:chgData name="Grant Williams" userId="f6ad34c1-fb10-452f-ae50-8e7debb26ea5" providerId="ADAL" clId="{F2748CFC-9C00-4DBF-8C41-AFCA38ED2309}" dt="2022-08-25T23:34:45.827" v="11676" actId="20577"/>
        <pc:sldMkLst>
          <pc:docMk/>
          <pc:sldMk cId="3087335433" sldId="345"/>
        </pc:sldMkLst>
        <pc:spChg chg="mod">
          <ac:chgData name="Grant Williams" userId="f6ad34c1-fb10-452f-ae50-8e7debb26ea5" providerId="ADAL" clId="{F2748CFC-9C00-4DBF-8C41-AFCA38ED2309}" dt="2022-08-25T23:17:26.487" v="10520" actId="20577"/>
          <ac:spMkLst>
            <pc:docMk/>
            <pc:sldMk cId="3087335433" sldId="345"/>
            <ac:spMk id="2" creationId="{3DA1C43F-7C67-C86D-D4AB-940FED44E469}"/>
          </ac:spMkLst>
        </pc:spChg>
        <pc:spChg chg="mod">
          <ac:chgData name="Grant Williams" userId="f6ad34c1-fb10-452f-ae50-8e7debb26ea5" providerId="ADAL" clId="{F2748CFC-9C00-4DBF-8C41-AFCA38ED2309}" dt="2022-08-25T23:34:45.827" v="11676" actId="20577"/>
          <ac:spMkLst>
            <pc:docMk/>
            <pc:sldMk cId="3087335433" sldId="345"/>
            <ac:spMk id="3" creationId="{59E85CCD-ADE5-2BEA-EF24-9126DEA2CBC9}"/>
          </ac:spMkLst>
        </pc:spChg>
      </pc:sldChg>
      <pc:sldChg chg="modSp new mod">
        <pc:chgData name="Grant Williams" userId="f6ad34c1-fb10-452f-ae50-8e7debb26ea5" providerId="ADAL" clId="{F2748CFC-9C00-4DBF-8C41-AFCA38ED2309}" dt="2022-08-25T23:16:48.087" v="10479" actId="20577"/>
        <pc:sldMkLst>
          <pc:docMk/>
          <pc:sldMk cId="2160533638" sldId="346"/>
        </pc:sldMkLst>
        <pc:spChg chg="mod">
          <ac:chgData name="Grant Williams" userId="f6ad34c1-fb10-452f-ae50-8e7debb26ea5" providerId="ADAL" clId="{F2748CFC-9C00-4DBF-8C41-AFCA38ED2309}" dt="2022-08-25T22:56:03.429" v="9562" actId="20577"/>
          <ac:spMkLst>
            <pc:docMk/>
            <pc:sldMk cId="2160533638" sldId="346"/>
            <ac:spMk id="2" creationId="{171870B5-8742-D634-FD4E-95B60EB09775}"/>
          </ac:spMkLst>
        </pc:spChg>
        <pc:spChg chg="mod">
          <ac:chgData name="Grant Williams" userId="f6ad34c1-fb10-452f-ae50-8e7debb26ea5" providerId="ADAL" clId="{F2748CFC-9C00-4DBF-8C41-AFCA38ED2309}" dt="2022-08-25T23:16:48.087" v="10479" actId="20577"/>
          <ac:spMkLst>
            <pc:docMk/>
            <pc:sldMk cId="2160533638" sldId="346"/>
            <ac:spMk id="3" creationId="{C267874A-1BED-B6CC-F1EF-032A4E947FEE}"/>
          </ac:spMkLst>
        </pc:spChg>
      </pc:sldChg>
      <pc:sldChg chg="delSp add setBg delDesignElem">
        <pc:chgData name="Grant Williams" userId="f6ad34c1-fb10-452f-ae50-8e7debb26ea5" providerId="ADAL" clId="{F2748CFC-9C00-4DBF-8C41-AFCA38ED2309}" dt="2022-08-25T23:16:59.430" v="10481"/>
        <pc:sldMkLst>
          <pc:docMk/>
          <pc:sldMk cId="1026657635" sldId="347"/>
        </pc:sldMkLst>
        <pc:spChg chg="del">
          <ac:chgData name="Grant Williams" userId="f6ad34c1-fb10-452f-ae50-8e7debb26ea5" providerId="ADAL" clId="{F2748CFC-9C00-4DBF-8C41-AFCA38ED2309}" dt="2022-08-25T23:16:59.430" v="10481"/>
          <ac:spMkLst>
            <pc:docMk/>
            <pc:sldMk cId="1026657635" sldId="347"/>
            <ac:spMk id="9" creationId="{C1DD1A8A-57D5-4A81-AD04-532B043C5611}"/>
          </ac:spMkLst>
        </pc:spChg>
        <pc:spChg chg="del">
          <ac:chgData name="Grant Williams" userId="f6ad34c1-fb10-452f-ae50-8e7debb26ea5" providerId="ADAL" clId="{F2748CFC-9C00-4DBF-8C41-AFCA38ED2309}" dt="2022-08-25T23:16:59.430" v="10481"/>
          <ac:spMkLst>
            <pc:docMk/>
            <pc:sldMk cId="1026657635" sldId="347"/>
            <ac:spMk id="11" creationId="{007891EC-4501-44ED-A8C8-B11B6DB767AB}"/>
          </ac:spMkLst>
        </pc:spChg>
      </pc:sldChg>
      <pc:sldChg chg="modSp add mod">
        <pc:chgData name="Grant Williams" userId="f6ad34c1-fb10-452f-ae50-8e7debb26ea5" providerId="ADAL" clId="{F2748CFC-9C00-4DBF-8C41-AFCA38ED2309}" dt="2022-08-25T23:48:20.856" v="12070" actId="20577"/>
        <pc:sldMkLst>
          <pc:docMk/>
          <pc:sldMk cId="2016292476" sldId="348"/>
        </pc:sldMkLst>
        <pc:spChg chg="mod">
          <ac:chgData name="Grant Williams" userId="f6ad34c1-fb10-452f-ae50-8e7debb26ea5" providerId="ADAL" clId="{F2748CFC-9C00-4DBF-8C41-AFCA38ED2309}" dt="2022-08-25T23:27:54.243" v="11482" actId="20577"/>
          <ac:spMkLst>
            <pc:docMk/>
            <pc:sldMk cId="2016292476" sldId="348"/>
            <ac:spMk id="2" creationId="{3DA1C43F-7C67-C86D-D4AB-940FED44E469}"/>
          </ac:spMkLst>
        </pc:spChg>
        <pc:spChg chg="mod">
          <ac:chgData name="Grant Williams" userId="f6ad34c1-fb10-452f-ae50-8e7debb26ea5" providerId="ADAL" clId="{F2748CFC-9C00-4DBF-8C41-AFCA38ED2309}" dt="2022-08-25T23:48:20.856" v="12070" actId="20577"/>
          <ac:spMkLst>
            <pc:docMk/>
            <pc:sldMk cId="2016292476" sldId="348"/>
            <ac:spMk id="3" creationId="{59E85CCD-ADE5-2BEA-EF24-9126DEA2CBC9}"/>
          </ac:spMkLst>
        </pc:spChg>
      </pc:sldChg>
      <pc:sldChg chg="modSp new mod">
        <pc:chgData name="Grant Williams" userId="f6ad34c1-fb10-452f-ae50-8e7debb26ea5" providerId="ADAL" clId="{F2748CFC-9C00-4DBF-8C41-AFCA38ED2309}" dt="2022-08-25T23:58:10.544" v="12479" actId="20577"/>
        <pc:sldMkLst>
          <pc:docMk/>
          <pc:sldMk cId="4185478119" sldId="349"/>
        </pc:sldMkLst>
        <pc:spChg chg="mod">
          <ac:chgData name="Grant Williams" userId="f6ad34c1-fb10-452f-ae50-8e7debb26ea5" providerId="ADAL" clId="{F2748CFC-9C00-4DBF-8C41-AFCA38ED2309}" dt="2022-08-25T23:48:52.823" v="12087" actId="20577"/>
          <ac:spMkLst>
            <pc:docMk/>
            <pc:sldMk cId="4185478119" sldId="349"/>
            <ac:spMk id="2" creationId="{F695D081-7517-7D74-4F91-83166EC68DA7}"/>
          </ac:spMkLst>
        </pc:spChg>
        <pc:spChg chg="mod">
          <ac:chgData name="Grant Williams" userId="f6ad34c1-fb10-452f-ae50-8e7debb26ea5" providerId="ADAL" clId="{F2748CFC-9C00-4DBF-8C41-AFCA38ED2309}" dt="2022-08-25T23:58:10.544" v="12479" actId="20577"/>
          <ac:spMkLst>
            <pc:docMk/>
            <pc:sldMk cId="4185478119" sldId="349"/>
            <ac:spMk id="3" creationId="{F74FC544-8669-C979-501A-A6DB2B721EF6}"/>
          </ac:spMkLst>
        </pc:spChg>
      </pc:sldChg>
      <pc:sldChg chg="modSp new mod">
        <pc:chgData name="Grant Williams" userId="f6ad34c1-fb10-452f-ae50-8e7debb26ea5" providerId="ADAL" clId="{F2748CFC-9C00-4DBF-8C41-AFCA38ED2309}" dt="2022-08-26T03:12:07.491" v="12994" actId="20577"/>
        <pc:sldMkLst>
          <pc:docMk/>
          <pc:sldMk cId="3398190814" sldId="350"/>
        </pc:sldMkLst>
        <pc:spChg chg="mod">
          <ac:chgData name="Grant Williams" userId="f6ad34c1-fb10-452f-ae50-8e7debb26ea5" providerId="ADAL" clId="{F2748CFC-9C00-4DBF-8C41-AFCA38ED2309}" dt="2022-08-26T03:12:07.491" v="12994" actId="20577"/>
          <ac:spMkLst>
            <pc:docMk/>
            <pc:sldMk cId="3398190814" sldId="350"/>
            <ac:spMk id="2" creationId="{ABE9A72E-815F-625B-BAA7-EC9D23BFFB62}"/>
          </ac:spMkLst>
        </pc:spChg>
        <pc:spChg chg="mod">
          <ac:chgData name="Grant Williams" userId="f6ad34c1-fb10-452f-ae50-8e7debb26ea5" providerId="ADAL" clId="{F2748CFC-9C00-4DBF-8C41-AFCA38ED2309}" dt="2022-08-26T03:12:02.925" v="12977" actId="20577"/>
          <ac:spMkLst>
            <pc:docMk/>
            <pc:sldMk cId="3398190814" sldId="350"/>
            <ac:spMk id="3" creationId="{802AD1F5-0B17-A160-AA11-C97FC380AF3C}"/>
          </ac:spMkLst>
        </pc:spChg>
      </pc:sldChg>
      <pc:sldChg chg="modSp new mod">
        <pc:chgData name="Grant Williams" userId="f6ad34c1-fb10-452f-ae50-8e7debb26ea5" providerId="ADAL" clId="{F2748CFC-9C00-4DBF-8C41-AFCA38ED2309}" dt="2022-08-26T03:15:55.641" v="13504" actId="20577"/>
        <pc:sldMkLst>
          <pc:docMk/>
          <pc:sldMk cId="1963622217" sldId="351"/>
        </pc:sldMkLst>
        <pc:spChg chg="mod">
          <ac:chgData name="Grant Williams" userId="f6ad34c1-fb10-452f-ae50-8e7debb26ea5" providerId="ADAL" clId="{F2748CFC-9C00-4DBF-8C41-AFCA38ED2309}" dt="2022-08-26T03:12:11.329" v="13004" actId="20577"/>
          <ac:spMkLst>
            <pc:docMk/>
            <pc:sldMk cId="1963622217" sldId="351"/>
            <ac:spMk id="2" creationId="{12AE2686-6D88-87ED-6C75-A296457B9A6A}"/>
          </ac:spMkLst>
        </pc:spChg>
        <pc:spChg chg="mod">
          <ac:chgData name="Grant Williams" userId="f6ad34c1-fb10-452f-ae50-8e7debb26ea5" providerId="ADAL" clId="{F2748CFC-9C00-4DBF-8C41-AFCA38ED2309}" dt="2022-08-26T03:15:55.641" v="13504" actId="20577"/>
          <ac:spMkLst>
            <pc:docMk/>
            <pc:sldMk cId="1963622217" sldId="351"/>
            <ac:spMk id="3" creationId="{06804951-7A9A-76EA-9DA0-3D8FA213EE91}"/>
          </ac:spMkLst>
        </pc:spChg>
      </pc:sldChg>
    </pc:docChg>
  </pc:docChgLst>
  <pc:docChgLst>
    <pc:chgData name="Williams, Grant Stuart" userId="S::grant.s.williams@wsu.edu::f6ad34c1-fb10-452f-ae50-8e7debb26ea5" providerId="AD" clId="Web-{E4875D83-2E5D-F6EE-30BE-E2FCA7725DE1}"/>
    <pc:docChg chg="modSld">
      <pc:chgData name="Williams, Grant Stuart" userId="S::grant.s.williams@wsu.edu::f6ad34c1-fb10-452f-ae50-8e7debb26ea5" providerId="AD" clId="Web-{E4875D83-2E5D-F6EE-30BE-E2FCA7725DE1}" dt="2023-09-01T19:53:03.337" v="3"/>
      <pc:docMkLst>
        <pc:docMk/>
      </pc:docMkLst>
      <pc:sldChg chg="modSp">
        <pc:chgData name="Williams, Grant Stuart" userId="S::grant.s.williams@wsu.edu::f6ad34c1-fb10-452f-ae50-8e7debb26ea5" providerId="AD" clId="Web-{E4875D83-2E5D-F6EE-30BE-E2FCA7725DE1}" dt="2023-09-01T19:51:45.975" v="1"/>
        <pc:sldMkLst>
          <pc:docMk/>
          <pc:sldMk cId="3290218931" sldId="263"/>
        </pc:sldMkLst>
        <pc:graphicFrameChg chg="mod modGraphic">
          <ac:chgData name="Williams, Grant Stuart" userId="S::grant.s.williams@wsu.edu::f6ad34c1-fb10-452f-ae50-8e7debb26ea5" providerId="AD" clId="Web-{E4875D83-2E5D-F6EE-30BE-E2FCA7725DE1}" dt="2023-09-01T19:51:45.975" v="1"/>
          <ac:graphicFrameMkLst>
            <pc:docMk/>
            <pc:sldMk cId="3290218931" sldId="263"/>
            <ac:graphicFrameMk id="4" creationId="{B891A9C2-AB1C-C1BB-42C1-711709FA4B3C}"/>
          </ac:graphicFrameMkLst>
        </pc:graphicFrameChg>
      </pc:sldChg>
      <pc:sldChg chg="modSp">
        <pc:chgData name="Williams, Grant Stuart" userId="S::grant.s.williams@wsu.edu::f6ad34c1-fb10-452f-ae50-8e7debb26ea5" providerId="AD" clId="Web-{E4875D83-2E5D-F6EE-30BE-E2FCA7725DE1}" dt="2023-09-01T19:53:03.337" v="3"/>
        <pc:sldMkLst>
          <pc:docMk/>
          <pc:sldMk cId="2757721834" sldId="272"/>
        </pc:sldMkLst>
        <pc:graphicFrameChg chg="mod modGraphic">
          <ac:chgData name="Williams, Grant Stuart" userId="S::grant.s.williams@wsu.edu::f6ad34c1-fb10-452f-ae50-8e7debb26ea5" providerId="AD" clId="Web-{E4875D83-2E5D-F6EE-30BE-E2FCA7725DE1}" dt="2023-09-01T19:53:03.337" v="3"/>
          <ac:graphicFrameMkLst>
            <pc:docMk/>
            <pc:sldMk cId="2757721834" sldId="272"/>
            <ac:graphicFrameMk id="4" creationId="{891B3DCC-774C-A8DD-7D79-24B84F330997}"/>
          </ac:graphicFrameMkLst>
        </pc:graphicFrameChg>
      </pc:sldChg>
    </pc:docChg>
  </pc:docChgLst>
  <pc:docChgLst>
    <pc:chgData name="Grant Williams" userId="4a88a592756bc3ee" providerId="LiveId" clId="{40360205-1CE3-4C3E-A9B3-4073106F3013}"/>
    <pc:docChg chg="undo redo custSel addSld delSld modSld sldOrd addMainMaster delMainMaster">
      <pc:chgData name="Grant Williams" userId="4a88a592756bc3ee" providerId="LiveId" clId="{40360205-1CE3-4C3E-A9B3-4073106F3013}" dt="2022-08-01T04:16:34.688" v="23876" actId="20577"/>
      <pc:docMkLst>
        <pc:docMk/>
      </pc:docMkLst>
      <pc:sldChg chg="new add del">
        <pc:chgData name="Grant Williams" userId="4a88a592756bc3ee" providerId="LiveId" clId="{40360205-1CE3-4C3E-A9B3-4073106F3013}" dt="2022-07-31T03:53:36.412" v="13" actId="47"/>
        <pc:sldMkLst>
          <pc:docMk/>
          <pc:sldMk cId="881028572" sldId="256"/>
        </pc:sldMkLst>
      </pc:sldChg>
      <pc:sldChg chg="addSp delSp add del setBg delDesignElem">
        <pc:chgData name="Grant Williams" userId="4a88a592756bc3ee" providerId="LiveId" clId="{40360205-1CE3-4C3E-A9B3-4073106F3013}" dt="2022-07-31T03:53:19.619" v="2"/>
        <pc:sldMkLst>
          <pc:docMk/>
          <pc:sldMk cId="3180290867" sldId="256"/>
        </pc:sldMkLst>
        <pc:spChg chg="add del">
          <ac:chgData name="Grant Williams" userId="4a88a592756bc3ee" providerId="LiveId" clId="{40360205-1CE3-4C3E-A9B3-4073106F3013}" dt="2022-07-31T03:53:19.619" v="2"/>
          <ac:spMkLst>
            <pc:docMk/>
            <pc:sldMk cId="3180290867" sldId="256"/>
            <ac:spMk id="16" creationId="{FF4F1B1F-38C9-4BA3-8793-E2B6FC978C0A}"/>
          </ac:spMkLst>
        </pc:spChg>
        <pc:cxnChg chg="add del">
          <ac:chgData name="Grant Williams" userId="4a88a592756bc3ee" providerId="LiveId" clId="{40360205-1CE3-4C3E-A9B3-4073106F3013}" dt="2022-07-31T03:53:19.619" v="2"/>
          <ac:cxnSpMkLst>
            <pc:docMk/>
            <pc:sldMk cId="3180290867" sldId="256"/>
            <ac:cxnSpMk id="18" creationId="{6B5C80BC-C547-4FD8-9B68-6A9207F08580}"/>
          </ac:cxnSpMkLst>
        </pc:cxnChg>
      </pc:sldChg>
      <pc:sldChg chg="new del">
        <pc:chgData name="Grant Williams" userId="4a88a592756bc3ee" providerId="LiveId" clId="{40360205-1CE3-4C3E-A9B3-4073106F3013}" dt="2022-07-31T03:53:32.465" v="9" actId="680"/>
        <pc:sldMkLst>
          <pc:docMk/>
          <pc:sldMk cId="335651901" sldId="258"/>
        </pc:sldMkLst>
      </pc:sldChg>
      <pc:sldChg chg="new del">
        <pc:chgData name="Grant Williams" userId="4a88a592756bc3ee" providerId="LiveId" clId="{40360205-1CE3-4C3E-A9B3-4073106F3013}" dt="2022-07-31T03:53:29.953" v="6" actId="680"/>
        <pc:sldMkLst>
          <pc:docMk/>
          <pc:sldMk cId="2406304286" sldId="258"/>
        </pc:sldMkLst>
      </pc:sldChg>
      <pc:sldChg chg="modSp new mod ord">
        <pc:chgData name="Grant Williams" userId="4a88a592756bc3ee" providerId="LiveId" clId="{40360205-1CE3-4C3E-A9B3-4073106F3013}" dt="2022-07-31T03:55:50.634" v="260" actId="20577"/>
        <pc:sldMkLst>
          <pc:docMk/>
          <pc:sldMk cId="3516890011" sldId="258"/>
        </pc:sldMkLst>
        <pc:spChg chg="mod">
          <ac:chgData name="Grant Williams" userId="4a88a592756bc3ee" providerId="LiveId" clId="{40360205-1CE3-4C3E-A9B3-4073106F3013}" dt="2022-07-31T03:53:41.344" v="24" actId="20577"/>
          <ac:spMkLst>
            <pc:docMk/>
            <pc:sldMk cId="3516890011" sldId="258"/>
            <ac:spMk id="2" creationId="{BE27E5DE-71D9-7450-F8D4-B8032ED9D0DC}"/>
          </ac:spMkLst>
        </pc:spChg>
        <pc:spChg chg="mod">
          <ac:chgData name="Grant Williams" userId="4a88a592756bc3ee" providerId="LiveId" clId="{40360205-1CE3-4C3E-A9B3-4073106F3013}" dt="2022-07-31T03:55:50.634" v="260" actId="20577"/>
          <ac:spMkLst>
            <pc:docMk/>
            <pc:sldMk cId="3516890011" sldId="258"/>
            <ac:spMk id="3" creationId="{3B51DEEB-5943-81BA-B048-52BCCF7A8484}"/>
          </ac:spMkLst>
        </pc:spChg>
      </pc:sldChg>
      <pc:sldChg chg="modSp new mod">
        <pc:chgData name="Grant Williams" userId="4a88a592756bc3ee" providerId="LiveId" clId="{40360205-1CE3-4C3E-A9B3-4073106F3013}" dt="2022-07-31T03:56:29.055" v="471" actId="20577"/>
        <pc:sldMkLst>
          <pc:docMk/>
          <pc:sldMk cId="2979324523" sldId="259"/>
        </pc:sldMkLst>
        <pc:spChg chg="mod">
          <ac:chgData name="Grant Williams" userId="4a88a592756bc3ee" providerId="LiveId" clId="{40360205-1CE3-4C3E-A9B3-4073106F3013}" dt="2022-07-31T03:55:55.041" v="270" actId="20577"/>
          <ac:spMkLst>
            <pc:docMk/>
            <pc:sldMk cId="2979324523" sldId="259"/>
            <ac:spMk id="2" creationId="{C84D20EB-25A1-2D01-5A50-75B90046A73F}"/>
          </ac:spMkLst>
        </pc:spChg>
        <pc:spChg chg="mod">
          <ac:chgData name="Grant Williams" userId="4a88a592756bc3ee" providerId="LiveId" clId="{40360205-1CE3-4C3E-A9B3-4073106F3013}" dt="2022-07-31T03:56:29.055" v="471" actId="20577"/>
          <ac:spMkLst>
            <pc:docMk/>
            <pc:sldMk cId="2979324523" sldId="259"/>
            <ac:spMk id="3" creationId="{974D699A-06DB-3BC7-0F97-F710A2F1B34C}"/>
          </ac:spMkLst>
        </pc:spChg>
      </pc:sldChg>
      <pc:sldChg chg="addSp modSp new mod">
        <pc:chgData name="Grant Williams" userId="4a88a592756bc3ee" providerId="LiveId" clId="{40360205-1CE3-4C3E-A9B3-4073106F3013}" dt="2022-07-31T23:57:13.902" v="6700" actId="20577"/>
        <pc:sldMkLst>
          <pc:docMk/>
          <pc:sldMk cId="3290218931" sldId="263"/>
        </pc:sldMkLst>
        <pc:spChg chg="mod">
          <ac:chgData name="Grant Williams" userId="4a88a592756bc3ee" providerId="LiveId" clId="{40360205-1CE3-4C3E-A9B3-4073106F3013}" dt="2022-07-31T03:56:47.020" v="484" actId="313"/>
          <ac:spMkLst>
            <pc:docMk/>
            <pc:sldMk cId="3290218931" sldId="263"/>
            <ac:spMk id="2" creationId="{37D5C53C-B56C-0C01-7219-E0ADDCF1E61D}"/>
          </ac:spMkLst>
        </pc:spChg>
        <pc:spChg chg="mod">
          <ac:chgData name="Grant Williams" userId="4a88a592756bc3ee" providerId="LiveId" clId="{40360205-1CE3-4C3E-A9B3-4073106F3013}" dt="2022-07-31T04:05:02.982" v="1164" actId="14100"/>
          <ac:spMkLst>
            <pc:docMk/>
            <pc:sldMk cId="3290218931" sldId="263"/>
            <ac:spMk id="3" creationId="{D4BC39CA-3E6B-B481-02E1-688E8DE8EB5A}"/>
          </ac:spMkLst>
        </pc:spChg>
        <pc:graphicFrameChg chg="add mod modGraphic">
          <ac:chgData name="Grant Williams" userId="4a88a592756bc3ee" providerId="LiveId" clId="{40360205-1CE3-4C3E-A9B3-4073106F3013}" dt="2022-07-31T23:57:13.902" v="6700" actId="20577"/>
          <ac:graphicFrameMkLst>
            <pc:docMk/>
            <pc:sldMk cId="3290218931" sldId="263"/>
            <ac:graphicFrameMk id="4" creationId="{B891A9C2-AB1C-C1BB-42C1-711709FA4B3C}"/>
          </ac:graphicFrameMkLst>
        </pc:graphicFrameChg>
      </pc:sldChg>
      <pc:sldChg chg="modSp new mod">
        <pc:chgData name="Grant Williams" userId="4a88a592756bc3ee" providerId="LiveId" clId="{40360205-1CE3-4C3E-A9B3-4073106F3013}" dt="2022-07-31T23:57:07.598" v="6691" actId="20577"/>
        <pc:sldMkLst>
          <pc:docMk/>
          <pc:sldMk cId="2665322037" sldId="264"/>
        </pc:sldMkLst>
        <pc:spChg chg="mod">
          <ac:chgData name="Grant Williams" userId="4a88a592756bc3ee" providerId="LiveId" clId="{40360205-1CE3-4C3E-A9B3-4073106F3013}" dt="2022-07-31T04:01:27.201" v="976" actId="20577"/>
          <ac:spMkLst>
            <pc:docMk/>
            <pc:sldMk cId="2665322037" sldId="264"/>
            <ac:spMk id="2" creationId="{BA0AFC6B-E684-A412-EA03-6B86E219DDBC}"/>
          </ac:spMkLst>
        </pc:spChg>
        <pc:spChg chg="mod">
          <ac:chgData name="Grant Williams" userId="4a88a592756bc3ee" providerId="LiveId" clId="{40360205-1CE3-4C3E-A9B3-4073106F3013}" dt="2022-07-31T23:57:07.598" v="6691" actId="20577"/>
          <ac:spMkLst>
            <pc:docMk/>
            <pc:sldMk cId="2665322037" sldId="264"/>
            <ac:spMk id="3" creationId="{56D9FA44-8519-0E19-E7F5-5E7F249AEB77}"/>
          </ac:spMkLst>
        </pc:spChg>
      </pc:sldChg>
      <pc:sldChg chg="addSp delSp modSp new mod setBg">
        <pc:chgData name="Grant Williams" userId="4a88a592756bc3ee" providerId="LiveId" clId="{40360205-1CE3-4C3E-A9B3-4073106F3013}" dt="2022-07-31T04:05:11.360" v="1176" actId="26606"/>
        <pc:sldMkLst>
          <pc:docMk/>
          <pc:sldMk cId="1398014404" sldId="265"/>
        </pc:sldMkLst>
        <pc:spChg chg="mod">
          <ac:chgData name="Grant Williams" userId="4a88a592756bc3ee" providerId="LiveId" clId="{40360205-1CE3-4C3E-A9B3-4073106F3013}" dt="2022-07-31T04:05:11.360" v="1176" actId="26606"/>
          <ac:spMkLst>
            <pc:docMk/>
            <pc:sldMk cId="1398014404" sldId="265"/>
            <ac:spMk id="2" creationId="{AEF9EA8C-D912-ECF1-3E60-6C0E7CF5556D}"/>
          </ac:spMkLst>
        </pc:spChg>
        <pc:spChg chg="del">
          <ac:chgData name="Grant Williams" userId="4a88a592756bc3ee" providerId="LiveId" clId="{40360205-1CE3-4C3E-A9B3-4073106F3013}" dt="2022-07-31T04:05:11.360" v="1176" actId="26606"/>
          <ac:spMkLst>
            <pc:docMk/>
            <pc:sldMk cId="1398014404" sldId="265"/>
            <ac:spMk id="3" creationId="{851EDD73-D4D8-885C-214B-231ABD6EFF8B}"/>
          </ac:spMkLst>
        </pc:spChg>
        <pc:spChg chg="add">
          <ac:chgData name="Grant Williams" userId="4a88a592756bc3ee" providerId="LiveId" clId="{40360205-1CE3-4C3E-A9B3-4073106F3013}" dt="2022-07-31T04:05:11.360" v="1176" actId="26606"/>
          <ac:spMkLst>
            <pc:docMk/>
            <pc:sldMk cId="1398014404" sldId="265"/>
            <ac:spMk id="9" creationId="{C1DD1A8A-57D5-4A81-AD04-532B043C5611}"/>
          </ac:spMkLst>
        </pc:spChg>
        <pc:spChg chg="add">
          <ac:chgData name="Grant Williams" userId="4a88a592756bc3ee" providerId="LiveId" clId="{40360205-1CE3-4C3E-A9B3-4073106F3013}" dt="2022-07-31T04:05:11.360" v="1176" actId="26606"/>
          <ac:spMkLst>
            <pc:docMk/>
            <pc:sldMk cId="1398014404" sldId="265"/>
            <ac:spMk id="11" creationId="{007891EC-4501-44ED-A8C8-B11B6DB767AB}"/>
          </ac:spMkLst>
        </pc:spChg>
        <pc:picChg chg="add">
          <ac:chgData name="Grant Williams" userId="4a88a592756bc3ee" providerId="LiveId" clId="{40360205-1CE3-4C3E-A9B3-4073106F3013}" dt="2022-07-31T04:05:11.360" v="1176" actId="26606"/>
          <ac:picMkLst>
            <pc:docMk/>
            <pc:sldMk cId="1398014404" sldId="265"/>
            <ac:picMk id="5" creationId="{BDBF8899-17B9-EF51-059B-B2911EC3303A}"/>
          </ac:picMkLst>
        </pc:picChg>
      </pc:sldChg>
      <pc:sldChg chg="modSp new mod">
        <pc:chgData name="Grant Williams" userId="4a88a592756bc3ee" providerId="LiveId" clId="{40360205-1CE3-4C3E-A9B3-4073106F3013}" dt="2022-07-31T04:09:45.655" v="2162" actId="20577"/>
        <pc:sldMkLst>
          <pc:docMk/>
          <pc:sldMk cId="1602150140" sldId="266"/>
        </pc:sldMkLst>
        <pc:spChg chg="mod">
          <ac:chgData name="Grant Williams" userId="4a88a592756bc3ee" providerId="LiveId" clId="{40360205-1CE3-4C3E-A9B3-4073106F3013}" dt="2022-07-31T04:06:00.493" v="1214" actId="20577"/>
          <ac:spMkLst>
            <pc:docMk/>
            <pc:sldMk cId="1602150140" sldId="266"/>
            <ac:spMk id="2" creationId="{AE6F87E0-EAC0-DBAB-1DB4-855F69291249}"/>
          </ac:spMkLst>
        </pc:spChg>
        <pc:spChg chg="mod">
          <ac:chgData name="Grant Williams" userId="4a88a592756bc3ee" providerId="LiveId" clId="{40360205-1CE3-4C3E-A9B3-4073106F3013}" dt="2022-07-31T04:09:45.655" v="2162" actId="20577"/>
          <ac:spMkLst>
            <pc:docMk/>
            <pc:sldMk cId="1602150140" sldId="266"/>
            <ac:spMk id="3" creationId="{3A962BB5-8F1E-11AC-831A-D14BA740A335}"/>
          </ac:spMkLst>
        </pc:spChg>
      </pc:sldChg>
      <pc:sldChg chg="modSp new mod">
        <pc:chgData name="Grant Williams" userId="4a88a592756bc3ee" providerId="LiveId" clId="{40360205-1CE3-4C3E-A9B3-4073106F3013}" dt="2022-07-31T04:19:53.297" v="3136" actId="20577"/>
        <pc:sldMkLst>
          <pc:docMk/>
          <pc:sldMk cId="4075354179" sldId="267"/>
        </pc:sldMkLst>
        <pc:spChg chg="mod">
          <ac:chgData name="Grant Williams" userId="4a88a592756bc3ee" providerId="LiveId" clId="{40360205-1CE3-4C3E-A9B3-4073106F3013}" dt="2022-07-31T04:10:59.988" v="2183" actId="20577"/>
          <ac:spMkLst>
            <pc:docMk/>
            <pc:sldMk cId="4075354179" sldId="267"/>
            <ac:spMk id="2" creationId="{2D7247FA-D42B-9BC9-F10A-38EDD3E978FA}"/>
          </ac:spMkLst>
        </pc:spChg>
        <pc:spChg chg="mod">
          <ac:chgData name="Grant Williams" userId="4a88a592756bc3ee" providerId="LiveId" clId="{40360205-1CE3-4C3E-A9B3-4073106F3013}" dt="2022-07-31T04:19:53.297" v="3136" actId="20577"/>
          <ac:spMkLst>
            <pc:docMk/>
            <pc:sldMk cId="4075354179" sldId="267"/>
            <ac:spMk id="3" creationId="{97AA6831-8B71-FA83-4532-F0AE62753189}"/>
          </ac:spMkLst>
        </pc:spChg>
      </pc:sldChg>
      <pc:sldChg chg="modSp new mod">
        <pc:chgData name="Grant Williams" userId="4a88a592756bc3ee" providerId="LiveId" clId="{40360205-1CE3-4C3E-A9B3-4073106F3013}" dt="2022-07-31T04:27:38.556" v="3945" actId="20577"/>
        <pc:sldMkLst>
          <pc:docMk/>
          <pc:sldMk cId="3360585041" sldId="268"/>
        </pc:sldMkLst>
        <pc:spChg chg="mod">
          <ac:chgData name="Grant Williams" userId="4a88a592756bc3ee" providerId="LiveId" clId="{40360205-1CE3-4C3E-A9B3-4073106F3013}" dt="2022-07-31T04:20:41.267" v="3155" actId="20577"/>
          <ac:spMkLst>
            <pc:docMk/>
            <pc:sldMk cId="3360585041" sldId="268"/>
            <ac:spMk id="2" creationId="{184B3F95-D40F-E8E1-8C73-597964EDED79}"/>
          </ac:spMkLst>
        </pc:spChg>
        <pc:spChg chg="mod">
          <ac:chgData name="Grant Williams" userId="4a88a592756bc3ee" providerId="LiveId" clId="{40360205-1CE3-4C3E-A9B3-4073106F3013}" dt="2022-07-31T04:27:38.556" v="3945" actId="20577"/>
          <ac:spMkLst>
            <pc:docMk/>
            <pc:sldMk cId="3360585041" sldId="268"/>
            <ac:spMk id="3" creationId="{A64B7619-F0E7-1987-EDE9-276D4898AC63}"/>
          </ac:spMkLst>
        </pc:spChg>
      </pc:sldChg>
      <pc:sldChg chg="modSp new mod">
        <pc:chgData name="Grant Williams" userId="4a88a592756bc3ee" providerId="LiveId" clId="{40360205-1CE3-4C3E-A9B3-4073106F3013}" dt="2022-08-01T02:47:38.832" v="16062" actId="20577"/>
        <pc:sldMkLst>
          <pc:docMk/>
          <pc:sldMk cId="4074328563" sldId="269"/>
        </pc:sldMkLst>
        <pc:spChg chg="mod">
          <ac:chgData name="Grant Williams" userId="4a88a592756bc3ee" providerId="LiveId" clId="{40360205-1CE3-4C3E-A9B3-4073106F3013}" dt="2022-07-31T23:40:21.101" v="6024" actId="20577"/>
          <ac:spMkLst>
            <pc:docMk/>
            <pc:sldMk cId="4074328563" sldId="269"/>
            <ac:spMk id="2" creationId="{E356D06F-347D-FA47-B0C7-7DE189E3E1FD}"/>
          </ac:spMkLst>
        </pc:spChg>
        <pc:spChg chg="mod">
          <ac:chgData name="Grant Williams" userId="4a88a592756bc3ee" providerId="LiveId" clId="{40360205-1CE3-4C3E-A9B3-4073106F3013}" dt="2022-08-01T02:47:38.832" v="16062" actId="20577"/>
          <ac:spMkLst>
            <pc:docMk/>
            <pc:sldMk cId="4074328563" sldId="269"/>
            <ac:spMk id="3" creationId="{3302DDF6-67C9-E10A-F476-78157AD98B5F}"/>
          </ac:spMkLst>
        </pc:spChg>
      </pc:sldChg>
      <pc:sldChg chg="addSp delSp modSp new mod">
        <pc:chgData name="Grant Williams" userId="4a88a592756bc3ee" providerId="LiveId" clId="{40360205-1CE3-4C3E-A9B3-4073106F3013}" dt="2022-07-31T04:29:08.038" v="4086" actId="2"/>
        <pc:sldMkLst>
          <pc:docMk/>
          <pc:sldMk cId="2665708464" sldId="270"/>
        </pc:sldMkLst>
        <pc:spChg chg="mod">
          <ac:chgData name="Grant Williams" userId="4a88a592756bc3ee" providerId="LiveId" clId="{40360205-1CE3-4C3E-A9B3-4073106F3013}" dt="2022-07-31T04:27:32.590" v="3941" actId="1076"/>
          <ac:spMkLst>
            <pc:docMk/>
            <pc:sldMk cId="2665708464" sldId="270"/>
            <ac:spMk id="2" creationId="{BF09AB71-A57B-3AE6-6D14-AD2C198691A9}"/>
          </ac:spMkLst>
        </pc:spChg>
        <pc:spChg chg="del">
          <ac:chgData name="Grant Williams" userId="4a88a592756bc3ee" providerId="LiveId" clId="{40360205-1CE3-4C3E-A9B3-4073106F3013}" dt="2022-07-31T04:23:48.989" v="3666" actId="478"/>
          <ac:spMkLst>
            <pc:docMk/>
            <pc:sldMk cId="2665708464" sldId="270"/>
            <ac:spMk id="3" creationId="{2725421B-669C-7757-7EE3-1C7386591F2A}"/>
          </ac:spMkLst>
        </pc:spChg>
        <pc:spChg chg="add del">
          <ac:chgData name="Grant Williams" userId="4a88a592756bc3ee" providerId="LiveId" clId="{40360205-1CE3-4C3E-A9B3-4073106F3013}" dt="2022-07-31T04:25:47.481" v="3830" actId="22"/>
          <ac:spMkLst>
            <pc:docMk/>
            <pc:sldMk cId="2665708464" sldId="270"/>
            <ac:spMk id="8" creationId="{98BB44C5-05DC-2A66-7153-2A119B209A6A}"/>
          </ac:spMkLst>
        </pc:spChg>
        <pc:spChg chg="add mod">
          <ac:chgData name="Grant Williams" userId="4a88a592756bc3ee" providerId="LiveId" clId="{40360205-1CE3-4C3E-A9B3-4073106F3013}" dt="2022-07-31T04:29:08.038" v="4086" actId="2"/>
          <ac:spMkLst>
            <pc:docMk/>
            <pc:sldMk cId="2665708464" sldId="270"/>
            <ac:spMk id="10" creationId="{2528BBB5-8582-72D4-8B76-13AB098DDE8F}"/>
          </ac:spMkLst>
        </pc:spChg>
        <pc:graphicFrameChg chg="add del mod">
          <ac:chgData name="Grant Williams" userId="4a88a592756bc3ee" providerId="LiveId" clId="{40360205-1CE3-4C3E-A9B3-4073106F3013}" dt="2022-07-31T04:26:14.418" v="3845"/>
          <ac:graphicFrameMkLst>
            <pc:docMk/>
            <pc:sldMk cId="2665708464" sldId="270"/>
            <ac:graphicFrameMk id="11" creationId="{066DAAE9-A896-72AA-E273-E00A2DAB9823}"/>
          </ac:graphicFrameMkLst>
        </pc:graphicFrameChg>
        <pc:picChg chg="add mod modCrop">
          <ac:chgData name="Grant Williams" userId="4a88a592756bc3ee" providerId="LiveId" clId="{40360205-1CE3-4C3E-A9B3-4073106F3013}" dt="2022-07-31T04:27:05.834" v="3867" actId="1076"/>
          <ac:picMkLst>
            <pc:docMk/>
            <pc:sldMk cId="2665708464" sldId="270"/>
            <ac:picMk id="5" creationId="{87C5C5E0-3EBD-A4BA-58C5-CDA93B9DECB6}"/>
          </ac:picMkLst>
        </pc:picChg>
        <pc:picChg chg="add mod modCrop">
          <ac:chgData name="Grant Williams" userId="4a88a592756bc3ee" providerId="LiveId" clId="{40360205-1CE3-4C3E-A9B3-4073106F3013}" dt="2022-07-31T04:25:42.844" v="3828" actId="1076"/>
          <ac:picMkLst>
            <pc:docMk/>
            <pc:sldMk cId="2665708464" sldId="270"/>
            <ac:picMk id="6" creationId="{86622CF5-FBBC-D664-60E7-41C0BAFD6106}"/>
          </ac:picMkLst>
        </pc:picChg>
      </pc:sldChg>
      <pc:sldChg chg="modSp new mod">
        <pc:chgData name="Grant Williams" userId="4a88a592756bc3ee" providerId="LiveId" clId="{40360205-1CE3-4C3E-A9B3-4073106F3013}" dt="2022-07-31T04:30:43.750" v="4436" actId="33524"/>
        <pc:sldMkLst>
          <pc:docMk/>
          <pc:sldMk cId="2525056619" sldId="271"/>
        </pc:sldMkLst>
        <pc:spChg chg="mod">
          <ac:chgData name="Grant Williams" userId="4a88a592756bc3ee" providerId="LiveId" clId="{40360205-1CE3-4C3E-A9B3-4073106F3013}" dt="2022-07-31T04:27:46.671" v="3975" actId="20577"/>
          <ac:spMkLst>
            <pc:docMk/>
            <pc:sldMk cId="2525056619" sldId="271"/>
            <ac:spMk id="2" creationId="{0ED23036-7E42-A90F-73E5-D06D4C028C04}"/>
          </ac:spMkLst>
        </pc:spChg>
        <pc:spChg chg="mod">
          <ac:chgData name="Grant Williams" userId="4a88a592756bc3ee" providerId="LiveId" clId="{40360205-1CE3-4C3E-A9B3-4073106F3013}" dt="2022-07-31T04:30:43.750" v="4436" actId="33524"/>
          <ac:spMkLst>
            <pc:docMk/>
            <pc:sldMk cId="2525056619" sldId="271"/>
            <ac:spMk id="3" creationId="{FDE414EB-669C-1759-3A64-9B25E604E3E4}"/>
          </ac:spMkLst>
        </pc:spChg>
      </pc:sldChg>
      <pc:sldChg chg="addSp modSp new mod">
        <pc:chgData name="Grant Williams" userId="4a88a592756bc3ee" providerId="LiveId" clId="{40360205-1CE3-4C3E-A9B3-4073106F3013}" dt="2022-07-31T04:34:32.358" v="4910" actId="20577"/>
        <pc:sldMkLst>
          <pc:docMk/>
          <pc:sldMk cId="2757721834" sldId="272"/>
        </pc:sldMkLst>
        <pc:spChg chg="mod">
          <ac:chgData name="Grant Williams" userId="4a88a592756bc3ee" providerId="LiveId" clId="{40360205-1CE3-4C3E-A9B3-4073106F3013}" dt="2022-07-31T04:30:55.605" v="4462" actId="20577"/>
          <ac:spMkLst>
            <pc:docMk/>
            <pc:sldMk cId="2757721834" sldId="272"/>
            <ac:spMk id="2" creationId="{0FDB8679-B098-175C-726A-B5D4B0C97056}"/>
          </ac:spMkLst>
        </pc:spChg>
        <pc:spChg chg="mod">
          <ac:chgData name="Grant Williams" userId="4a88a592756bc3ee" providerId="LiveId" clId="{40360205-1CE3-4C3E-A9B3-4073106F3013}" dt="2022-07-31T04:34:32.358" v="4910" actId="20577"/>
          <ac:spMkLst>
            <pc:docMk/>
            <pc:sldMk cId="2757721834" sldId="272"/>
            <ac:spMk id="3" creationId="{D0233DCF-A028-FCF1-1158-E286F0DBD940}"/>
          </ac:spMkLst>
        </pc:spChg>
        <pc:graphicFrameChg chg="add mod modGraphic">
          <ac:chgData name="Grant Williams" userId="4a88a592756bc3ee" providerId="LiveId" clId="{40360205-1CE3-4C3E-A9B3-4073106F3013}" dt="2022-07-31T04:34:11.443" v="4849" actId="113"/>
          <ac:graphicFrameMkLst>
            <pc:docMk/>
            <pc:sldMk cId="2757721834" sldId="272"/>
            <ac:graphicFrameMk id="4" creationId="{891B3DCC-774C-A8DD-7D79-24B84F330997}"/>
          </ac:graphicFrameMkLst>
        </pc:graphicFrameChg>
      </pc:sldChg>
      <pc:sldChg chg="modSp new mod">
        <pc:chgData name="Grant Williams" userId="4a88a592756bc3ee" providerId="LiveId" clId="{40360205-1CE3-4C3E-A9B3-4073106F3013}" dt="2022-07-31T23:31:07.963" v="5432" actId="20577"/>
        <pc:sldMkLst>
          <pc:docMk/>
          <pc:sldMk cId="1400742465" sldId="273"/>
        </pc:sldMkLst>
        <pc:spChg chg="mod">
          <ac:chgData name="Grant Williams" userId="4a88a592756bc3ee" providerId="LiveId" clId="{40360205-1CE3-4C3E-A9B3-4073106F3013}" dt="2022-07-31T04:34:40.382" v="4949" actId="20577"/>
          <ac:spMkLst>
            <pc:docMk/>
            <pc:sldMk cId="1400742465" sldId="273"/>
            <ac:spMk id="2" creationId="{E38C0B6C-D082-DFCC-24B2-0A79131C5540}"/>
          </ac:spMkLst>
        </pc:spChg>
        <pc:spChg chg="mod">
          <ac:chgData name="Grant Williams" userId="4a88a592756bc3ee" providerId="LiveId" clId="{40360205-1CE3-4C3E-A9B3-4073106F3013}" dt="2022-07-31T23:31:07.963" v="5432" actId="20577"/>
          <ac:spMkLst>
            <pc:docMk/>
            <pc:sldMk cId="1400742465" sldId="273"/>
            <ac:spMk id="3" creationId="{1A107B19-8CF1-8280-D5BF-26662E4F3684}"/>
          </ac:spMkLst>
        </pc:spChg>
      </pc:sldChg>
      <pc:sldChg chg="modSp new mod">
        <pc:chgData name="Grant Williams" userId="4a88a592756bc3ee" providerId="LiveId" clId="{40360205-1CE3-4C3E-A9B3-4073106F3013}" dt="2022-07-31T23:34:37.084" v="5743" actId="20577"/>
        <pc:sldMkLst>
          <pc:docMk/>
          <pc:sldMk cId="2897541129" sldId="274"/>
        </pc:sldMkLst>
        <pc:spChg chg="mod">
          <ac:chgData name="Grant Williams" userId="4a88a592756bc3ee" providerId="LiveId" clId="{40360205-1CE3-4C3E-A9B3-4073106F3013}" dt="2022-07-31T23:31:29.024" v="5448" actId="20577"/>
          <ac:spMkLst>
            <pc:docMk/>
            <pc:sldMk cId="2897541129" sldId="274"/>
            <ac:spMk id="2" creationId="{F4276D8A-732F-3079-0A1F-EA1AD436C7D5}"/>
          </ac:spMkLst>
        </pc:spChg>
        <pc:spChg chg="mod">
          <ac:chgData name="Grant Williams" userId="4a88a592756bc3ee" providerId="LiveId" clId="{40360205-1CE3-4C3E-A9B3-4073106F3013}" dt="2022-07-31T23:34:37.084" v="5743" actId="20577"/>
          <ac:spMkLst>
            <pc:docMk/>
            <pc:sldMk cId="2897541129" sldId="274"/>
            <ac:spMk id="3" creationId="{B8ACC4E0-E360-DF66-9594-3FD4C7DAD8F2}"/>
          </ac:spMkLst>
        </pc:spChg>
      </pc:sldChg>
      <pc:sldChg chg="modSp new mod">
        <pc:chgData name="Grant Williams" userId="4a88a592756bc3ee" providerId="LiveId" clId="{40360205-1CE3-4C3E-A9B3-4073106F3013}" dt="2022-07-31T23:40:15.002" v="6009" actId="313"/>
        <pc:sldMkLst>
          <pc:docMk/>
          <pc:sldMk cId="1034763473" sldId="276"/>
        </pc:sldMkLst>
        <pc:spChg chg="mod">
          <ac:chgData name="Grant Williams" userId="4a88a592756bc3ee" providerId="LiveId" clId="{40360205-1CE3-4C3E-A9B3-4073106F3013}" dt="2022-07-31T23:39:08.306" v="5776" actId="20577"/>
          <ac:spMkLst>
            <pc:docMk/>
            <pc:sldMk cId="1034763473" sldId="276"/>
            <ac:spMk id="2" creationId="{9346B608-5AF8-75ED-0F5B-909D1397AE68}"/>
          </ac:spMkLst>
        </pc:spChg>
        <pc:spChg chg="mod">
          <ac:chgData name="Grant Williams" userId="4a88a592756bc3ee" providerId="LiveId" clId="{40360205-1CE3-4C3E-A9B3-4073106F3013}" dt="2022-07-31T23:40:15.002" v="6009" actId="313"/>
          <ac:spMkLst>
            <pc:docMk/>
            <pc:sldMk cId="1034763473" sldId="276"/>
            <ac:spMk id="3" creationId="{22DDEC87-D3EE-FFCB-5DEB-1ABB4501D291}"/>
          </ac:spMkLst>
        </pc:spChg>
      </pc:sldChg>
      <pc:sldChg chg="ord">
        <pc:chgData name="Grant Williams" userId="4a88a592756bc3ee" providerId="LiveId" clId="{40360205-1CE3-4C3E-A9B3-4073106F3013}" dt="2022-08-01T02:00:16.426" v="10132"/>
        <pc:sldMkLst>
          <pc:docMk/>
          <pc:sldMk cId="2693385125" sldId="277"/>
        </pc:sldMkLst>
      </pc:sldChg>
      <pc:sldChg chg="addSp modSp new mod">
        <pc:chgData name="Grant Williams" userId="4a88a592756bc3ee" providerId="LiveId" clId="{40360205-1CE3-4C3E-A9B3-4073106F3013}" dt="2022-08-01T01:42:34.871" v="8329" actId="20577"/>
        <pc:sldMkLst>
          <pc:docMk/>
          <pc:sldMk cId="1355038033" sldId="278"/>
        </pc:sldMkLst>
        <pc:spChg chg="mod">
          <ac:chgData name="Grant Williams" userId="4a88a592756bc3ee" providerId="LiveId" clId="{40360205-1CE3-4C3E-A9B3-4073106F3013}" dt="2022-07-31T23:58:58.022" v="7000" actId="20577"/>
          <ac:spMkLst>
            <pc:docMk/>
            <pc:sldMk cId="1355038033" sldId="278"/>
            <ac:spMk id="2" creationId="{4A0C0DA4-5D44-670E-8225-6F215384D1A8}"/>
          </ac:spMkLst>
        </pc:spChg>
        <pc:spChg chg="mod">
          <ac:chgData name="Grant Williams" userId="4a88a592756bc3ee" providerId="LiveId" clId="{40360205-1CE3-4C3E-A9B3-4073106F3013}" dt="2022-08-01T00:00:59.158" v="7384" actId="20577"/>
          <ac:spMkLst>
            <pc:docMk/>
            <pc:sldMk cId="1355038033" sldId="278"/>
            <ac:spMk id="3" creationId="{63750AD1-90EE-5C90-F3A0-B9B73A96BB5E}"/>
          </ac:spMkLst>
        </pc:spChg>
        <pc:graphicFrameChg chg="add mod modGraphic">
          <ac:chgData name="Grant Williams" userId="4a88a592756bc3ee" providerId="LiveId" clId="{40360205-1CE3-4C3E-A9B3-4073106F3013}" dt="2022-08-01T01:42:34.871" v="8329" actId="20577"/>
          <ac:graphicFrameMkLst>
            <pc:docMk/>
            <pc:sldMk cId="1355038033" sldId="278"/>
            <ac:graphicFrameMk id="4" creationId="{8CF48D4A-D5A2-A5D1-207E-CC4EFDF19A05}"/>
          </ac:graphicFrameMkLst>
        </pc:graphicFrameChg>
      </pc:sldChg>
      <pc:sldChg chg="modSp new mod">
        <pc:chgData name="Grant Williams" userId="4a88a592756bc3ee" providerId="LiveId" clId="{40360205-1CE3-4C3E-A9B3-4073106F3013}" dt="2022-07-31T23:59:46.166" v="7286" actId="20577"/>
        <pc:sldMkLst>
          <pc:docMk/>
          <pc:sldMk cId="4162212212" sldId="279"/>
        </pc:sldMkLst>
        <pc:spChg chg="mod">
          <ac:chgData name="Grant Williams" userId="4a88a592756bc3ee" providerId="LiveId" clId="{40360205-1CE3-4C3E-A9B3-4073106F3013}" dt="2022-07-31T23:59:04.685" v="7021" actId="20577"/>
          <ac:spMkLst>
            <pc:docMk/>
            <pc:sldMk cId="4162212212" sldId="279"/>
            <ac:spMk id="2" creationId="{6173E0FC-61C0-02B9-DEE0-4790C4FED83B}"/>
          </ac:spMkLst>
        </pc:spChg>
        <pc:spChg chg="mod">
          <ac:chgData name="Grant Williams" userId="4a88a592756bc3ee" providerId="LiveId" clId="{40360205-1CE3-4C3E-A9B3-4073106F3013}" dt="2022-07-31T23:59:46.166" v="7286" actId="20577"/>
          <ac:spMkLst>
            <pc:docMk/>
            <pc:sldMk cId="4162212212" sldId="279"/>
            <ac:spMk id="3" creationId="{2438C692-479D-25FD-E038-EB4C99CB5FA4}"/>
          </ac:spMkLst>
        </pc:spChg>
      </pc:sldChg>
      <pc:sldChg chg="addSp delSp modSp new mod">
        <pc:chgData name="Grant Williams" userId="4a88a592756bc3ee" providerId="LiveId" clId="{40360205-1CE3-4C3E-A9B3-4073106F3013}" dt="2022-08-01T01:42:27.914" v="8326" actId="20577"/>
        <pc:sldMkLst>
          <pc:docMk/>
          <pc:sldMk cId="4162071539" sldId="280"/>
        </pc:sldMkLst>
        <pc:spChg chg="mod">
          <ac:chgData name="Grant Williams" userId="4a88a592756bc3ee" providerId="LiveId" clId="{40360205-1CE3-4C3E-A9B3-4073106F3013}" dt="2022-08-01T00:02:07.686" v="7513" actId="20577"/>
          <ac:spMkLst>
            <pc:docMk/>
            <pc:sldMk cId="4162071539" sldId="280"/>
            <ac:spMk id="2" creationId="{0E4A7587-9D32-A619-8B51-FB0A6EA5D5C3}"/>
          </ac:spMkLst>
        </pc:spChg>
        <pc:spChg chg="mod">
          <ac:chgData name="Grant Williams" userId="4a88a592756bc3ee" providerId="LiveId" clId="{40360205-1CE3-4C3E-A9B3-4073106F3013}" dt="2022-08-01T00:09:46.202" v="7839" actId="20577"/>
          <ac:spMkLst>
            <pc:docMk/>
            <pc:sldMk cId="4162071539" sldId="280"/>
            <ac:spMk id="3" creationId="{E0E51490-1578-DE92-AF25-4CC111764588}"/>
          </ac:spMkLst>
        </pc:spChg>
        <pc:graphicFrameChg chg="add mod modGraphic">
          <ac:chgData name="Grant Williams" userId="4a88a592756bc3ee" providerId="LiveId" clId="{40360205-1CE3-4C3E-A9B3-4073106F3013}" dt="2022-08-01T01:42:27.914" v="8326" actId="20577"/>
          <ac:graphicFrameMkLst>
            <pc:docMk/>
            <pc:sldMk cId="4162071539" sldId="280"/>
            <ac:graphicFrameMk id="4" creationId="{5EDCCB6F-6D01-2DC8-60CC-A33D28EB7CE5}"/>
          </ac:graphicFrameMkLst>
        </pc:graphicFrameChg>
        <pc:graphicFrameChg chg="add del mod">
          <ac:chgData name="Grant Williams" userId="4a88a592756bc3ee" providerId="LiveId" clId="{40360205-1CE3-4C3E-A9B3-4073106F3013}" dt="2022-08-01T00:04:36.334" v="7669"/>
          <ac:graphicFrameMkLst>
            <pc:docMk/>
            <pc:sldMk cId="4162071539" sldId="280"/>
            <ac:graphicFrameMk id="5" creationId="{970F07EE-0E23-12A9-D724-49E3AB893362}"/>
          </ac:graphicFrameMkLst>
        </pc:graphicFrameChg>
      </pc:sldChg>
      <pc:sldChg chg="modSp new mod">
        <pc:chgData name="Grant Williams" userId="4a88a592756bc3ee" providerId="LiveId" clId="{40360205-1CE3-4C3E-A9B3-4073106F3013}" dt="2022-08-01T01:47:40.358" v="8554" actId="20577"/>
        <pc:sldMkLst>
          <pc:docMk/>
          <pc:sldMk cId="2653061337" sldId="281"/>
        </pc:sldMkLst>
        <pc:spChg chg="mod">
          <ac:chgData name="Grant Williams" userId="4a88a592756bc3ee" providerId="LiveId" clId="{40360205-1CE3-4C3E-A9B3-4073106F3013}" dt="2022-08-01T00:11:04.594" v="7898" actId="20577"/>
          <ac:spMkLst>
            <pc:docMk/>
            <pc:sldMk cId="2653061337" sldId="281"/>
            <ac:spMk id="2" creationId="{AD1F5C0F-E921-8378-92C2-63AD30C3D265}"/>
          </ac:spMkLst>
        </pc:spChg>
        <pc:spChg chg="mod">
          <ac:chgData name="Grant Williams" userId="4a88a592756bc3ee" providerId="LiveId" clId="{40360205-1CE3-4C3E-A9B3-4073106F3013}" dt="2022-08-01T01:47:40.358" v="8554" actId="20577"/>
          <ac:spMkLst>
            <pc:docMk/>
            <pc:sldMk cId="2653061337" sldId="281"/>
            <ac:spMk id="3" creationId="{68B578D5-F0E1-881D-7918-6C91F35165B1}"/>
          </ac:spMkLst>
        </pc:spChg>
      </pc:sldChg>
      <pc:sldChg chg="modSp new mod">
        <pc:chgData name="Grant Williams" userId="4a88a592756bc3ee" providerId="LiveId" clId="{40360205-1CE3-4C3E-A9B3-4073106F3013}" dt="2022-08-01T02:44:11.102" v="15753" actId="20577"/>
        <pc:sldMkLst>
          <pc:docMk/>
          <pc:sldMk cId="2106886440" sldId="282"/>
        </pc:sldMkLst>
        <pc:spChg chg="mod">
          <ac:chgData name="Grant Williams" userId="4a88a592756bc3ee" providerId="LiveId" clId="{40360205-1CE3-4C3E-A9B3-4073106F3013}" dt="2022-08-01T01:48:34.981" v="8583" actId="20577"/>
          <ac:spMkLst>
            <pc:docMk/>
            <pc:sldMk cId="2106886440" sldId="282"/>
            <ac:spMk id="2" creationId="{B592A434-A5BD-6A4B-D3C0-AE1BD31066A3}"/>
          </ac:spMkLst>
        </pc:spChg>
        <pc:spChg chg="mod">
          <ac:chgData name="Grant Williams" userId="4a88a592756bc3ee" providerId="LiveId" clId="{40360205-1CE3-4C3E-A9B3-4073106F3013}" dt="2022-08-01T02:44:11.102" v="15753" actId="20577"/>
          <ac:spMkLst>
            <pc:docMk/>
            <pc:sldMk cId="2106886440" sldId="282"/>
            <ac:spMk id="3" creationId="{4F8F90BB-B724-2AAE-25BD-837CEC79B982}"/>
          </ac:spMkLst>
        </pc:spChg>
      </pc:sldChg>
      <pc:sldChg chg="addSp delSp modSp new mod">
        <pc:chgData name="Grant Williams" userId="4a88a592756bc3ee" providerId="LiveId" clId="{40360205-1CE3-4C3E-A9B3-4073106F3013}" dt="2022-08-01T01:54:11.366" v="9105" actId="20577"/>
        <pc:sldMkLst>
          <pc:docMk/>
          <pc:sldMk cId="3281837895" sldId="283"/>
        </pc:sldMkLst>
        <pc:spChg chg="mod">
          <ac:chgData name="Grant Williams" userId="4a88a592756bc3ee" providerId="LiveId" clId="{40360205-1CE3-4C3E-A9B3-4073106F3013}" dt="2022-08-01T01:50:05.065" v="8992" actId="20577"/>
          <ac:spMkLst>
            <pc:docMk/>
            <pc:sldMk cId="3281837895" sldId="283"/>
            <ac:spMk id="2" creationId="{39D715ED-9E65-44A8-E483-D605A53FD7F8}"/>
          </ac:spMkLst>
        </pc:spChg>
        <pc:spChg chg="del">
          <ac:chgData name="Grant Williams" userId="4a88a592756bc3ee" providerId="LiveId" clId="{40360205-1CE3-4C3E-A9B3-4073106F3013}" dt="2022-08-01T01:50:07.360" v="8993" actId="478"/>
          <ac:spMkLst>
            <pc:docMk/>
            <pc:sldMk cId="3281837895" sldId="283"/>
            <ac:spMk id="3" creationId="{155ABA21-C134-C671-9F3A-7C072D39AEDC}"/>
          </ac:spMkLst>
        </pc:spChg>
        <pc:graphicFrameChg chg="add mod modGraphic">
          <ac:chgData name="Grant Williams" userId="4a88a592756bc3ee" providerId="LiveId" clId="{40360205-1CE3-4C3E-A9B3-4073106F3013}" dt="2022-08-01T01:54:11.366" v="9105" actId="20577"/>
          <ac:graphicFrameMkLst>
            <pc:docMk/>
            <pc:sldMk cId="3281837895" sldId="283"/>
            <ac:graphicFrameMk id="4" creationId="{6C4239AF-98A9-010F-7E01-3799359CE06C}"/>
          </ac:graphicFrameMkLst>
        </pc:graphicFrameChg>
      </pc:sldChg>
      <pc:sldChg chg="modSp new mod">
        <pc:chgData name="Grant Williams" userId="4a88a592756bc3ee" providerId="LiveId" clId="{40360205-1CE3-4C3E-A9B3-4073106F3013}" dt="2022-08-01T01:55:44.048" v="9585" actId="20577"/>
        <pc:sldMkLst>
          <pc:docMk/>
          <pc:sldMk cId="2897741352" sldId="284"/>
        </pc:sldMkLst>
        <pc:spChg chg="mod">
          <ac:chgData name="Grant Williams" userId="4a88a592756bc3ee" providerId="LiveId" clId="{40360205-1CE3-4C3E-A9B3-4073106F3013}" dt="2022-08-01T01:54:20.226" v="9142" actId="20577"/>
          <ac:spMkLst>
            <pc:docMk/>
            <pc:sldMk cId="2897741352" sldId="284"/>
            <ac:spMk id="2" creationId="{B6E7804D-3A77-CB66-6272-3E9388A1F9EB}"/>
          </ac:spMkLst>
        </pc:spChg>
        <pc:spChg chg="mod">
          <ac:chgData name="Grant Williams" userId="4a88a592756bc3ee" providerId="LiveId" clId="{40360205-1CE3-4C3E-A9B3-4073106F3013}" dt="2022-08-01T01:55:44.048" v="9585" actId="20577"/>
          <ac:spMkLst>
            <pc:docMk/>
            <pc:sldMk cId="2897741352" sldId="284"/>
            <ac:spMk id="3" creationId="{DA63599F-AE53-8218-5653-687477AAE0FA}"/>
          </ac:spMkLst>
        </pc:spChg>
      </pc:sldChg>
      <pc:sldChg chg="modSp new mod">
        <pc:chgData name="Grant Williams" userId="4a88a592756bc3ee" providerId="LiveId" clId="{40360205-1CE3-4C3E-A9B3-4073106F3013}" dt="2022-08-01T02:05:05.158" v="10826" actId="12"/>
        <pc:sldMkLst>
          <pc:docMk/>
          <pc:sldMk cId="4156730716" sldId="285"/>
        </pc:sldMkLst>
        <pc:spChg chg="mod">
          <ac:chgData name="Grant Williams" userId="4a88a592756bc3ee" providerId="LiveId" clId="{40360205-1CE3-4C3E-A9B3-4073106F3013}" dt="2022-08-01T01:55:55.651" v="9615" actId="20577"/>
          <ac:spMkLst>
            <pc:docMk/>
            <pc:sldMk cId="4156730716" sldId="285"/>
            <ac:spMk id="2" creationId="{88548753-1BC7-0D20-3AA8-FF621C90DD54}"/>
          </ac:spMkLst>
        </pc:spChg>
        <pc:spChg chg="mod">
          <ac:chgData name="Grant Williams" userId="4a88a592756bc3ee" providerId="LiveId" clId="{40360205-1CE3-4C3E-A9B3-4073106F3013}" dt="2022-08-01T02:05:05.158" v="10826" actId="12"/>
          <ac:spMkLst>
            <pc:docMk/>
            <pc:sldMk cId="4156730716" sldId="285"/>
            <ac:spMk id="3" creationId="{DBBDB8AA-2009-EB1F-79AE-796E71584E1D}"/>
          </ac:spMkLst>
        </pc:spChg>
      </pc:sldChg>
      <pc:sldChg chg="modSp new mod">
        <pc:chgData name="Grant Williams" userId="4a88a592756bc3ee" providerId="LiveId" clId="{40360205-1CE3-4C3E-A9B3-4073106F3013}" dt="2022-08-01T02:02:13.903" v="10594" actId="20577"/>
        <pc:sldMkLst>
          <pc:docMk/>
          <pc:sldMk cId="2548820114" sldId="286"/>
        </pc:sldMkLst>
        <pc:spChg chg="mod">
          <ac:chgData name="Grant Williams" userId="4a88a592756bc3ee" providerId="LiveId" clId="{40360205-1CE3-4C3E-A9B3-4073106F3013}" dt="2022-08-01T02:00:32.596" v="10143" actId="20577"/>
          <ac:spMkLst>
            <pc:docMk/>
            <pc:sldMk cId="2548820114" sldId="286"/>
            <ac:spMk id="2" creationId="{7D4020C5-2D9B-96BA-2B3B-BFDF249FA216}"/>
          </ac:spMkLst>
        </pc:spChg>
        <pc:spChg chg="mod">
          <ac:chgData name="Grant Williams" userId="4a88a592756bc3ee" providerId="LiveId" clId="{40360205-1CE3-4C3E-A9B3-4073106F3013}" dt="2022-08-01T02:02:13.903" v="10594" actId="20577"/>
          <ac:spMkLst>
            <pc:docMk/>
            <pc:sldMk cId="2548820114" sldId="286"/>
            <ac:spMk id="3" creationId="{07C1CEB7-3233-78E7-F7DD-636F033BA322}"/>
          </ac:spMkLst>
        </pc:spChg>
      </pc:sldChg>
      <pc:sldChg chg="modSp new mod">
        <pc:chgData name="Grant Williams" userId="4a88a592756bc3ee" providerId="LiveId" clId="{40360205-1CE3-4C3E-A9B3-4073106F3013}" dt="2022-08-01T02:13:06.373" v="12034" actId="20577"/>
        <pc:sldMkLst>
          <pc:docMk/>
          <pc:sldMk cId="1011460503" sldId="288"/>
        </pc:sldMkLst>
        <pc:spChg chg="mod">
          <ac:chgData name="Grant Williams" userId="4a88a592756bc3ee" providerId="LiveId" clId="{40360205-1CE3-4C3E-A9B3-4073106F3013}" dt="2022-08-01T02:03:41.391" v="10608" actId="20577"/>
          <ac:spMkLst>
            <pc:docMk/>
            <pc:sldMk cId="1011460503" sldId="288"/>
            <ac:spMk id="2" creationId="{FA0618D9-8218-D34B-E129-09286B05F327}"/>
          </ac:spMkLst>
        </pc:spChg>
        <pc:spChg chg="mod">
          <ac:chgData name="Grant Williams" userId="4a88a592756bc3ee" providerId="LiveId" clId="{40360205-1CE3-4C3E-A9B3-4073106F3013}" dt="2022-08-01T02:13:06.373" v="12034" actId="20577"/>
          <ac:spMkLst>
            <pc:docMk/>
            <pc:sldMk cId="1011460503" sldId="288"/>
            <ac:spMk id="3" creationId="{1862852D-30A2-8CAB-F802-6516A91B1524}"/>
          </ac:spMkLst>
        </pc:spChg>
      </pc:sldChg>
      <pc:sldChg chg="modSp new mod">
        <pc:chgData name="Grant Williams" userId="4a88a592756bc3ee" providerId="LiveId" clId="{40360205-1CE3-4C3E-A9B3-4073106F3013}" dt="2022-08-01T02:09:15.276" v="11290" actId="20577"/>
        <pc:sldMkLst>
          <pc:docMk/>
          <pc:sldMk cId="255669926" sldId="289"/>
        </pc:sldMkLst>
        <pc:spChg chg="mod">
          <ac:chgData name="Grant Williams" userId="4a88a592756bc3ee" providerId="LiveId" clId="{40360205-1CE3-4C3E-A9B3-4073106F3013}" dt="2022-08-01T02:04:21.859" v="10737" actId="20577"/>
          <ac:spMkLst>
            <pc:docMk/>
            <pc:sldMk cId="255669926" sldId="289"/>
            <ac:spMk id="2" creationId="{B97B1299-A2EB-1370-6749-A5BF14C8E6A6}"/>
          </ac:spMkLst>
        </pc:spChg>
        <pc:spChg chg="mod">
          <ac:chgData name="Grant Williams" userId="4a88a592756bc3ee" providerId="LiveId" clId="{40360205-1CE3-4C3E-A9B3-4073106F3013}" dt="2022-08-01T02:09:15.276" v="11290" actId="20577"/>
          <ac:spMkLst>
            <pc:docMk/>
            <pc:sldMk cId="255669926" sldId="289"/>
            <ac:spMk id="3" creationId="{6A1C82B4-57BC-511E-BE5D-3AC7ED1DA582}"/>
          </ac:spMkLst>
        </pc:spChg>
      </pc:sldChg>
      <pc:sldChg chg="modSp new mod">
        <pc:chgData name="Grant Williams" userId="4a88a592756bc3ee" providerId="LiveId" clId="{40360205-1CE3-4C3E-A9B3-4073106F3013}" dt="2022-08-01T02:44:34.554" v="15764" actId="20577"/>
        <pc:sldMkLst>
          <pc:docMk/>
          <pc:sldMk cId="2741531030" sldId="290"/>
        </pc:sldMkLst>
        <pc:spChg chg="mod">
          <ac:chgData name="Grant Williams" userId="4a88a592756bc3ee" providerId="LiveId" clId="{40360205-1CE3-4C3E-A9B3-4073106F3013}" dt="2022-08-01T02:09:20.864" v="11310" actId="20577"/>
          <ac:spMkLst>
            <pc:docMk/>
            <pc:sldMk cId="2741531030" sldId="290"/>
            <ac:spMk id="2" creationId="{E5827DBC-ECAB-91B0-106E-62900A0A5AC1}"/>
          </ac:spMkLst>
        </pc:spChg>
        <pc:spChg chg="mod">
          <ac:chgData name="Grant Williams" userId="4a88a592756bc3ee" providerId="LiveId" clId="{40360205-1CE3-4C3E-A9B3-4073106F3013}" dt="2022-08-01T02:44:34.554" v="15764" actId="20577"/>
          <ac:spMkLst>
            <pc:docMk/>
            <pc:sldMk cId="2741531030" sldId="290"/>
            <ac:spMk id="3" creationId="{77FDB8EE-84D5-5E20-502D-885C13D6B801}"/>
          </ac:spMkLst>
        </pc:spChg>
      </pc:sldChg>
      <pc:sldChg chg="modSp new mod">
        <pc:chgData name="Grant Williams" userId="4a88a592756bc3ee" providerId="LiveId" clId="{40360205-1CE3-4C3E-A9B3-4073106F3013}" dt="2022-08-01T02:55:16.423" v="17368" actId="20577"/>
        <pc:sldMkLst>
          <pc:docMk/>
          <pc:sldMk cId="3575869920" sldId="291"/>
        </pc:sldMkLst>
        <pc:spChg chg="mod">
          <ac:chgData name="Grant Williams" userId="4a88a592756bc3ee" providerId="LiveId" clId="{40360205-1CE3-4C3E-A9B3-4073106F3013}" dt="2022-08-01T02:14:06.116" v="12052" actId="20577"/>
          <ac:spMkLst>
            <pc:docMk/>
            <pc:sldMk cId="3575869920" sldId="291"/>
            <ac:spMk id="2" creationId="{85339917-906E-DD28-4C3B-B23EED46C480}"/>
          </ac:spMkLst>
        </pc:spChg>
        <pc:spChg chg="mod">
          <ac:chgData name="Grant Williams" userId="4a88a592756bc3ee" providerId="LiveId" clId="{40360205-1CE3-4C3E-A9B3-4073106F3013}" dt="2022-08-01T02:55:16.423" v="17368" actId="20577"/>
          <ac:spMkLst>
            <pc:docMk/>
            <pc:sldMk cId="3575869920" sldId="291"/>
            <ac:spMk id="3" creationId="{2D9C81B0-28F0-E2B9-895E-303199EFE8D1}"/>
          </ac:spMkLst>
        </pc:spChg>
      </pc:sldChg>
      <pc:sldChg chg="modSp new del mod">
        <pc:chgData name="Grant Williams" userId="4a88a592756bc3ee" providerId="LiveId" clId="{40360205-1CE3-4C3E-A9B3-4073106F3013}" dt="2022-08-01T02:24:55.324" v="13598" actId="47"/>
        <pc:sldMkLst>
          <pc:docMk/>
          <pc:sldMk cId="1965381237" sldId="292"/>
        </pc:sldMkLst>
        <pc:spChg chg="mod">
          <ac:chgData name="Grant Williams" userId="4a88a592756bc3ee" providerId="LiveId" clId="{40360205-1CE3-4C3E-A9B3-4073106F3013}" dt="2022-08-01T02:16:03.659" v="12308" actId="20577"/>
          <ac:spMkLst>
            <pc:docMk/>
            <pc:sldMk cId="1965381237" sldId="292"/>
            <ac:spMk id="2" creationId="{B34A4A28-B4D6-A54D-16FA-07A14DD42C89}"/>
          </ac:spMkLst>
        </pc:spChg>
      </pc:sldChg>
      <pc:sldChg chg="modSp new mod">
        <pc:chgData name="Grant Williams" userId="4a88a592756bc3ee" providerId="LiveId" clId="{40360205-1CE3-4C3E-A9B3-4073106F3013}" dt="2022-08-01T02:44:58.960" v="15765" actId="33524"/>
        <pc:sldMkLst>
          <pc:docMk/>
          <pc:sldMk cId="233861611" sldId="293"/>
        </pc:sldMkLst>
        <pc:spChg chg="mod">
          <ac:chgData name="Grant Williams" userId="4a88a592756bc3ee" providerId="LiveId" clId="{40360205-1CE3-4C3E-A9B3-4073106F3013}" dt="2022-08-01T02:30:51.322" v="14472" actId="1076"/>
          <ac:spMkLst>
            <pc:docMk/>
            <pc:sldMk cId="233861611" sldId="293"/>
            <ac:spMk id="2" creationId="{39D148C9-2DB8-51ED-0FF2-47A77FE5CF67}"/>
          </ac:spMkLst>
        </pc:spChg>
        <pc:spChg chg="mod">
          <ac:chgData name="Grant Williams" userId="4a88a592756bc3ee" providerId="LiveId" clId="{40360205-1CE3-4C3E-A9B3-4073106F3013}" dt="2022-08-01T02:44:58.960" v="15765" actId="33524"/>
          <ac:spMkLst>
            <pc:docMk/>
            <pc:sldMk cId="233861611" sldId="293"/>
            <ac:spMk id="3" creationId="{354B6C11-F448-E65D-9A07-43055140391A}"/>
          </ac:spMkLst>
        </pc:spChg>
      </pc:sldChg>
      <pc:sldChg chg="modSp new mod">
        <pc:chgData name="Grant Williams" userId="4a88a592756bc3ee" providerId="LiveId" clId="{40360205-1CE3-4C3E-A9B3-4073106F3013}" dt="2022-08-01T02:55:47.182" v="17375" actId="14100"/>
        <pc:sldMkLst>
          <pc:docMk/>
          <pc:sldMk cId="721622996" sldId="294"/>
        </pc:sldMkLst>
        <pc:spChg chg="mod">
          <ac:chgData name="Grant Williams" userId="4a88a592756bc3ee" providerId="LiveId" clId="{40360205-1CE3-4C3E-A9B3-4073106F3013}" dt="2022-08-01T02:23:08.316" v="13065" actId="20577"/>
          <ac:spMkLst>
            <pc:docMk/>
            <pc:sldMk cId="721622996" sldId="294"/>
            <ac:spMk id="2" creationId="{0A66B29D-0B86-9D45-5762-9F36E9776CDF}"/>
          </ac:spMkLst>
        </pc:spChg>
        <pc:spChg chg="mod">
          <ac:chgData name="Grant Williams" userId="4a88a592756bc3ee" providerId="LiveId" clId="{40360205-1CE3-4C3E-A9B3-4073106F3013}" dt="2022-08-01T02:55:47.182" v="17375" actId="14100"/>
          <ac:spMkLst>
            <pc:docMk/>
            <pc:sldMk cId="721622996" sldId="294"/>
            <ac:spMk id="3" creationId="{DAACD5FB-9C99-F499-B8DE-9EFE5E92D409}"/>
          </ac:spMkLst>
        </pc:spChg>
      </pc:sldChg>
      <pc:sldChg chg="modSp new mod">
        <pc:chgData name="Grant Williams" userId="4a88a592756bc3ee" providerId="LiveId" clId="{40360205-1CE3-4C3E-A9B3-4073106F3013}" dt="2022-08-01T03:08:43.827" v="18121" actId="1076"/>
        <pc:sldMkLst>
          <pc:docMk/>
          <pc:sldMk cId="3102803838" sldId="295"/>
        </pc:sldMkLst>
        <pc:spChg chg="mod">
          <ac:chgData name="Grant Williams" userId="4a88a592756bc3ee" providerId="LiveId" clId="{40360205-1CE3-4C3E-A9B3-4073106F3013}" dt="2022-08-01T02:35:17.924" v="15058" actId="20577"/>
          <ac:spMkLst>
            <pc:docMk/>
            <pc:sldMk cId="3102803838" sldId="295"/>
            <ac:spMk id="2" creationId="{17567D95-D751-EEBD-3236-EBB3AFB8A798}"/>
          </ac:spMkLst>
        </pc:spChg>
        <pc:spChg chg="mod">
          <ac:chgData name="Grant Williams" userId="4a88a592756bc3ee" providerId="LiveId" clId="{40360205-1CE3-4C3E-A9B3-4073106F3013}" dt="2022-08-01T03:08:43.827" v="18121" actId="1076"/>
          <ac:spMkLst>
            <pc:docMk/>
            <pc:sldMk cId="3102803838" sldId="295"/>
            <ac:spMk id="3" creationId="{C3573876-15D6-5FD0-09AD-9AF8009DBC72}"/>
          </ac:spMkLst>
        </pc:spChg>
      </pc:sldChg>
      <pc:sldChg chg="modSp new mod">
        <pc:chgData name="Grant Williams" userId="4a88a592756bc3ee" providerId="LiveId" clId="{40360205-1CE3-4C3E-A9B3-4073106F3013}" dt="2022-08-01T02:34:23.387" v="14878" actId="20577"/>
        <pc:sldMkLst>
          <pc:docMk/>
          <pc:sldMk cId="2086185231" sldId="296"/>
        </pc:sldMkLst>
        <pc:spChg chg="mod">
          <ac:chgData name="Grant Williams" userId="4a88a592756bc3ee" providerId="LiveId" clId="{40360205-1CE3-4C3E-A9B3-4073106F3013}" dt="2022-08-01T02:32:52.651" v="14569" actId="20577"/>
          <ac:spMkLst>
            <pc:docMk/>
            <pc:sldMk cId="2086185231" sldId="296"/>
            <ac:spMk id="2" creationId="{15E062CA-822D-B5B1-1470-0099C3CE41B7}"/>
          </ac:spMkLst>
        </pc:spChg>
        <pc:spChg chg="mod">
          <ac:chgData name="Grant Williams" userId="4a88a592756bc3ee" providerId="LiveId" clId="{40360205-1CE3-4C3E-A9B3-4073106F3013}" dt="2022-08-01T02:34:23.387" v="14878" actId="20577"/>
          <ac:spMkLst>
            <pc:docMk/>
            <pc:sldMk cId="2086185231" sldId="296"/>
            <ac:spMk id="3" creationId="{4B1AFB60-F68D-63A4-8D4E-0F9CCC8D477C}"/>
          </ac:spMkLst>
        </pc:spChg>
      </pc:sldChg>
      <pc:sldChg chg="modSp new mod">
        <pc:chgData name="Grant Williams" userId="4a88a592756bc3ee" providerId="LiveId" clId="{40360205-1CE3-4C3E-A9B3-4073106F3013}" dt="2022-08-01T02:43:58.788" v="15722" actId="20577"/>
        <pc:sldMkLst>
          <pc:docMk/>
          <pc:sldMk cId="2004508186" sldId="297"/>
        </pc:sldMkLst>
        <pc:spChg chg="mod">
          <ac:chgData name="Grant Williams" userId="4a88a592756bc3ee" providerId="LiveId" clId="{40360205-1CE3-4C3E-A9B3-4073106F3013}" dt="2022-08-01T02:43:15.084" v="15508" actId="20577"/>
          <ac:spMkLst>
            <pc:docMk/>
            <pc:sldMk cId="2004508186" sldId="297"/>
            <ac:spMk id="2" creationId="{10FA39DB-7800-7D5C-C677-081E25D981B5}"/>
          </ac:spMkLst>
        </pc:spChg>
        <pc:spChg chg="mod">
          <ac:chgData name="Grant Williams" userId="4a88a592756bc3ee" providerId="LiveId" clId="{40360205-1CE3-4C3E-A9B3-4073106F3013}" dt="2022-08-01T02:43:58.788" v="15722" actId="20577"/>
          <ac:spMkLst>
            <pc:docMk/>
            <pc:sldMk cId="2004508186" sldId="297"/>
            <ac:spMk id="3" creationId="{24E1A5CF-F89D-AC42-4B7D-8EFE6517CFBE}"/>
          </ac:spMkLst>
        </pc:spChg>
      </pc:sldChg>
      <pc:sldChg chg="modSp new mod ord">
        <pc:chgData name="Grant Williams" userId="4a88a592756bc3ee" providerId="LiveId" clId="{40360205-1CE3-4C3E-A9B3-4073106F3013}" dt="2022-08-01T02:52:38.436" v="16831" actId="20577"/>
        <pc:sldMkLst>
          <pc:docMk/>
          <pc:sldMk cId="4045388876" sldId="298"/>
        </pc:sldMkLst>
        <pc:spChg chg="mod">
          <ac:chgData name="Grant Williams" userId="4a88a592756bc3ee" providerId="LiveId" clId="{40360205-1CE3-4C3E-A9B3-4073106F3013}" dt="2022-08-01T02:51:26.942" v="16614" actId="20577"/>
          <ac:spMkLst>
            <pc:docMk/>
            <pc:sldMk cId="4045388876" sldId="298"/>
            <ac:spMk id="2" creationId="{3E720718-590B-B7C2-85C4-3A90F6F519CF}"/>
          </ac:spMkLst>
        </pc:spChg>
        <pc:spChg chg="mod">
          <ac:chgData name="Grant Williams" userId="4a88a592756bc3ee" providerId="LiveId" clId="{40360205-1CE3-4C3E-A9B3-4073106F3013}" dt="2022-08-01T02:52:38.436" v="16831" actId="20577"/>
          <ac:spMkLst>
            <pc:docMk/>
            <pc:sldMk cId="4045388876" sldId="298"/>
            <ac:spMk id="3" creationId="{1148C84D-054F-FFF7-A5AA-EF27028BFF9E}"/>
          </ac:spMkLst>
        </pc:spChg>
      </pc:sldChg>
      <pc:sldChg chg="modSp new mod">
        <pc:chgData name="Grant Williams" userId="4a88a592756bc3ee" providerId="LiveId" clId="{40360205-1CE3-4C3E-A9B3-4073106F3013}" dt="2022-08-01T02:54:55.247" v="17359" actId="1076"/>
        <pc:sldMkLst>
          <pc:docMk/>
          <pc:sldMk cId="1174607113" sldId="300"/>
        </pc:sldMkLst>
        <pc:spChg chg="mod">
          <ac:chgData name="Grant Williams" userId="4a88a592756bc3ee" providerId="LiveId" clId="{40360205-1CE3-4C3E-A9B3-4073106F3013}" dt="2022-08-01T02:51:37.588" v="16651" actId="20577"/>
          <ac:spMkLst>
            <pc:docMk/>
            <pc:sldMk cId="1174607113" sldId="300"/>
            <ac:spMk id="2" creationId="{070953B0-F362-33FE-460E-E8E31D2BF5DB}"/>
          </ac:spMkLst>
        </pc:spChg>
        <pc:spChg chg="mod">
          <ac:chgData name="Grant Williams" userId="4a88a592756bc3ee" providerId="LiveId" clId="{40360205-1CE3-4C3E-A9B3-4073106F3013}" dt="2022-08-01T02:54:55.247" v="17359" actId="1076"/>
          <ac:spMkLst>
            <pc:docMk/>
            <pc:sldMk cId="1174607113" sldId="300"/>
            <ac:spMk id="3" creationId="{6D749053-E4C1-B87A-18BD-CD73B9F1BEF8}"/>
          </ac:spMkLst>
        </pc:spChg>
      </pc:sldChg>
      <pc:sldChg chg="modSp new mod">
        <pc:chgData name="Grant Williams" userId="4a88a592756bc3ee" providerId="LiveId" clId="{40360205-1CE3-4C3E-A9B3-4073106F3013}" dt="2022-08-01T03:12:15.991" v="18719" actId="20577"/>
        <pc:sldMkLst>
          <pc:docMk/>
          <pc:sldMk cId="2165763829" sldId="301"/>
        </pc:sldMkLst>
        <pc:spChg chg="mod">
          <ac:chgData name="Grant Williams" userId="4a88a592756bc3ee" providerId="LiveId" clId="{40360205-1CE3-4C3E-A9B3-4073106F3013}" dt="2022-08-01T02:59:49.385" v="17576" actId="20577"/>
          <ac:spMkLst>
            <pc:docMk/>
            <pc:sldMk cId="2165763829" sldId="301"/>
            <ac:spMk id="2" creationId="{B0B18F2F-96E2-C07A-7BB6-714848993129}"/>
          </ac:spMkLst>
        </pc:spChg>
        <pc:spChg chg="mod">
          <ac:chgData name="Grant Williams" userId="4a88a592756bc3ee" providerId="LiveId" clId="{40360205-1CE3-4C3E-A9B3-4073106F3013}" dt="2022-08-01T03:12:15.991" v="18719" actId="20577"/>
          <ac:spMkLst>
            <pc:docMk/>
            <pc:sldMk cId="2165763829" sldId="301"/>
            <ac:spMk id="3" creationId="{3A6CCC7E-7C05-CEF7-6DDD-9F5911338F9B}"/>
          </ac:spMkLst>
        </pc:spChg>
      </pc:sldChg>
      <pc:sldChg chg="modSp new mod">
        <pc:chgData name="Grant Williams" userId="4a88a592756bc3ee" providerId="LiveId" clId="{40360205-1CE3-4C3E-A9B3-4073106F3013}" dt="2022-08-01T03:08:06.270" v="18118" actId="20577"/>
        <pc:sldMkLst>
          <pc:docMk/>
          <pc:sldMk cId="3973754287" sldId="302"/>
        </pc:sldMkLst>
        <pc:spChg chg="mod">
          <ac:chgData name="Grant Williams" userId="4a88a592756bc3ee" providerId="LiveId" clId="{40360205-1CE3-4C3E-A9B3-4073106F3013}" dt="2022-08-01T03:00:22.679" v="17680" actId="20577"/>
          <ac:spMkLst>
            <pc:docMk/>
            <pc:sldMk cId="3973754287" sldId="302"/>
            <ac:spMk id="2" creationId="{C7EAE162-435E-0A7B-3646-5A11EDBE2E13}"/>
          </ac:spMkLst>
        </pc:spChg>
        <pc:spChg chg="mod">
          <ac:chgData name="Grant Williams" userId="4a88a592756bc3ee" providerId="LiveId" clId="{40360205-1CE3-4C3E-A9B3-4073106F3013}" dt="2022-08-01T03:08:06.270" v="18118" actId="20577"/>
          <ac:spMkLst>
            <pc:docMk/>
            <pc:sldMk cId="3973754287" sldId="302"/>
            <ac:spMk id="3" creationId="{6066D295-1205-4E7E-A6C8-DC837ECA76ED}"/>
          </ac:spMkLst>
        </pc:spChg>
      </pc:sldChg>
      <pc:sldChg chg="addSp delSp modSp new mod">
        <pc:chgData name="Grant Williams" userId="4a88a592756bc3ee" providerId="LiveId" clId="{40360205-1CE3-4C3E-A9B3-4073106F3013}" dt="2022-08-01T03:18:21.204" v="19361" actId="20577"/>
        <pc:sldMkLst>
          <pc:docMk/>
          <pc:sldMk cId="3442724425" sldId="303"/>
        </pc:sldMkLst>
        <pc:spChg chg="mod">
          <ac:chgData name="Grant Williams" userId="4a88a592756bc3ee" providerId="LiveId" clId="{40360205-1CE3-4C3E-A9B3-4073106F3013}" dt="2022-08-01T03:14:04.546" v="18841" actId="20577"/>
          <ac:spMkLst>
            <pc:docMk/>
            <pc:sldMk cId="3442724425" sldId="303"/>
            <ac:spMk id="2" creationId="{7BEDE548-A06F-545C-C667-FEB7ACE23F20}"/>
          </ac:spMkLst>
        </pc:spChg>
        <pc:spChg chg="add del mod">
          <ac:chgData name="Grant Williams" userId="4a88a592756bc3ee" providerId="LiveId" clId="{40360205-1CE3-4C3E-A9B3-4073106F3013}" dt="2022-08-01T03:18:21.204" v="19361" actId="20577"/>
          <ac:spMkLst>
            <pc:docMk/>
            <pc:sldMk cId="3442724425" sldId="303"/>
            <ac:spMk id="3" creationId="{5485F489-2E26-97A7-D78F-873475E15365}"/>
          </ac:spMkLst>
        </pc:spChg>
        <pc:spChg chg="add del mod">
          <ac:chgData name="Grant Williams" userId="4a88a592756bc3ee" providerId="LiveId" clId="{40360205-1CE3-4C3E-A9B3-4073106F3013}" dt="2022-08-01T03:17:28.592" v="19195" actId="478"/>
          <ac:spMkLst>
            <pc:docMk/>
            <pc:sldMk cId="3442724425" sldId="303"/>
            <ac:spMk id="5" creationId="{168DF6E8-C36A-0E53-01A9-55AC8E5265C6}"/>
          </ac:spMkLst>
        </pc:spChg>
      </pc:sldChg>
      <pc:sldChg chg="modSp new mod">
        <pc:chgData name="Grant Williams" userId="4a88a592756bc3ee" providerId="LiveId" clId="{40360205-1CE3-4C3E-A9B3-4073106F3013}" dt="2022-08-01T03:51:26.101" v="20909" actId="20577"/>
        <pc:sldMkLst>
          <pc:docMk/>
          <pc:sldMk cId="1258038206" sldId="304"/>
        </pc:sldMkLst>
        <pc:spChg chg="mod">
          <ac:chgData name="Grant Williams" userId="4a88a592756bc3ee" providerId="LiveId" clId="{40360205-1CE3-4C3E-A9B3-4073106F3013}" dt="2022-08-01T03:51:26.101" v="20909" actId="20577"/>
          <ac:spMkLst>
            <pc:docMk/>
            <pc:sldMk cId="1258038206" sldId="304"/>
            <ac:spMk id="2" creationId="{F77A9473-03AC-8248-50E2-81AD3514076E}"/>
          </ac:spMkLst>
        </pc:spChg>
        <pc:spChg chg="mod">
          <ac:chgData name="Grant Williams" userId="4a88a592756bc3ee" providerId="LiveId" clId="{40360205-1CE3-4C3E-A9B3-4073106F3013}" dt="2022-08-01T03:51:19.143" v="20879" actId="20577"/>
          <ac:spMkLst>
            <pc:docMk/>
            <pc:sldMk cId="1258038206" sldId="304"/>
            <ac:spMk id="3" creationId="{9FAACDF9-27A9-177F-3D29-214DEF1401E5}"/>
          </ac:spMkLst>
        </pc:spChg>
      </pc:sldChg>
      <pc:sldChg chg="modSp new mod">
        <pc:chgData name="Grant Williams" userId="4a88a592756bc3ee" providerId="LiveId" clId="{40360205-1CE3-4C3E-A9B3-4073106F3013}" dt="2022-08-01T04:11:14.785" v="23341"/>
        <pc:sldMkLst>
          <pc:docMk/>
          <pc:sldMk cId="1559281613" sldId="305"/>
        </pc:sldMkLst>
        <pc:spChg chg="mod">
          <ac:chgData name="Grant Williams" userId="4a88a592756bc3ee" providerId="LiveId" clId="{40360205-1CE3-4C3E-A9B3-4073106F3013}" dt="2022-08-01T04:02:06.445" v="21590" actId="20577"/>
          <ac:spMkLst>
            <pc:docMk/>
            <pc:sldMk cId="1559281613" sldId="305"/>
            <ac:spMk id="2" creationId="{C6676D3F-F7C7-9727-8C7E-960C85162C1F}"/>
          </ac:spMkLst>
        </pc:spChg>
        <pc:spChg chg="mod">
          <ac:chgData name="Grant Williams" userId="4a88a592756bc3ee" providerId="LiveId" clId="{40360205-1CE3-4C3E-A9B3-4073106F3013}" dt="2022-08-01T04:11:14.785" v="23341"/>
          <ac:spMkLst>
            <pc:docMk/>
            <pc:sldMk cId="1559281613" sldId="305"/>
            <ac:spMk id="3" creationId="{2F08D2E4-9CAF-68B0-59A8-85CC40142D91}"/>
          </ac:spMkLst>
        </pc:spChg>
      </pc:sldChg>
      <pc:sldChg chg="modSp add mod">
        <pc:chgData name="Grant Williams" userId="4a88a592756bc3ee" providerId="LiveId" clId="{40360205-1CE3-4C3E-A9B3-4073106F3013}" dt="2022-08-01T04:13:57.654" v="23647" actId="14100"/>
        <pc:sldMkLst>
          <pc:docMk/>
          <pc:sldMk cId="513596988" sldId="306"/>
        </pc:sldMkLst>
        <pc:spChg chg="mod">
          <ac:chgData name="Grant Williams" userId="4a88a592756bc3ee" providerId="LiveId" clId="{40360205-1CE3-4C3E-A9B3-4073106F3013}" dt="2022-08-01T04:13:57.654" v="23647" actId="14100"/>
          <ac:spMkLst>
            <pc:docMk/>
            <pc:sldMk cId="513596988" sldId="306"/>
            <ac:spMk id="3" creationId="{9FAACDF9-27A9-177F-3D29-214DEF1401E5}"/>
          </ac:spMkLst>
        </pc:spChg>
      </pc:sldChg>
      <pc:sldChg chg="modSp new mod">
        <pc:chgData name="Grant Williams" userId="4a88a592756bc3ee" providerId="LiveId" clId="{40360205-1CE3-4C3E-A9B3-4073106F3013}" dt="2022-08-01T03:52:55.198" v="21542" actId="20577"/>
        <pc:sldMkLst>
          <pc:docMk/>
          <pc:sldMk cId="1259079835" sldId="307"/>
        </pc:sldMkLst>
        <pc:spChg chg="mod">
          <ac:chgData name="Grant Williams" userId="4a88a592756bc3ee" providerId="LiveId" clId="{40360205-1CE3-4C3E-A9B3-4073106F3013}" dt="2022-08-01T03:51:34.409" v="20933" actId="20577"/>
          <ac:spMkLst>
            <pc:docMk/>
            <pc:sldMk cId="1259079835" sldId="307"/>
            <ac:spMk id="2" creationId="{80857D2D-0D3F-FA03-81C4-5909133725DE}"/>
          </ac:spMkLst>
        </pc:spChg>
        <pc:spChg chg="mod">
          <ac:chgData name="Grant Williams" userId="4a88a592756bc3ee" providerId="LiveId" clId="{40360205-1CE3-4C3E-A9B3-4073106F3013}" dt="2022-08-01T03:52:55.198" v="21542" actId="20577"/>
          <ac:spMkLst>
            <pc:docMk/>
            <pc:sldMk cId="1259079835" sldId="307"/>
            <ac:spMk id="3" creationId="{98318A00-E0F9-E12D-C6A8-A54B8A7AA34E}"/>
          </ac:spMkLst>
        </pc:spChg>
      </pc:sldChg>
      <pc:sldChg chg="ord">
        <pc:chgData name="Grant Williams" userId="4a88a592756bc3ee" providerId="LiveId" clId="{40360205-1CE3-4C3E-A9B3-4073106F3013}" dt="2022-08-01T04:12:18.991" v="23385"/>
        <pc:sldMkLst>
          <pc:docMk/>
          <pc:sldMk cId="2395735761" sldId="308"/>
        </pc:sldMkLst>
      </pc:sldChg>
      <pc:sldChg chg="modSp new mod">
        <pc:chgData name="Grant Williams" userId="4a88a592756bc3ee" providerId="LiveId" clId="{40360205-1CE3-4C3E-A9B3-4073106F3013}" dt="2022-08-01T04:05:59.742" v="22413" actId="21"/>
        <pc:sldMkLst>
          <pc:docMk/>
          <pc:sldMk cId="303411297" sldId="309"/>
        </pc:sldMkLst>
        <pc:spChg chg="mod">
          <ac:chgData name="Grant Williams" userId="4a88a592756bc3ee" providerId="LiveId" clId="{40360205-1CE3-4C3E-A9B3-4073106F3013}" dt="2022-08-01T04:03:36.869" v="21789" actId="14100"/>
          <ac:spMkLst>
            <pc:docMk/>
            <pc:sldMk cId="303411297" sldId="309"/>
            <ac:spMk id="2" creationId="{7C7FA3C7-795C-B3D6-2707-7A60BD9E3CA9}"/>
          </ac:spMkLst>
        </pc:spChg>
        <pc:spChg chg="mod">
          <ac:chgData name="Grant Williams" userId="4a88a592756bc3ee" providerId="LiveId" clId="{40360205-1CE3-4C3E-A9B3-4073106F3013}" dt="2022-08-01T04:05:59.742" v="22413" actId="21"/>
          <ac:spMkLst>
            <pc:docMk/>
            <pc:sldMk cId="303411297" sldId="309"/>
            <ac:spMk id="3" creationId="{37473715-7A87-500F-A945-889CDA588CCD}"/>
          </ac:spMkLst>
        </pc:spChg>
      </pc:sldChg>
      <pc:sldChg chg="modSp new mod">
        <pc:chgData name="Grant Williams" userId="4a88a592756bc3ee" providerId="LiveId" clId="{40360205-1CE3-4C3E-A9B3-4073106F3013}" dt="2022-08-01T04:10:45.694" v="23288" actId="20577"/>
        <pc:sldMkLst>
          <pc:docMk/>
          <pc:sldMk cId="1837134770" sldId="310"/>
        </pc:sldMkLst>
        <pc:spChg chg="mod">
          <ac:chgData name="Grant Williams" userId="4a88a592756bc3ee" providerId="LiveId" clId="{40360205-1CE3-4C3E-A9B3-4073106F3013}" dt="2022-08-01T04:06:08.148" v="22453" actId="20577"/>
          <ac:spMkLst>
            <pc:docMk/>
            <pc:sldMk cId="1837134770" sldId="310"/>
            <ac:spMk id="2" creationId="{3ED1C1C0-1938-F62B-C58F-5D58641FB8D4}"/>
          </ac:spMkLst>
        </pc:spChg>
        <pc:spChg chg="mod">
          <ac:chgData name="Grant Williams" userId="4a88a592756bc3ee" providerId="LiveId" clId="{40360205-1CE3-4C3E-A9B3-4073106F3013}" dt="2022-08-01T04:10:45.694" v="23288" actId="20577"/>
          <ac:spMkLst>
            <pc:docMk/>
            <pc:sldMk cId="1837134770" sldId="310"/>
            <ac:spMk id="3" creationId="{F923A337-9B76-989F-5477-76FD1ACDA17B}"/>
          </ac:spMkLst>
        </pc:spChg>
      </pc:sldChg>
      <pc:sldChg chg="modSp new mod">
        <pc:chgData name="Grant Williams" userId="4a88a592756bc3ee" providerId="LiveId" clId="{40360205-1CE3-4C3E-A9B3-4073106F3013}" dt="2022-08-01T04:11:01.575" v="23313" actId="20577"/>
        <pc:sldMkLst>
          <pc:docMk/>
          <pc:sldMk cId="870156863" sldId="311"/>
        </pc:sldMkLst>
        <pc:spChg chg="mod">
          <ac:chgData name="Grant Williams" userId="4a88a592756bc3ee" providerId="LiveId" clId="{40360205-1CE3-4C3E-A9B3-4073106F3013}" dt="2022-08-01T04:11:01.575" v="23313" actId="20577"/>
          <ac:spMkLst>
            <pc:docMk/>
            <pc:sldMk cId="870156863" sldId="311"/>
            <ac:spMk id="2" creationId="{E8FEBF00-A4B1-8C71-36A7-4890E216D72A}"/>
          </ac:spMkLst>
        </pc:spChg>
      </pc:sldChg>
      <pc:sldChg chg="modSp new del mod">
        <pc:chgData name="Grant Williams" userId="4a88a592756bc3ee" providerId="LiveId" clId="{40360205-1CE3-4C3E-A9B3-4073106F3013}" dt="2022-08-01T04:08:57.814" v="22843" actId="47"/>
        <pc:sldMkLst>
          <pc:docMk/>
          <pc:sldMk cId="1705434415" sldId="311"/>
        </pc:sldMkLst>
        <pc:spChg chg="mod">
          <ac:chgData name="Grant Williams" userId="4a88a592756bc3ee" providerId="LiveId" clId="{40360205-1CE3-4C3E-A9B3-4073106F3013}" dt="2022-08-01T04:07:27.964" v="22755" actId="20577"/>
          <ac:spMkLst>
            <pc:docMk/>
            <pc:sldMk cId="1705434415" sldId="311"/>
            <ac:spMk id="2" creationId="{447BA79F-2BD3-0E20-CBCE-F3741A8BEC83}"/>
          </ac:spMkLst>
        </pc:spChg>
        <pc:spChg chg="mod">
          <ac:chgData name="Grant Williams" userId="4a88a592756bc3ee" providerId="LiveId" clId="{40360205-1CE3-4C3E-A9B3-4073106F3013}" dt="2022-08-01T04:08:55.989" v="22842" actId="20577"/>
          <ac:spMkLst>
            <pc:docMk/>
            <pc:sldMk cId="1705434415" sldId="311"/>
            <ac:spMk id="3" creationId="{70C9AAAE-F3C4-7FA4-21B0-5FDF25F77898}"/>
          </ac:spMkLst>
        </pc:spChg>
      </pc:sldChg>
      <pc:sldChg chg="addSp delSp modSp new mod">
        <pc:chgData name="Grant Williams" userId="4a88a592756bc3ee" providerId="LiveId" clId="{40360205-1CE3-4C3E-A9B3-4073106F3013}" dt="2022-08-01T04:16:34.688" v="23876" actId="20577"/>
        <pc:sldMkLst>
          <pc:docMk/>
          <pc:sldMk cId="1948646705" sldId="312"/>
        </pc:sldMkLst>
        <pc:spChg chg="mod">
          <ac:chgData name="Grant Williams" userId="4a88a592756bc3ee" providerId="LiveId" clId="{40360205-1CE3-4C3E-A9B3-4073106F3013}" dt="2022-08-01T04:13:21.932" v="23629" actId="20577"/>
          <ac:spMkLst>
            <pc:docMk/>
            <pc:sldMk cId="1948646705" sldId="312"/>
            <ac:spMk id="2" creationId="{016BA7FC-5EE8-913D-34CC-5420424A72CF}"/>
          </ac:spMkLst>
        </pc:spChg>
        <pc:spChg chg="mod">
          <ac:chgData name="Grant Williams" userId="4a88a592756bc3ee" providerId="LiveId" clId="{40360205-1CE3-4C3E-A9B3-4073106F3013}" dt="2022-08-01T04:16:34.688" v="23876" actId="20577"/>
          <ac:spMkLst>
            <pc:docMk/>
            <pc:sldMk cId="1948646705" sldId="312"/>
            <ac:spMk id="3" creationId="{3FC799D7-0BD7-6A3F-C22A-4CEAC3AED7EE}"/>
          </ac:spMkLst>
        </pc:spChg>
        <pc:spChg chg="add del mod">
          <ac:chgData name="Grant Williams" userId="4a88a592756bc3ee" providerId="LiveId" clId="{40360205-1CE3-4C3E-A9B3-4073106F3013}" dt="2022-08-01T04:15:29.480" v="23744" actId="767"/>
          <ac:spMkLst>
            <pc:docMk/>
            <pc:sldMk cId="1948646705" sldId="312"/>
            <ac:spMk id="4" creationId="{07D6AB08-85CB-A1CA-EE4B-CBD82EA945A3}"/>
          </ac:spMkLst>
        </pc:spChg>
      </pc:sldChg>
      <pc:sldChg chg="modSp add mod">
        <pc:chgData name="Grant Williams" userId="4a88a592756bc3ee" providerId="LiveId" clId="{40360205-1CE3-4C3E-A9B3-4073106F3013}" dt="2022-08-01T04:14:36.124" v="23692" actId="20577"/>
        <pc:sldMkLst>
          <pc:docMk/>
          <pc:sldMk cId="573488966" sldId="313"/>
        </pc:sldMkLst>
        <pc:spChg chg="mod">
          <ac:chgData name="Grant Williams" userId="4a88a592756bc3ee" providerId="LiveId" clId="{40360205-1CE3-4C3E-A9B3-4073106F3013}" dt="2022-08-01T04:14:36.124" v="23692" actId="20577"/>
          <ac:spMkLst>
            <pc:docMk/>
            <pc:sldMk cId="573488966" sldId="313"/>
            <ac:spMk id="2" creationId="{39D715ED-9E65-44A8-E483-D605A53FD7F8}"/>
          </ac:spMkLst>
        </pc:spChg>
      </pc:sldChg>
      <pc:sldMasterChg chg="add del addSldLayout delSldLayout">
        <pc:chgData name="Grant Williams" userId="4a88a592756bc3ee" providerId="LiveId" clId="{40360205-1CE3-4C3E-A9B3-4073106F3013}" dt="2022-07-31T03:53:30.560" v="7" actId="47"/>
        <pc:sldMasterMkLst>
          <pc:docMk/>
          <pc:sldMasterMk cId="3526028465" sldId="2147483648"/>
        </pc:sldMasterMkLst>
        <pc:sldLayoutChg chg="add del">
          <pc:chgData name="Grant Williams" userId="4a88a592756bc3ee" providerId="LiveId" clId="{40360205-1CE3-4C3E-A9B3-4073106F3013}" dt="2022-07-31T03:53:30.560" v="7" actId="47"/>
          <pc:sldLayoutMkLst>
            <pc:docMk/>
            <pc:sldMasterMk cId="3526028465" sldId="2147483648"/>
            <pc:sldLayoutMk cId="2384008237" sldId="2147483649"/>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87482174" sldId="2147483650"/>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384449156" sldId="2147483651"/>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718520444" sldId="2147483652"/>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585586762" sldId="2147483653"/>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1484435604" sldId="2147483654"/>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72807093" sldId="2147483655"/>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2005967556" sldId="2147483656"/>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3109104922" sldId="2147483657"/>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968089065" sldId="2147483658"/>
          </pc:sldLayoutMkLst>
        </pc:sldLayoutChg>
        <pc:sldLayoutChg chg="add del">
          <pc:chgData name="Grant Williams" userId="4a88a592756bc3ee" providerId="LiveId" clId="{40360205-1CE3-4C3E-A9B3-4073106F3013}" dt="2022-07-31T03:53:30.560" v="7" actId="47"/>
          <pc:sldLayoutMkLst>
            <pc:docMk/>
            <pc:sldMasterMk cId="3526028465" sldId="2147483648"/>
            <pc:sldLayoutMk cId="632478870" sldId="2147483659"/>
          </pc:sldLayoutMkLst>
        </pc:sldLayoutChg>
      </pc:sldMasterChg>
    </pc:docChg>
  </pc:docChgLst>
  <pc:docChgLst>
    <pc:chgData name="Williams, Grant Stuart" userId="f6ad34c1-fb10-452f-ae50-8e7debb26ea5" providerId="ADAL" clId="{7052FBAA-2295-074D-8FBE-20F6F7B5C9A6}"/>
    <pc:docChg chg="custSel modSld">
      <pc:chgData name="Williams, Grant Stuart" userId="f6ad34c1-fb10-452f-ae50-8e7debb26ea5" providerId="ADAL" clId="{7052FBAA-2295-074D-8FBE-20F6F7B5C9A6}" dt="2023-09-08T22:08:37.252" v="1873" actId="20577"/>
      <pc:docMkLst>
        <pc:docMk/>
      </pc:docMkLst>
      <pc:sldChg chg="modSp mod">
        <pc:chgData name="Williams, Grant Stuart" userId="f6ad34c1-fb10-452f-ae50-8e7debb26ea5" providerId="ADAL" clId="{7052FBAA-2295-074D-8FBE-20F6F7B5C9A6}" dt="2023-09-08T21:53:56.589" v="696" actId="20577"/>
        <pc:sldMkLst>
          <pc:docMk/>
          <pc:sldMk cId="2741531030" sldId="290"/>
        </pc:sldMkLst>
        <pc:spChg chg="mod">
          <ac:chgData name="Williams, Grant Stuart" userId="f6ad34c1-fb10-452f-ae50-8e7debb26ea5" providerId="ADAL" clId="{7052FBAA-2295-074D-8FBE-20F6F7B5C9A6}" dt="2023-09-08T21:53:56.589" v="696" actId="20577"/>
          <ac:spMkLst>
            <pc:docMk/>
            <pc:sldMk cId="2741531030" sldId="290"/>
            <ac:spMk id="3" creationId="{77FDB8EE-84D5-5E20-502D-885C13D6B801}"/>
          </ac:spMkLst>
        </pc:spChg>
      </pc:sldChg>
      <pc:sldChg chg="modSp mod">
        <pc:chgData name="Williams, Grant Stuart" userId="f6ad34c1-fb10-452f-ae50-8e7debb26ea5" providerId="ADAL" clId="{7052FBAA-2295-074D-8FBE-20F6F7B5C9A6}" dt="2023-09-08T21:59:59.894" v="755" actId="20577"/>
        <pc:sldMkLst>
          <pc:docMk/>
          <pc:sldMk cId="2165763829" sldId="301"/>
        </pc:sldMkLst>
        <pc:spChg chg="mod">
          <ac:chgData name="Williams, Grant Stuart" userId="f6ad34c1-fb10-452f-ae50-8e7debb26ea5" providerId="ADAL" clId="{7052FBAA-2295-074D-8FBE-20F6F7B5C9A6}" dt="2023-09-08T21:59:59.894" v="755" actId="20577"/>
          <ac:spMkLst>
            <pc:docMk/>
            <pc:sldMk cId="2165763829" sldId="301"/>
            <ac:spMk id="3" creationId="{3A6CCC7E-7C05-CEF7-6DDD-9F5911338F9B}"/>
          </ac:spMkLst>
        </pc:spChg>
      </pc:sldChg>
      <pc:sldChg chg="modSp mod">
        <pc:chgData name="Williams, Grant Stuart" userId="f6ad34c1-fb10-452f-ae50-8e7debb26ea5" providerId="ADAL" clId="{7052FBAA-2295-074D-8FBE-20F6F7B5C9A6}" dt="2023-09-08T22:01:15.920" v="1021" actId="20577"/>
        <pc:sldMkLst>
          <pc:docMk/>
          <pc:sldMk cId="3442724425" sldId="303"/>
        </pc:sldMkLst>
        <pc:spChg chg="mod">
          <ac:chgData name="Williams, Grant Stuart" userId="f6ad34c1-fb10-452f-ae50-8e7debb26ea5" providerId="ADAL" clId="{7052FBAA-2295-074D-8FBE-20F6F7B5C9A6}" dt="2023-09-08T22:01:15.920" v="1021" actId="20577"/>
          <ac:spMkLst>
            <pc:docMk/>
            <pc:sldMk cId="3442724425" sldId="303"/>
            <ac:spMk id="3" creationId="{5485F489-2E26-97A7-D78F-873475E15365}"/>
          </ac:spMkLst>
        </pc:spChg>
      </pc:sldChg>
      <pc:sldChg chg="modSp mod">
        <pc:chgData name="Williams, Grant Stuart" userId="f6ad34c1-fb10-452f-ae50-8e7debb26ea5" providerId="ADAL" clId="{7052FBAA-2295-074D-8FBE-20F6F7B5C9A6}" dt="2023-09-08T22:05:47.990" v="1508" actId="27636"/>
        <pc:sldMkLst>
          <pc:docMk/>
          <pc:sldMk cId="3738407523" sldId="331"/>
        </pc:sldMkLst>
        <pc:spChg chg="mod">
          <ac:chgData name="Williams, Grant Stuart" userId="f6ad34c1-fb10-452f-ae50-8e7debb26ea5" providerId="ADAL" clId="{7052FBAA-2295-074D-8FBE-20F6F7B5C9A6}" dt="2023-09-08T22:05:47.990" v="1508" actId="27636"/>
          <ac:spMkLst>
            <pc:docMk/>
            <pc:sldMk cId="3738407523" sldId="331"/>
            <ac:spMk id="3" creationId="{3B29C36B-7CA1-957C-C18A-F411DAEC4DD7}"/>
          </ac:spMkLst>
        </pc:spChg>
      </pc:sldChg>
      <pc:sldChg chg="modSp mod">
        <pc:chgData name="Williams, Grant Stuart" userId="f6ad34c1-fb10-452f-ae50-8e7debb26ea5" providerId="ADAL" clId="{7052FBAA-2295-074D-8FBE-20F6F7B5C9A6}" dt="2023-09-08T21:51:10.499" v="217" actId="20577"/>
        <pc:sldMkLst>
          <pc:docMk/>
          <pc:sldMk cId="1853568220" sldId="336"/>
        </pc:sldMkLst>
        <pc:spChg chg="mod">
          <ac:chgData name="Williams, Grant Stuart" userId="f6ad34c1-fb10-452f-ae50-8e7debb26ea5" providerId="ADAL" clId="{7052FBAA-2295-074D-8FBE-20F6F7B5C9A6}" dt="2023-09-08T21:51:10.499" v="217" actId="20577"/>
          <ac:spMkLst>
            <pc:docMk/>
            <pc:sldMk cId="1853568220" sldId="336"/>
            <ac:spMk id="3" creationId="{756C1365-7286-319B-E96D-3E75835E7409}"/>
          </ac:spMkLst>
        </pc:spChg>
      </pc:sldChg>
      <pc:sldChg chg="modSp mod">
        <pc:chgData name="Williams, Grant Stuart" userId="f6ad34c1-fb10-452f-ae50-8e7debb26ea5" providerId="ADAL" clId="{7052FBAA-2295-074D-8FBE-20F6F7B5C9A6}" dt="2023-09-08T22:06:53.295" v="1685" actId="27636"/>
        <pc:sldMkLst>
          <pc:docMk/>
          <pc:sldMk cId="3398190814" sldId="350"/>
        </pc:sldMkLst>
        <pc:spChg chg="mod">
          <ac:chgData name="Williams, Grant Stuart" userId="f6ad34c1-fb10-452f-ae50-8e7debb26ea5" providerId="ADAL" clId="{7052FBAA-2295-074D-8FBE-20F6F7B5C9A6}" dt="2023-09-08T22:06:53.295" v="1685" actId="27636"/>
          <ac:spMkLst>
            <pc:docMk/>
            <pc:sldMk cId="3398190814" sldId="350"/>
            <ac:spMk id="3" creationId="{802AD1F5-0B17-A160-AA11-C97FC380AF3C}"/>
          </ac:spMkLst>
        </pc:spChg>
      </pc:sldChg>
      <pc:sldChg chg="modSp mod">
        <pc:chgData name="Williams, Grant Stuart" userId="f6ad34c1-fb10-452f-ae50-8e7debb26ea5" providerId="ADAL" clId="{7052FBAA-2295-074D-8FBE-20F6F7B5C9A6}" dt="2023-09-08T22:08:37.252" v="1873" actId="20577"/>
        <pc:sldMkLst>
          <pc:docMk/>
          <pc:sldMk cId="1963622217" sldId="351"/>
        </pc:sldMkLst>
        <pc:spChg chg="mod">
          <ac:chgData name="Williams, Grant Stuart" userId="f6ad34c1-fb10-452f-ae50-8e7debb26ea5" providerId="ADAL" clId="{7052FBAA-2295-074D-8FBE-20F6F7B5C9A6}" dt="2023-09-08T22:08:37.252" v="1873" actId="20577"/>
          <ac:spMkLst>
            <pc:docMk/>
            <pc:sldMk cId="1963622217" sldId="351"/>
            <ac:spMk id="3" creationId="{06804951-7A9A-76EA-9DA0-3D8FA213EE9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897A7-D84F-4E57-8C88-36880D4199F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66BBFA-CF80-47F8-A758-849206AC4252}">
      <dgm:prSet/>
      <dgm:spPr/>
      <dgm:t>
        <a:bodyPr/>
        <a:lstStyle/>
        <a:p>
          <a:r>
            <a:rPr lang="en-US" dirty="0"/>
            <a:t>Pretend it’s a real test</a:t>
          </a:r>
        </a:p>
      </dgm:t>
    </dgm:pt>
    <dgm:pt modelId="{8E36A350-D157-4305-A800-AA0CFF0B7E04}" type="parTrans" cxnId="{0E1405BC-8856-460C-A27A-8004B8EA0B46}">
      <dgm:prSet/>
      <dgm:spPr/>
      <dgm:t>
        <a:bodyPr/>
        <a:lstStyle/>
        <a:p>
          <a:endParaRPr lang="en-US"/>
        </a:p>
      </dgm:t>
    </dgm:pt>
    <dgm:pt modelId="{18B59D9B-445E-4B55-9120-6A073EB0F881}" type="sibTrans" cxnId="{0E1405BC-8856-460C-A27A-8004B8EA0B46}">
      <dgm:prSet/>
      <dgm:spPr/>
      <dgm:t>
        <a:bodyPr/>
        <a:lstStyle/>
        <a:p>
          <a:endParaRPr lang="en-US"/>
        </a:p>
      </dgm:t>
    </dgm:pt>
    <dgm:pt modelId="{76C9D545-0EE8-4AC4-BBED-6708ABADDFB3}">
      <dgm:prSet/>
      <dgm:spPr/>
      <dgm:t>
        <a:bodyPr/>
        <a:lstStyle/>
        <a:p>
          <a:r>
            <a:rPr lang="en-US" dirty="0"/>
            <a:t>Suggested to use pencil and paper or type on laptop </a:t>
          </a:r>
        </a:p>
      </dgm:t>
    </dgm:pt>
    <dgm:pt modelId="{08D9F243-3DDE-4454-9288-FA6F6FED4D23}" type="parTrans" cxnId="{AA86A3E4-240C-46D7-A99B-653422C71180}">
      <dgm:prSet/>
      <dgm:spPr/>
      <dgm:t>
        <a:bodyPr/>
        <a:lstStyle/>
        <a:p>
          <a:endParaRPr lang="en-US"/>
        </a:p>
      </dgm:t>
    </dgm:pt>
    <dgm:pt modelId="{092D6861-65B9-43AD-9868-BF2E8B6CDA8C}" type="sibTrans" cxnId="{AA86A3E4-240C-46D7-A99B-653422C71180}">
      <dgm:prSet/>
      <dgm:spPr/>
      <dgm:t>
        <a:bodyPr/>
        <a:lstStyle/>
        <a:p>
          <a:endParaRPr lang="en-US"/>
        </a:p>
      </dgm:t>
    </dgm:pt>
    <dgm:pt modelId="{0B22B6F0-CD0B-4E53-A12F-A58AD5A1D8DC}">
      <dgm:prSet/>
      <dgm:spPr/>
      <dgm:t>
        <a:bodyPr/>
        <a:lstStyle/>
        <a:p>
          <a:r>
            <a:rPr lang="en-US" dirty="0"/>
            <a:t>No need for calculators</a:t>
          </a:r>
        </a:p>
      </dgm:t>
    </dgm:pt>
    <dgm:pt modelId="{A5CC8BAD-8DC1-450D-BE77-B94D815E4869}" type="parTrans" cxnId="{EDD1F392-ECA6-45F9-BB84-819F2DBB1184}">
      <dgm:prSet/>
      <dgm:spPr/>
      <dgm:t>
        <a:bodyPr/>
        <a:lstStyle/>
        <a:p>
          <a:endParaRPr lang="en-US"/>
        </a:p>
      </dgm:t>
    </dgm:pt>
    <dgm:pt modelId="{C748B03D-565E-449C-AF61-7C98838A7FFF}" type="sibTrans" cxnId="{EDD1F392-ECA6-45F9-BB84-819F2DBB1184}">
      <dgm:prSet/>
      <dgm:spPr/>
      <dgm:t>
        <a:bodyPr/>
        <a:lstStyle/>
        <a:p>
          <a:endParaRPr lang="en-US"/>
        </a:p>
      </dgm:t>
    </dgm:pt>
    <dgm:pt modelId="{A9124364-1A20-4AAD-8BD4-6ACD4D2A685E}" type="pres">
      <dgm:prSet presAssocID="{BBA897A7-D84F-4E57-8C88-36880D4199FA}" presName="root" presStyleCnt="0">
        <dgm:presLayoutVars>
          <dgm:dir/>
          <dgm:resizeHandles val="exact"/>
        </dgm:presLayoutVars>
      </dgm:prSet>
      <dgm:spPr/>
    </dgm:pt>
    <dgm:pt modelId="{6A5F313B-AFA2-4E1D-8BFE-4FC9D76823B0}" type="pres">
      <dgm:prSet presAssocID="{2666BBFA-CF80-47F8-A758-849206AC4252}" presName="compNode" presStyleCnt="0"/>
      <dgm:spPr/>
    </dgm:pt>
    <dgm:pt modelId="{DB05E460-5A77-4957-BAEE-129932771E36}" type="pres">
      <dgm:prSet presAssocID="{2666BBFA-CF80-47F8-A758-849206AC4252}" presName="bgRect" presStyleLbl="bgShp" presStyleIdx="0" presStyleCnt="3"/>
      <dgm:spPr/>
    </dgm:pt>
    <dgm:pt modelId="{67CED70F-F078-493C-832F-D500992F31C7}" type="pres">
      <dgm:prSet presAssocID="{2666BBFA-CF80-47F8-A758-849206AC42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CE8B414-5611-434D-801B-58EB97A27CB0}" type="pres">
      <dgm:prSet presAssocID="{2666BBFA-CF80-47F8-A758-849206AC4252}" presName="spaceRect" presStyleCnt="0"/>
      <dgm:spPr/>
    </dgm:pt>
    <dgm:pt modelId="{0D50E3E6-6505-4DC9-B578-CC468B3B9AFE}" type="pres">
      <dgm:prSet presAssocID="{2666BBFA-CF80-47F8-A758-849206AC4252}" presName="parTx" presStyleLbl="revTx" presStyleIdx="0" presStyleCnt="3">
        <dgm:presLayoutVars>
          <dgm:chMax val="0"/>
          <dgm:chPref val="0"/>
        </dgm:presLayoutVars>
      </dgm:prSet>
      <dgm:spPr/>
    </dgm:pt>
    <dgm:pt modelId="{8BEC6281-6508-443D-98CA-00055095BFF7}" type="pres">
      <dgm:prSet presAssocID="{18B59D9B-445E-4B55-9120-6A073EB0F881}" presName="sibTrans" presStyleCnt="0"/>
      <dgm:spPr/>
    </dgm:pt>
    <dgm:pt modelId="{4ADA7DB5-2605-4710-8040-8DBB4A05446E}" type="pres">
      <dgm:prSet presAssocID="{76C9D545-0EE8-4AC4-BBED-6708ABADDFB3}" presName="compNode" presStyleCnt="0"/>
      <dgm:spPr/>
    </dgm:pt>
    <dgm:pt modelId="{9EB79DDC-2A35-4273-8CEA-C00BF624F204}" type="pres">
      <dgm:prSet presAssocID="{76C9D545-0EE8-4AC4-BBED-6708ABADDFB3}" presName="bgRect" presStyleLbl="bgShp" presStyleIdx="1" presStyleCnt="3"/>
      <dgm:spPr/>
    </dgm:pt>
    <dgm:pt modelId="{8D663B67-9C2B-4F2C-B935-F0D5166AD65F}" type="pres">
      <dgm:prSet presAssocID="{76C9D545-0EE8-4AC4-BBED-6708ABADDF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574110A9-A9CF-4530-8B12-5FD052868FA5}" type="pres">
      <dgm:prSet presAssocID="{76C9D545-0EE8-4AC4-BBED-6708ABADDFB3}" presName="spaceRect" presStyleCnt="0"/>
      <dgm:spPr/>
    </dgm:pt>
    <dgm:pt modelId="{436E27D3-3C10-41CF-942E-252E9A947988}" type="pres">
      <dgm:prSet presAssocID="{76C9D545-0EE8-4AC4-BBED-6708ABADDFB3}" presName="parTx" presStyleLbl="revTx" presStyleIdx="1" presStyleCnt="3">
        <dgm:presLayoutVars>
          <dgm:chMax val="0"/>
          <dgm:chPref val="0"/>
        </dgm:presLayoutVars>
      </dgm:prSet>
      <dgm:spPr/>
    </dgm:pt>
    <dgm:pt modelId="{D32E4730-E63C-4F40-B622-6C9789E47392}" type="pres">
      <dgm:prSet presAssocID="{092D6861-65B9-43AD-9868-BF2E8B6CDA8C}" presName="sibTrans" presStyleCnt="0"/>
      <dgm:spPr/>
    </dgm:pt>
    <dgm:pt modelId="{7E8725FF-06FD-47FA-87E6-7429F1689AF0}" type="pres">
      <dgm:prSet presAssocID="{0B22B6F0-CD0B-4E53-A12F-A58AD5A1D8DC}" presName="compNode" presStyleCnt="0"/>
      <dgm:spPr/>
    </dgm:pt>
    <dgm:pt modelId="{4CB627DC-D6AF-4C57-B86C-8124A540CA22}" type="pres">
      <dgm:prSet presAssocID="{0B22B6F0-CD0B-4E53-A12F-A58AD5A1D8DC}" presName="bgRect" presStyleLbl="bgShp" presStyleIdx="2" presStyleCnt="3"/>
      <dgm:spPr/>
    </dgm:pt>
    <dgm:pt modelId="{EE0CBA64-2FF9-4D56-9659-60231FE4A716}" type="pres">
      <dgm:prSet presAssocID="{0B22B6F0-CD0B-4E53-A12F-A58AD5A1D8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974F1241-490A-4951-A515-875451131730}" type="pres">
      <dgm:prSet presAssocID="{0B22B6F0-CD0B-4E53-A12F-A58AD5A1D8DC}" presName="spaceRect" presStyleCnt="0"/>
      <dgm:spPr/>
    </dgm:pt>
    <dgm:pt modelId="{288CA8EF-C2D8-4BC8-AEAB-D50477AB1B60}" type="pres">
      <dgm:prSet presAssocID="{0B22B6F0-CD0B-4E53-A12F-A58AD5A1D8DC}" presName="parTx" presStyleLbl="revTx" presStyleIdx="2" presStyleCnt="3">
        <dgm:presLayoutVars>
          <dgm:chMax val="0"/>
          <dgm:chPref val="0"/>
        </dgm:presLayoutVars>
      </dgm:prSet>
      <dgm:spPr/>
    </dgm:pt>
  </dgm:ptLst>
  <dgm:cxnLst>
    <dgm:cxn modelId="{B0B4A029-E5C0-4E09-A41C-5FCD9C3707D4}" type="presOf" srcId="{76C9D545-0EE8-4AC4-BBED-6708ABADDFB3}" destId="{436E27D3-3C10-41CF-942E-252E9A947988}" srcOrd="0" destOrd="0" presId="urn:microsoft.com/office/officeart/2018/2/layout/IconVerticalSolidList"/>
    <dgm:cxn modelId="{045F382A-D531-4A3A-AED0-308F8DE65C35}" type="presOf" srcId="{2666BBFA-CF80-47F8-A758-849206AC4252}" destId="{0D50E3E6-6505-4DC9-B578-CC468B3B9AFE}" srcOrd="0" destOrd="0" presId="urn:microsoft.com/office/officeart/2018/2/layout/IconVerticalSolidList"/>
    <dgm:cxn modelId="{EDD1F392-ECA6-45F9-BB84-819F2DBB1184}" srcId="{BBA897A7-D84F-4E57-8C88-36880D4199FA}" destId="{0B22B6F0-CD0B-4E53-A12F-A58AD5A1D8DC}" srcOrd="2" destOrd="0" parTransId="{A5CC8BAD-8DC1-450D-BE77-B94D815E4869}" sibTransId="{C748B03D-565E-449C-AF61-7C98838A7FFF}"/>
    <dgm:cxn modelId="{0E1405BC-8856-460C-A27A-8004B8EA0B46}" srcId="{BBA897A7-D84F-4E57-8C88-36880D4199FA}" destId="{2666BBFA-CF80-47F8-A758-849206AC4252}" srcOrd="0" destOrd="0" parTransId="{8E36A350-D157-4305-A800-AA0CFF0B7E04}" sibTransId="{18B59D9B-445E-4B55-9120-6A073EB0F881}"/>
    <dgm:cxn modelId="{B9AAF3BE-8655-412C-95E1-FC5D49BAF174}" type="presOf" srcId="{0B22B6F0-CD0B-4E53-A12F-A58AD5A1D8DC}" destId="{288CA8EF-C2D8-4BC8-AEAB-D50477AB1B60}" srcOrd="0" destOrd="0" presId="urn:microsoft.com/office/officeart/2018/2/layout/IconVerticalSolidList"/>
    <dgm:cxn modelId="{F019FCCF-E18C-40EA-839B-178FA294E1CE}" type="presOf" srcId="{BBA897A7-D84F-4E57-8C88-36880D4199FA}" destId="{A9124364-1A20-4AAD-8BD4-6ACD4D2A685E}" srcOrd="0" destOrd="0" presId="urn:microsoft.com/office/officeart/2018/2/layout/IconVerticalSolidList"/>
    <dgm:cxn modelId="{AA86A3E4-240C-46D7-A99B-653422C71180}" srcId="{BBA897A7-D84F-4E57-8C88-36880D4199FA}" destId="{76C9D545-0EE8-4AC4-BBED-6708ABADDFB3}" srcOrd="1" destOrd="0" parTransId="{08D9F243-3DDE-4454-9288-FA6F6FED4D23}" sibTransId="{092D6861-65B9-43AD-9868-BF2E8B6CDA8C}"/>
    <dgm:cxn modelId="{F288A162-174C-4D92-8859-48E7C047027A}" type="presParOf" srcId="{A9124364-1A20-4AAD-8BD4-6ACD4D2A685E}" destId="{6A5F313B-AFA2-4E1D-8BFE-4FC9D76823B0}" srcOrd="0" destOrd="0" presId="urn:microsoft.com/office/officeart/2018/2/layout/IconVerticalSolidList"/>
    <dgm:cxn modelId="{52161D6D-74C5-4D73-9A2B-0428F86DF35D}" type="presParOf" srcId="{6A5F313B-AFA2-4E1D-8BFE-4FC9D76823B0}" destId="{DB05E460-5A77-4957-BAEE-129932771E36}" srcOrd="0" destOrd="0" presId="urn:microsoft.com/office/officeart/2018/2/layout/IconVerticalSolidList"/>
    <dgm:cxn modelId="{DBB16D9E-BD33-4DAE-9486-88ECD195EDA0}" type="presParOf" srcId="{6A5F313B-AFA2-4E1D-8BFE-4FC9D76823B0}" destId="{67CED70F-F078-493C-832F-D500992F31C7}" srcOrd="1" destOrd="0" presId="urn:microsoft.com/office/officeart/2018/2/layout/IconVerticalSolidList"/>
    <dgm:cxn modelId="{B924B8A2-E566-4A40-974D-5313CB01DA88}" type="presParOf" srcId="{6A5F313B-AFA2-4E1D-8BFE-4FC9D76823B0}" destId="{4CE8B414-5611-434D-801B-58EB97A27CB0}" srcOrd="2" destOrd="0" presId="urn:microsoft.com/office/officeart/2018/2/layout/IconVerticalSolidList"/>
    <dgm:cxn modelId="{0BB37E24-5F2A-4372-B4DB-5A7D2C3B9C02}" type="presParOf" srcId="{6A5F313B-AFA2-4E1D-8BFE-4FC9D76823B0}" destId="{0D50E3E6-6505-4DC9-B578-CC468B3B9AFE}" srcOrd="3" destOrd="0" presId="urn:microsoft.com/office/officeart/2018/2/layout/IconVerticalSolidList"/>
    <dgm:cxn modelId="{4CF0366E-1B06-4EF6-BAD2-7C438F4E6F18}" type="presParOf" srcId="{A9124364-1A20-4AAD-8BD4-6ACD4D2A685E}" destId="{8BEC6281-6508-443D-98CA-00055095BFF7}" srcOrd="1" destOrd="0" presId="urn:microsoft.com/office/officeart/2018/2/layout/IconVerticalSolidList"/>
    <dgm:cxn modelId="{0F55B3CB-7DB6-4731-A8D9-AE2EB5A8A084}" type="presParOf" srcId="{A9124364-1A20-4AAD-8BD4-6ACD4D2A685E}" destId="{4ADA7DB5-2605-4710-8040-8DBB4A05446E}" srcOrd="2" destOrd="0" presId="urn:microsoft.com/office/officeart/2018/2/layout/IconVerticalSolidList"/>
    <dgm:cxn modelId="{EF783B2E-23D2-4A67-AC5E-953523B5363E}" type="presParOf" srcId="{4ADA7DB5-2605-4710-8040-8DBB4A05446E}" destId="{9EB79DDC-2A35-4273-8CEA-C00BF624F204}" srcOrd="0" destOrd="0" presId="urn:microsoft.com/office/officeart/2018/2/layout/IconVerticalSolidList"/>
    <dgm:cxn modelId="{46B42830-4D85-4D5D-9F95-F0E21A596F2F}" type="presParOf" srcId="{4ADA7DB5-2605-4710-8040-8DBB4A05446E}" destId="{8D663B67-9C2B-4F2C-B935-F0D5166AD65F}" srcOrd="1" destOrd="0" presId="urn:microsoft.com/office/officeart/2018/2/layout/IconVerticalSolidList"/>
    <dgm:cxn modelId="{D087CBE3-4E6C-40CB-A8C4-DABFA88C81ED}" type="presParOf" srcId="{4ADA7DB5-2605-4710-8040-8DBB4A05446E}" destId="{574110A9-A9CF-4530-8B12-5FD052868FA5}" srcOrd="2" destOrd="0" presId="urn:microsoft.com/office/officeart/2018/2/layout/IconVerticalSolidList"/>
    <dgm:cxn modelId="{2BD946E0-DF04-48CB-8457-70382E41A6C8}" type="presParOf" srcId="{4ADA7DB5-2605-4710-8040-8DBB4A05446E}" destId="{436E27D3-3C10-41CF-942E-252E9A947988}" srcOrd="3" destOrd="0" presId="urn:microsoft.com/office/officeart/2018/2/layout/IconVerticalSolidList"/>
    <dgm:cxn modelId="{0BF46875-CDC5-4580-A182-073BDF0F3062}" type="presParOf" srcId="{A9124364-1A20-4AAD-8BD4-6ACD4D2A685E}" destId="{D32E4730-E63C-4F40-B622-6C9789E47392}" srcOrd="3" destOrd="0" presId="urn:microsoft.com/office/officeart/2018/2/layout/IconVerticalSolidList"/>
    <dgm:cxn modelId="{27238C6D-7BAD-4299-909C-C240A6BF571F}" type="presParOf" srcId="{A9124364-1A20-4AAD-8BD4-6ACD4D2A685E}" destId="{7E8725FF-06FD-47FA-87E6-7429F1689AF0}" srcOrd="4" destOrd="0" presId="urn:microsoft.com/office/officeart/2018/2/layout/IconVerticalSolidList"/>
    <dgm:cxn modelId="{34522C84-972B-4776-BD92-A209E81250A2}" type="presParOf" srcId="{7E8725FF-06FD-47FA-87E6-7429F1689AF0}" destId="{4CB627DC-D6AF-4C57-B86C-8124A540CA22}" srcOrd="0" destOrd="0" presId="urn:microsoft.com/office/officeart/2018/2/layout/IconVerticalSolidList"/>
    <dgm:cxn modelId="{AC3E1521-CCFB-4B4C-A775-DC1A662729E7}" type="presParOf" srcId="{7E8725FF-06FD-47FA-87E6-7429F1689AF0}" destId="{EE0CBA64-2FF9-4D56-9659-60231FE4A716}" srcOrd="1" destOrd="0" presId="urn:microsoft.com/office/officeart/2018/2/layout/IconVerticalSolidList"/>
    <dgm:cxn modelId="{C416BCFF-5180-400B-B421-D9C98D740FE2}" type="presParOf" srcId="{7E8725FF-06FD-47FA-87E6-7429F1689AF0}" destId="{974F1241-490A-4951-A515-875451131730}" srcOrd="2" destOrd="0" presId="urn:microsoft.com/office/officeart/2018/2/layout/IconVerticalSolidList"/>
    <dgm:cxn modelId="{300459E1-C665-46C9-9FDB-F7A204FF95E1}" type="presParOf" srcId="{7E8725FF-06FD-47FA-87E6-7429F1689AF0}" destId="{288CA8EF-C2D8-4BC8-AEAB-D50477AB1B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5E460-5A77-4957-BAEE-129932771E36}">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ED70F-F078-493C-832F-D500992F31C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50E3E6-6505-4DC9-B578-CC468B3B9AFE}">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Pretend it’s a real test</a:t>
          </a:r>
        </a:p>
      </dsp:txBody>
      <dsp:txXfrm>
        <a:off x="1945450" y="719"/>
        <a:ext cx="4643240" cy="1684372"/>
      </dsp:txXfrm>
    </dsp:sp>
    <dsp:sp modelId="{9EB79DDC-2A35-4273-8CEA-C00BF624F20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63B67-9C2B-4F2C-B935-F0D5166AD65F}">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6E27D3-3C10-41CF-942E-252E9A947988}">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Suggested to use pencil and paper or type on laptop </a:t>
          </a:r>
        </a:p>
      </dsp:txBody>
      <dsp:txXfrm>
        <a:off x="1945450" y="2106185"/>
        <a:ext cx="4643240" cy="1684372"/>
      </dsp:txXfrm>
    </dsp:sp>
    <dsp:sp modelId="{4CB627DC-D6AF-4C57-B86C-8124A540CA22}">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CBA64-2FF9-4D56-9659-60231FE4A71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8CA8EF-C2D8-4BC8-AEAB-D50477AB1B60}">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No need for calculators</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7AF4-F161-4B42-6AEB-E03DF85F1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85F6CB-0B97-D522-0C61-EB67581797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EA1651-B59F-5560-E95F-6F4CAEE096F0}"/>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10D9E6CC-643B-F3F3-1FAB-6BB2A04A1A6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54F413-3ED2-3F4D-6FE7-2318EDCD5B37}"/>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38400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82643-2AF4-4D36-2B83-190CCF738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38EAE-032F-F518-524E-EA03428F9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49A24-13AB-6D45-B6DD-2413F5869AC1}"/>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430F5217-B1C0-98C0-F017-FAE8DF2F84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FC8D4E-8305-129E-3685-807B7D0D1C95}"/>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96808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2B4E5-907C-B616-DEAB-F7F1D7DAA4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A3AE9F-54D1-2B7A-4734-486DFECD7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171DA-0EAD-64F6-AC9B-3AA5E49F044C}"/>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A07E4BFE-6036-0EE2-D971-26E64BD290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612753-01D5-FFAF-9A6B-F3F406967AA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3247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023120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243707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87243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116182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72316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3967898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439271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26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8D5-4236-592A-0818-9453A9BB36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131A53-0A09-5D46-2657-8B5AF3DE6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D321-237D-32E3-1976-5CDC39782B75}"/>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2AC94CA9-E888-735B-5C1F-3F450EF69A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245E17-2388-DB95-A033-8886F45C1AAC}"/>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87482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dirty="0"/>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86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813788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9/8/23</a:t>
            </a:fld>
            <a:endParaRPr lang="en-US" dirty="0"/>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406178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77D4-345A-C92A-5B4D-CAB9A2731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C6012F-69C2-87FE-0156-08AF96BEA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3647A-79A8-98FD-3F8A-123D3AE34561}"/>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7EC203AF-60F0-FAA8-334C-121FA3FD7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E213FF-3F2A-12CF-77B0-EE0FEE25076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3844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823A-E6C1-BD4D-461C-EB11D854B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C05C6E-4802-F1A7-1112-CAAD6D248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CBFA09-CEF2-E6C0-B165-3ECAD87A01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71AEF6-41FC-5C8B-A1BE-5C1BC4DB239F}"/>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6" name="Footer Placeholder 5">
            <a:extLst>
              <a:ext uri="{FF2B5EF4-FFF2-40B4-BE49-F238E27FC236}">
                <a16:creationId xmlns:a16="http://schemas.microsoft.com/office/drawing/2014/main" id="{B37A131F-3C59-828C-3B26-2D9DB4B316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D0B971F-88AC-5748-9C96-B02FEBE152E3}"/>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71852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BE591-173E-562A-FE21-8671693AC8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AA36DA-3245-8B77-29E1-DEE15661C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EF4696-E01A-D15E-BD14-64F402B3B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CD45D-C070-CDC9-E7B9-44B178759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1E2C3-425C-2B87-C083-8D84CE85B1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B3D13-E2FC-4AE7-301B-6BBFFC9BD847}"/>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8" name="Footer Placeholder 7">
            <a:extLst>
              <a:ext uri="{FF2B5EF4-FFF2-40B4-BE49-F238E27FC236}">
                <a16:creationId xmlns:a16="http://schemas.microsoft.com/office/drawing/2014/main" id="{995E329C-1747-B3E4-B95A-6E2FEE9E752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104A11D-50CD-54BB-F1EC-05C4944A2309}"/>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58558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D6AB-D53C-160F-0BDC-B4E68368E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87C44-102B-3F43-130F-145AECD4F8CB}"/>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4" name="Footer Placeholder 3">
            <a:extLst>
              <a:ext uri="{FF2B5EF4-FFF2-40B4-BE49-F238E27FC236}">
                <a16:creationId xmlns:a16="http://schemas.microsoft.com/office/drawing/2014/main" id="{6FBF1536-4F0B-9646-0956-E502E6FFFD1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891AE45-8F3C-4307-3ED2-479000CF8E46}"/>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148443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D5B2F-5E1D-62E6-DD99-97A67A1BCC20}"/>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3" name="Footer Placeholder 2">
            <a:extLst>
              <a:ext uri="{FF2B5EF4-FFF2-40B4-BE49-F238E27FC236}">
                <a16:creationId xmlns:a16="http://schemas.microsoft.com/office/drawing/2014/main" id="{D35DE594-2DD3-2B6F-0FDD-560F2B90A96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B9D972-C116-CC46-CB07-14B3449D3E1B}"/>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67280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CADC-9846-D39C-355F-018C39AE7D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E5ED6-FE4D-9FD7-0356-39B01AFAE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D04A5D-F4B1-984C-AF0A-AF3325404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BC1AE-3605-FD13-8972-6621566E979E}"/>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6" name="Footer Placeholder 5">
            <a:extLst>
              <a:ext uri="{FF2B5EF4-FFF2-40B4-BE49-F238E27FC236}">
                <a16:creationId xmlns:a16="http://schemas.microsoft.com/office/drawing/2014/main" id="{CA837EB6-5590-0022-C85C-EFC5FF1327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890D9B-A7A0-0E59-8BCE-23BCC50D2BC8}"/>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200596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6F8D-6128-B367-E416-97D9CCEA6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D4E9B-A3C9-FDB4-C817-55853F769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79C4F0A-C9E1-C075-C102-F9A6CD0E6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A9216-CB82-8FF7-8218-C891F7D9FE36}"/>
              </a:ext>
            </a:extLst>
          </p:cNvPr>
          <p:cNvSpPr>
            <a:spLocks noGrp="1"/>
          </p:cNvSpPr>
          <p:nvPr>
            <p:ph type="dt" sz="half" idx="10"/>
          </p:nvPr>
        </p:nvSpPr>
        <p:spPr/>
        <p:txBody>
          <a:bodyPr/>
          <a:lstStyle/>
          <a:p>
            <a:fld id="{02ADD360-0A08-459B-8973-B78794EE70FF}" type="datetimeFigureOut">
              <a:rPr lang="en-US" smtClean="0"/>
              <a:t>9/8/23</a:t>
            </a:fld>
            <a:endParaRPr lang="en-US" dirty="0"/>
          </a:p>
        </p:txBody>
      </p:sp>
      <p:sp>
        <p:nvSpPr>
          <p:cNvPr id="6" name="Footer Placeholder 5">
            <a:extLst>
              <a:ext uri="{FF2B5EF4-FFF2-40B4-BE49-F238E27FC236}">
                <a16:creationId xmlns:a16="http://schemas.microsoft.com/office/drawing/2014/main" id="{C7974250-C0DA-7A53-D9AD-852EA50D3F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E175C6-A797-4E92-7C2F-2711FDD9C390}"/>
              </a:ext>
            </a:extLst>
          </p:cNvPr>
          <p:cNvSpPr>
            <a:spLocks noGrp="1"/>
          </p:cNvSpPr>
          <p:nvPr>
            <p:ph type="sldNum" sz="quarter" idx="12"/>
          </p:nvPr>
        </p:nvSpPr>
        <p:spPr/>
        <p:txBody>
          <a:bodyPr/>
          <a:lstStyle/>
          <a:p>
            <a:fld id="{569CD05D-2F44-4B67-A75E-F587CB22648A}" type="slidenum">
              <a:rPr lang="en-US" smtClean="0"/>
              <a:t>‹#›</a:t>
            </a:fld>
            <a:endParaRPr lang="en-US" dirty="0"/>
          </a:p>
        </p:txBody>
      </p:sp>
    </p:spTree>
    <p:extLst>
      <p:ext uri="{BB962C8B-B14F-4D97-AF65-F5344CB8AC3E}">
        <p14:creationId xmlns:p14="http://schemas.microsoft.com/office/powerpoint/2010/main" val="3109104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C757F-F876-2EF0-6EB6-10628920A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D5DF35-867F-CD09-655C-0EA10B0EC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02A1A-9A08-F4AC-75CB-12815ACB3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DD360-0A08-459B-8973-B78794EE70FF}" type="datetimeFigureOut">
              <a:rPr lang="en-US" smtClean="0"/>
              <a:t>9/8/23</a:t>
            </a:fld>
            <a:endParaRPr lang="en-US" dirty="0"/>
          </a:p>
        </p:txBody>
      </p:sp>
      <p:sp>
        <p:nvSpPr>
          <p:cNvPr id="5" name="Footer Placeholder 4">
            <a:extLst>
              <a:ext uri="{FF2B5EF4-FFF2-40B4-BE49-F238E27FC236}">
                <a16:creationId xmlns:a16="http://schemas.microsoft.com/office/drawing/2014/main" id="{2A229256-0113-F198-A986-B27910C3B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AF70F9E-0F74-F361-764F-495B5E3FD1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CD05D-2F44-4B67-A75E-F587CB22648A}" type="slidenum">
              <a:rPr lang="en-US" smtClean="0"/>
              <a:t>‹#›</a:t>
            </a:fld>
            <a:endParaRPr lang="en-US" dirty="0"/>
          </a:p>
        </p:txBody>
      </p:sp>
    </p:spTree>
    <p:extLst>
      <p:ext uri="{BB962C8B-B14F-4D97-AF65-F5344CB8AC3E}">
        <p14:creationId xmlns:p14="http://schemas.microsoft.com/office/powerpoint/2010/main" val="352602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9/8/23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223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reativecommons.org/licenses/by-sa/4.0/deed.e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Bayes_classifie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3</a:t>
            </a:r>
            <a:r>
              <a:rPr lang="en-US">
                <a:solidFill>
                  <a:srgbClr val="FFFFFF"/>
                </a:solidFill>
              </a:rPr>
              <a:t>: Naïve Bayes</a:t>
            </a:r>
            <a:endParaRPr lang="en-US" dirty="0">
              <a:solidFill>
                <a:srgbClr val="FFFFFF"/>
              </a:solidFill>
            </a:endParaRP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29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3F95-D40F-E8E1-8C73-597964EDED79}"/>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4B7619-F0E7-1987-EDE9-276D4898AC63}"/>
                  </a:ext>
                </a:extLst>
              </p:cNvPr>
              <p:cNvSpPr>
                <a:spLocks noGrp="1"/>
              </p:cNvSpPr>
              <p:nvPr>
                <p:ph idx="1"/>
              </p:nvPr>
            </p:nvSpPr>
            <p:spPr/>
            <p:txBody>
              <a:bodyPr/>
              <a:lstStyle/>
              <a:p>
                <a:r>
                  <a:rPr lang="en-US" dirty="0"/>
                  <a:t>The thing that Bayes is most famous for today is his theorem, which was published posthumously as part of an essay on probability.</a:t>
                </a:r>
              </a:p>
              <a:p>
                <a:r>
                  <a:rPr lang="en-US" dirty="0"/>
                  <a:t>Bayes’ theorem is normally stated like this:</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endParaRPr lang="en-US" dirty="0"/>
              </a:p>
              <a:p>
                <a:r>
                  <a:rPr lang="en-US" dirty="0"/>
                  <a:t>However, it can be a little challenging to understand at first glance. Let’s spend some time getting to know it better.</a:t>
                </a:r>
              </a:p>
            </p:txBody>
          </p:sp>
        </mc:Choice>
        <mc:Fallback xmlns="">
          <p:sp>
            <p:nvSpPr>
              <p:cNvPr id="3" name="Content Placeholder 2">
                <a:extLst>
                  <a:ext uri="{FF2B5EF4-FFF2-40B4-BE49-F238E27FC236}">
                    <a16:creationId xmlns:a16="http://schemas.microsoft.com/office/drawing/2014/main" id="{A64B7619-F0E7-1987-EDE9-276D4898AC6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36058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3036-7E42-A90F-73E5-D06D4C028C04}"/>
              </a:ext>
            </a:extLst>
          </p:cNvPr>
          <p:cNvSpPr>
            <a:spLocks noGrp="1"/>
          </p:cNvSpPr>
          <p:nvPr>
            <p:ph type="title"/>
          </p:nvPr>
        </p:nvSpPr>
        <p:spPr/>
        <p:txBody>
          <a:bodyPr/>
          <a:lstStyle/>
          <a:p>
            <a:r>
              <a:rPr lang="en-US" dirty="0"/>
              <a:t>Understanding 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E414EB-669C-1759-3A64-9B25E604E3E4}"/>
                  </a:ext>
                </a:extLst>
              </p:cNvPr>
              <p:cNvSpPr>
                <a:spLocks noGrp="1"/>
              </p:cNvSpPr>
              <p:nvPr>
                <p:ph idx="1"/>
              </p:nvPr>
            </p:nvSpPr>
            <p:spPr/>
            <p:txBody>
              <a:bodyPr/>
              <a:lstStyle/>
              <a:p>
                <a:r>
                  <a:rPr lang="en-US" dirty="0"/>
                  <a:t>We can rewrite Bayes’ theorem by multiplying both sides by P(B):</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endParaRPr lang="en-US" dirty="0"/>
              </a:p>
              <a:p>
                <a:r>
                  <a:rPr lang="en-US" dirty="0"/>
                  <a:t>We can read this as “the probability of A given B times the probability of B is the same as the probability of B given A times the probability of A.</a:t>
                </a:r>
              </a:p>
              <a:p>
                <a:r>
                  <a:rPr lang="en-US" dirty="0"/>
                  <a:t>In our case, A and B mean “has a particular feature”. For example, “</a:t>
                </a:r>
                <a:r>
                  <a:rPr lang="en-US" dirty="0" err="1"/>
                  <a:t>BigEars</a:t>
                </a:r>
                <a:r>
                  <a:rPr lang="en-US" dirty="0"/>
                  <a:t>” could be A and “Hops” could be B. </a:t>
                </a:r>
              </a:p>
            </p:txBody>
          </p:sp>
        </mc:Choice>
        <mc:Fallback xmlns="">
          <p:sp>
            <p:nvSpPr>
              <p:cNvPr id="3" name="Content Placeholder 2">
                <a:extLst>
                  <a:ext uri="{FF2B5EF4-FFF2-40B4-BE49-F238E27FC236}">
                    <a16:creationId xmlns:a16="http://schemas.microsoft.com/office/drawing/2014/main" id="{FDE414EB-669C-1759-3A64-9B25E604E3E4}"/>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252505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8679-B098-175C-726A-B5D4B0C97056}"/>
              </a:ext>
            </a:extLst>
          </p:cNvPr>
          <p:cNvSpPr>
            <a:spLocks noGrp="1"/>
          </p:cNvSpPr>
          <p:nvPr>
            <p:ph type="title"/>
          </p:nvPr>
        </p:nvSpPr>
        <p:spPr/>
        <p:txBody>
          <a:bodyPr/>
          <a:lstStyle/>
          <a:p>
            <a:r>
              <a:rPr lang="en-US" dirty="0"/>
              <a:t>What does “given” mean?</a:t>
            </a:r>
          </a:p>
        </p:txBody>
      </p:sp>
      <p:sp>
        <p:nvSpPr>
          <p:cNvPr id="3" name="Content Placeholder 2">
            <a:extLst>
              <a:ext uri="{FF2B5EF4-FFF2-40B4-BE49-F238E27FC236}">
                <a16:creationId xmlns:a16="http://schemas.microsoft.com/office/drawing/2014/main" id="{D0233DCF-A028-FCF1-1158-E286F0DBD940}"/>
              </a:ext>
            </a:extLst>
          </p:cNvPr>
          <p:cNvSpPr>
            <a:spLocks noGrp="1"/>
          </p:cNvSpPr>
          <p:nvPr>
            <p:ph idx="1"/>
          </p:nvPr>
        </p:nvSpPr>
        <p:spPr/>
        <p:txBody>
          <a:bodyPr/>
          <a:lstStyle/>
          <a:p>
            <a:r>
              <a:rPr lang="en-US" dirty="0"/>
              <a:t>What is the probability of “fluffy” given “not big ears”?</a:t>
            </a:r>
          </a:p>
          <a:p>
            <a:r>
              <a:rPr lang="en-US" dirty="0"/>
              <a:t>To calculate this, we would consider only the rows which have “</a:t>
            </a:r>
            <a:r>
              <a:rPr lang="en-US" dirty="0" err="1"/>
              <a:t>BigEars</a:t>
            </a:r>
            <a:r>
              <a:rPr lang="en-US" dirty="0"/>
              <a:t> = false”. And from those rows, calculate the probability of “fluffy”.</a:t>
            </a:r>
          </a:p>
          <a:p>
            <a:endParaRPr lang="en-US" dirty="0"/>
          </a:p>
          <a:p>
            <a:endParaRPr lang="en-US" dirty="0"/>
          </a:p>
          <a:p>
            <a:endParaRPr lang="en-US" dirty="0"/>
          </a:p>
          <a:p>
            <a:endParaRPr lang="en-US" dirty="0"/>
          </a:p>
          <a:p>
            <a:r>
              <a:rPr lang="en-US" dirty="0"/>
              <a:t>P( Fluffy | !</a:t>
            </a:r>
            <a:r>
              <a:rPr lang="en-US" dirty="0" err="1"/>
              <a:t>BigEars</a:t>
            </a:r>
            <a:r>
              <a:rPr lang="en-US" dirty="0"/>
              <a:t> ) = 50%</a:t>
            </a:r>
          </a:p>
          <a:p>
            <a:endParaRPr lang="en-US" dirty="0"/>
          </a:p>
        </p:txBody>
      </p:sp>
      <p:graphicFrame>
        <p:nvGraphicFramePr>
          <p:cNvPr id="4" name="Table 4">
            <a:extLst>
              <a:ext uri="{FF2B5EF4-FFF2-40B4-BE49-F238E27FC236}">
                <a16:creationId xmlns:a16="http://schemas.microsoft.com/office/drawing/2014/main" id="{891B3DCC-774C-A8DD-7D79-24B84F330997}"/>
              </a:ext>
            </a:extLst>
          </p:cNvPr>
          <p:cNvGraphicFramePr>
            <a:graphicFrameLocks noGrp="1"/>
          </p:cNvGraphicFramePr>
          <p:nvPr>
            <p:extLst>
              <p:ext uri="{D42A27DB-BD31-4B8C-83A1-F6EECF244321}">
                <p14:modId xmlns:p14="http://schemas.microsoft.com/office/powerpoint/2010/main" val="1016784782"/>
              </p:ext>
            </p:extLst>
          </p:nvPr>
        </p:nvGraphicFramePr>
        <p:xfrm>
          <a:off x="2252521" y="374404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20169908"/>
                    </a:ext>
                  </a:extLst>
                </a:gridCol>
                <a:gridCol w="2032000">
                  <a:extLst>
                    <a:ext uri="{9D8B030D-6E8A-4147-A177-3AD203B41FA5}">
                      <a16:colId xmlns:a16="http://schemas.microsoft.com/office/drawing/2014/main" val="410855341"/>
                    </a:ext>
                  </a:extLst>
                </a:gridCol>
                <a:gridCol w="2032000">
                  <a:extLst>
                    <a:ext uri="{9D8B030D-6E8A-4147-A177-3AD203B41FA5}">
                      <a16:colId xmlns:a16="http://schemas.microsoft.com/office/drawing/2014/main" val="1794729274"/>
                    </a:ext>
                  </a:extLst>
                </a:gridCol>
                <a:gridCol w="2032000">
                  <a:extLst>
                    <a:ext uri="{9D8B030D-6E8A-4147-A177-3AD203B41FA5}">
                      <a16:colId xmlns:a16="http://schemas.microsoft.com/office/drawing/2014/main" val="3127590744"/>
                    </a:ext>
                  </a:extLst>
                </a:gridCol>
              </a:tblGrid>
              <a:tr h="370840">
                <a:tc>
                  <a:txBody>
                    <a:bodyPr/>
                    <a:lstStyle/>
                    <a:p>
                      <a:r>
                        <a:rPr lang="en-US" dirty="0"/>
                        <a:t>Fluffy</a:t>
                      </a:r>
                    </a:p>
                  </a:txBody>
                  <a:tcPr/>
                </a:tc>
                <a:tc>
                  <a:txBody>
                    <a:bodyPr/>
                    <a:lstStyle/>
                    <a:p>
                      <a:r>
                        <a:rPr lang="en-US" dirty="0"/>
                        <a:t>Hops</a:t>
                      </a:r>
                    </a:p>
                  </a:txBody>
                  <a:tcPr/>
                </a:tc>
                <a:tc>
                  <a:txBody>
                    <a:bodyPr/>
                    <a:lstStyle/>
                    <a:p>
                      <a:r>
                        <a:rPr lang="en-US" dirty="0"/>
                        <a:t>BigEars</a:t>
                      </a:r>
                    </a:p>
                  </a:txBody>
                  <a:tcPr/>
                </a:tc>
                <a:tc>
                  <a:txBody>
                    <a:bodyPr/>
                    <a:lstStyle/>
                    <a:p>
                      <a:r>
                        <a:rPr lang="en-US" dirty="0" err="1"/>
                        <a:t>IsRabbit</a:t>
                      </a:r>
                      <a:r>
                        <a:rPr lang="en-US" dirty="0"/>
                        <a:t>?</a:t>
                      </a:r>
                    </a:p>
                  </a:txBody>
                  <a:tcPr/>
                </a:tc>
                <a:extLst>
                  <a:ext uri="{0D108BD9-81ED-4DB2-BD59-A6C34878D82A}">
                    <a16:rowId xmlns:a16="http://schemas.microsoft.com/office/drawing/2014/main" val="1944622779"/>
                  </a:ext>
                </a:extLst>
              </a:tr>
              <a:tr h="370840">
                <a:tc>
                  <a:txBody>
                    <a:bodyPr/>
                    <a:lstStyle/>
                    <a:p>
                      <a:r>
                        <a:rPr lang="en-US" b="1" dirty="0"/>
                        <a:t>True</a:t>
                      </a:r>
                    </a:p>
                  </a:txBody>
                  <a:tcPr/>
                </a:tc>
                <a:tc>
                  <a:txBody>
                    <a:bodyPr/>
                    <a:lstStyle/>
                    <a:p>
                      <a:r>
                        <a:rPr lang="en-US" dirty="0"/>
                        <a:t>True</a:t>
                      </a:r>
                    </a:p>
                  </a:txBody>
                  <a:tcPr/>
                </a:tc>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445279474"/>
                  </a:ext>
                </a:extLst>
              </a:tr>
              <a:tr h="370840">
                <a:tc>
                  <a:txBody>
                    <a:bodyPr/>
                    <a:lstStyle/>
                    <a:p>
                      <a:r>
                        <a:rPr lang="en-US" strike="sngStrike" dirty="0"/>
                        <a:t>False</a:t>
                      </a:r>
                    </a:p>
                  </a:txBody>
                  <a:tcPr>
                    <a:solidFill>
                      <a:schemeClr val="bg2"/>
                    </a:solidFill>
                  </a:tcPr>
                </a:tc>
                <a:tc>
                  <a:txBody>
                    <a:bodyPr/>
                    <a:lstStyle/>
                    <a:p>
                      <a:r>
                        <a:rPr lang="en-US" strike="sngStrike" dirty="0"/>
                        <a:t>True</a:t>
                      </a:r>
                    </a:p>
                  </a:txBody>
                  <a:tcPr>
                    <a:solidFill>
                      <a:schemeClr val="bg2"/>
                    </a:solidFill>
                  </a:tcPr>
                </a:tc>
                <a:tc>
                  <a:txBody>
                    <a:bodyPr/>
                    <a:lstStyle/>
                    <a:p>
                      <a:r>
                        <a:rPr lang="en-US" strike="sngStrike" dirty="0"/>
                        <a:t>True</a:t>
                      </a:r>
                    </a:p>
                  </a:txBody>
                  <a:tcPr>
                    <a:solidFill>
                      <a:schemeClr val="bg2"/>
                    </a:solidFill>
                  </a:tcPr>
                </a:tc>
                <a:tc>
                  <a:txBody>
                    <a:bodyPr/>
                    <a:lstStyle/>
                    <a:p>
                      <a:r>
                        <a:rPr lang="en-US" strike="sngStrike" dirty="0"/>
                        <a:t>True</a:t>
                      </a:r>
                    </a:p>
                  </a:txBody>
                  <a:tcPr>
                    <a:solidFill>
                      <a:schemeClr val="bg2"/>
                    </a:solidFill>
                  </a:tcPr>
                </a:tc>
                <a:extLst>
                  <a:ext uri="{0D108BD9-81ED-4DB2-BD59-A6C34878D82A}">
                    <a16:rowId xmlns:a16="http://schemas.microsoft.com/office/drawing/2014/main" val="2631611477"/>
                  </a:ext>
                </a:extLst>
              </a:tr>
              <a:tr h="370840">
                <a:tc>
                  <a:txBody>
                    <a:bodyPr/>
                    <a:lstStyle/>
                    <a:p>
                      <a:r>
                        <a:rPr lang="en-US" b="1" dirty="0"/>
                        <a:t>False</a:t>
                      </a:r>
                    </a:p>
                  </a:txBody>
                  <a:tcPr/>
                </a:tc>
                <a:tc>
                  <a:txBody>
                    <a:bodyPr/>
                    <a:lstStyle/>
                    <a:p>
                      <a:r>
                        <a:rPr lang="en-US" dirty="0"/>
                        <a:t>True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665268181"/>
                  </a:ext>
                </a:extLst>
              </a:tr>
            </a:tbl>
          </a:graphicData>
        </a:graphic>
      </p:graphicFrame>
    </p:spTree>
    <p:extLst>
      <p:ext uri="{BB962C8B-B14F-4D97-AF65-F5344CB8AC3E}">
        <p14:creationId xmlns:p14="http://schemas.microsoft.com/office/powerpoint/2010/main" val="275772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0B6C-D082-DFCC-24B2-0A79131C5540}"/>
              </a:ext>
            </a:extLst>
          </p:cNvPr>
          <p:cNvSpPr>
            <a:spLocks noGrp="1"/>
          </p:cNvSpPr>
          <p:nvPr>
            <p:ph type="title"/>
          </p:nvPr>
        </p:nvSpPr>
        <p:spPr/>
        <p:txBody>
          <a:bodyPr/>
          <a:lstStyle/>
          <a:p>
            <a:r>
              <a:rPr lang="en-US" dirty="0"/>
              <a:t>Another way of thinking about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07B19-8CF1-8280-D5BF-26662E4F3684}"/>
                  </a:ext>
                </a:extLst>
              </p:cNvPr>
              <p:cNvSpPr>
                <a:spLocks noGrp="1"/>
              </p:cNvSpPr>
              <p:nvPr>
                <p:ph idx="1"/>
              </p:nvPr>
            </p:nvSpPr>
            <p:spPr/>
            <p:txBody>
              <a:bodyPr/>
              <a:lstStyle/>
              <a:p>
                <a:r>
                  <a:rPr lang="en-US" dirty="0"/>
                  <a:t>It seems like P(A | B) is almost the same thing as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endParaRPr lang="en-US" dirty="0"/>
              </a:p>
              <a:p>
                <a:r>
                  <a:rPr lang="en-US" dirty="0"/>
                  <a:t>Almost, but not quite</a:t>
                </a:r>
              </a:p>
              <a:p>
                <a:r>
                  <a:rPr lang="en-US" dirty="0"/>
                  <a:t>The difference is the denominator</a:t>
                </a:r>
              </a:p>
              <a:p>
                <a:r>
                  <a:rPr lang="en-US" dirty="0"/>
                  <a:t>When you’re saying “P(A | B)”, in English this is like:</a:t>
                </a:r>
                <a:br>
                  <a:rPr lang="en-US" dirty="0"/>
                </a:br>
                <a:r>
                  <a:rPr lang="en-US" dirty="0"/>
                  <a:t>“the chance of A and B out of the chance of B”</a:t>
                </a:r>
              </a:p>
              <a:p>
                <a:r>
                  <a:rPr lang="en-US" dirty="0"/>
                  <a:t>“Out of” means divide.</a:t>
                </a:r>
              </a:p>
              <a:p>
                <a:r>
                  <a:rPr lang="en-US" dirty="0"/>
                  <a:t>Therefore:</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1A107B19-8CF1-8280-D5BF-26662E4F368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40074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6D8A-732F-3079-0A1F-EA1AD436C7D5}"/>
              </a:ext>
            </a:extLst>
          </p:cNvPr>
          <p:cNvSpPr>
            <a:spLocks noGrp="1"/>
          </p:cNvSpPr>
          <p:nvPr>
            <p:ph type="title"/>
          </p:nvPr>
        </p:nvSpPr>
        <p:spPr/>
        <p:txBody>
          <a:bodyPr/>
          <a:lstStyle/>
          <a:p>
            <a:r>
              <a:rPr lang="en-US" dirty="0"/>
              <a:t>Another way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ACC4E0-E360-DF66-9594-3FD4C7DAD8F2}"/>
                  </a:ext>
                </a:extLst>
              </p:cNvPr>
              <p:cNvSpPr>
                <a:spLocks noGrp="1"/>
              </p:cNvSpPr>
              <p:nvPr>
                <p:ph idx="1"/>
              </p:nvPr>
            </p:nvSpPr>
            <p:spPr>
              <a:xfrm>
                <a:off x="838200" y="1825624"/>
                <a:ext cx="10515600" cy="5032375"/>
              </a:xfrm>
            </p:spPr>
            <p:txBody>
              <a:bodyPr/>
              <a:lstStyle/>
              <a:p>
                <a:r>
                  <a:rPr lang="en-US" dirty="0"/>
                  <a:t>Let’s re-write Bayes’ theorem using what we know:</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endParaRPr lang="en-US" dirty="0"/>
              </a:p>
              <a:p>
                <a:r>
                  <a:rPr lang="en-US" dirty="0"/>
                  <a:t>If we replace P(A|B), we get:</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If we replace P(B|A), we get:</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Cancel out the P(B)s and P(A)s and what do you get?</a:t>
                </a:r>
              </a:p>
            </p:txBody>
          </p:sp>
        </mc:Choice>
        <mc:Fallback xmlns="">
          <p:sp>
            <p:nvSpPr>
              <p:cNvPr id="3" name="Content Placeholder 2">
                <a:extLst>
                  <a:ext uri="{FF2B5EF4-FFF2-40B4-BE49-F238E27FC236}">
                    <a16:creationId xmlns:a16="http://schemas.microsoft.com/office/drawing/2014/main" id="{B8ACC4E0-E360-DF66-9594-3FD4C7DAD8F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spTree>
    <p:extLst>
      <p:ext uri="{BB962C8B-B14F-4D97-AF65-F5344CB8AC3E}">
        <p14:creationId xmlns:p14="http://schemas.microsoft.com/office/powerpoint/2010/main" val="289754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AB71-A57B-3AE6-6D14-AD2C198691A9}"/>
              </a:ext>
            </a:extLst>
          </p:cNvPr>
          <p:cNvSpPr>
            <a:spLocks noGrp="1"/>
          </p:cNvSpPr>
          <p:nvPr>
            <p:ph type="title"/>
          </p:nvPr>
        </p:nvSpPr>
        <p:spPr>
          <a:xfrm>
            <a:off x="249013" y="0"/>
            <a:ext cx="11772001" cy="1325563"/>
          </a:xfrm>
        </p:spPr>
        <p:txBody>
          <a:bodyPr/>
          <a:lstStyle/>
          <a:p>
            <a:r>
              <a:rPr lang="en-US" dirty="0"/>
              <a:t>Sorry for the meme, but this is a good visualization</a:t>
            </a:r>
          </a:p>
        </p:txBody>
      </p:sp>
      <p:pic>
        <p:nvPicPr>
          <p:cNvPr id="5" name="Picture 4" descr="Description from author:&#10;A geometric visualisation based on Among Us of Bayes' theorem by CMG Lee. The thumbnails denote the number of each corresponding condition and case, the probability being the fraction of each thumbnail that is shaded. Similar reasoning can be used to show that P(Ā|B) = P(B|Ā) P(Ā)P(B) etc.">
            <a:extLst>
              <a:ext uri="{FF2B5EF4-FFF2-40B4-BE49-F238E27FC236}">
                <a16:creationId xmlns:a16="http://schemas.microsoft.com/office/drawing/2014/main" id="{87C5C5E0-3EBD-A4BA-58C5-CDA93B9DECB6}"/>
              </a:ext>
            </a:extLst>
          </p:cNvPr>
          <p:cNvPicPr>
            <a:picLocks noChangeAspect="1"/>
          </p:cNvPicPr>
          <p:nvPr/>
        </p:nvPicPr>
        <p:blipFill rotWithShape="1">
          <a:blip r:embed="rId2">
            <a:extLst>
              <a:ext uri="{28A0092B-C50C-407E-A947-70E740481C1C}">
                <a14:useLocalDpi xmlns:a14="http://schemas.microsoft.com/office/drawing/2010/main" val="0"/>
              </a:ext>
            </a:extLst>
          </a:blip>
          <a:srcRect b="69319"/>
          <a:stretch/>
        </p:blipFill>
        <p:spPr>
          <a:xfrm>
            <a:off x="249013" y="1732261"/>
            <a:ext cx="6026899" cy="2773680"/>
          </a:xfrm>
          <a:prstGeom prst="rect">
            <a:avLst/>
          </a:prstGeom>
        </p:spPr>
      </p:pic>
      <p:pic>
        <p:nvPicPr>
          <p:cNvPr id="6" name="Picture 5">
            <a:extLst>
              <a:ext uri="{FF2B5EF4-FFF2-40B4-BE49-F238E27FC236}">
                <a16:creationId xmlns:a16="http://schemas.microsoft.com/office/drawing/2014/main" id="{86622CF5-FBBC-D664-60E7-41C0BAFD610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30132" b="16148"/>
          <a:stretch/>
        </p:blipFill>
        <p:spPr>
          <a:xfrm>
            <a:off x="6275912" y="1714954"/>
            <a:ext cx="5916088" cy="4767126"/>
          </a:xfrm>
          <a:prstGeom prst="rect">
            <a:avLst/>
          </a:prstGeom>
        </p:spPr>
      </p:pic>
      <p:sp>
        <p:nvSpPr>
          <p:cNvPr id="10" name="TextBox 9">
            <a:extLst>
              <a:ext uri="{FF2B5EF4-FFF2-40B4-BE49-F238E27FC236}">
                <a16:creationId xmlns:a16="http://schemas.microsoft.com/office/drawing/2014/main" id="{2528BBB5-8582-72D4-8B76-13AB098DDE8F}"/>
              </a:ext>
            </a:extLst>
          </p:cNvPr>
          <p:cNvSpPr txBox="1"/>
          <p:nvPr/>
        </p:nvSpPr>
        <p:spPr>
          <a:xfrm>
            <a:off x="69101" y="6158914"/>
            <a:ext cx="6206811" cy="646331"/>
          </a:xfrm>
          <a:prstGeom prst="rect">
            <a:avLst/>
          </a:prstGeom>
          <a:noFill/>
        </p:spPr>
        <p:txBody>
          <a:bodyPr wrap="square">
            <a:spAutoFit/>
          </a:bodyPr>
          <a:lstStyle/>
          <a:p>
            <a:r>
              <a:rPr lang="en-US" dirty="0"/>
              <a:t>Image: </a:t>
            </a:r>
            <a:r>
              <a:rPr lang="en-US" dirty="0">
                <a:hlinkClick r:id="rId3"/>
              </a:rPr>
              <a:t>CC-BY-SA 4.0</a:t>
            </a:r>
            <a:r>
              <a:rPr lang="en-US" dirty="0"/>
              <a:t>, Cmglee https://en.wikipedia.org/wiki/File:Bayes_theorem_assassin.svg</a:t>
            </a:r>
          </a:p>
        </p:txBody>
      </p:sp>
    </p:spTree>
    <p:extLst>
      <p:ext uri="{BB962C8B-B14F-4D97-AF65-F5344CB8AC3E}">
        <p14:creationId xmlns:p14="http://schemas.microsoft.com/office/powerpoint/2010/main" val="266570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B608-5AF8-75ED-0F5B-909D1397AE68}"/>
              </a:ext>
            </a:extLst>
          </p:cNvPr>
          <p:cNvSpPr>
            <a:spLocks noGrp="1"/>
          </p:cNvSpPr>
          <p:nvPr>
            <p:ph type="title"/>
          </p:nvPr>
        </p:nvSpPr>
        <p:spPr/>
        <p:txBody>
          <a:bodyPr/>
          <a:lstStyle/>
          <a:p>
            <a:r>
              <a:rPr lang="en-US" dirty="0"/>
              <a:t>Another way of thinking about 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DDEC87-D3EE-FFCB-5DEB-1ABB4501D291}"/>
                  </a:ext>
                </a:extLst>
              </p:cNvPr>
              <p:cNvSpPr>
                <a:spLocks noGrp="1"/>
              </p:cNvSpPr>
              <p:nvPr>
                <p:ph idx="1"/>
              </p:nvPr>
            </p:nvSpPr>
            <p:spPr/>
            <p:txBody>
              <a:bodyPr/>
              <a:lstStyle/>
              <a:p>
                <a:r>
                  <a:rPr lang="en-US" dirty="0"/>
                  <a:t>P(A|B) has P(B) in its denominator.</a:t>
                </a:r>
              </a:p>
              <a:p>
                <a:r>
                  <a:rPr lang="en-US" dirty="0"/>
                  <a:t>If we get rid of that, P(A|B) becomes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so Bayes’ rule is a trick for changing the direction of the “given”</a:t>
                </a:r>
              </a:p>
            </p:txBody>
          </p:sp>
        </mc:Choice>
        <mc:Fallback xmlns="">
          <p:sp>
            <p:nvSpPr>
              <p:cNvPr id="3" name="Content Placeholder 2">
                <a:extLst>
                  <a:ext uri="{FF2B5EF4-FFF2-40B4-BE49-F238E27FC236}">
                    <a16:creationId xmlns:a16="http://schemas.microsoft.com/office/drawing/2014/main" id="{22DDEC87-D3EE-FFCB-5DEB-1ABB4501D29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3476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29223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D06F-347D-FA47-B0C7-7DE189E3E1FD}"/>
              </a:ext>
            </a:extLst>
          </p:cNvPr>
          <p:cNvSpPr>
            <a:spLocks noGrp="1"/>
          </p:cNvSpPr>
          <p:nvPr>
            <p:ph type="title"/>
          </p:nvPr>
        </p:nvSpPr>
        <p:spPr/>
        <p:txBody>
          <a:bodyPr/>
          <a:lstStyle/>
          <a:p>
            <a:r>
              <a:rPr lang="en-US" dirty="0"/>
              <a:t>Why do we care?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2DDF6-67C9-E10A-F476-78157AD98B5F}"/>
                  </a:ext>
                </a:extLst>
              </p:cNvPr>
              <p:cNvSpPr>
                <a:spLocks noGrp="1"/>
              </p:cNvSpPr>
              <p:nvPr>
                <p:ph idx="1"/>
              </p:nvPr>
            </p:nvSpPr>
            <p:spPr>
              <a:xfrm>
                <a:off x="838200" y="1825625"/>
                <a:ext cx="11211560" cy="4351338"/>
              </a:xfrm>
            </p:spPr>
            <p:txBody>
              <a:bodyPr>
                <a:normAutofit lnSpcReduction="10000"/>
              </a:bodyPr>
              <a:lstStyle/>
              <a:p>
                <a:r>
                  <a:rPr lang="en-US" dirty="0"/>
                  <a:t>Why do we want to turn P(A|B) into P(B|A)?</a:t>
                </a:r>
              </a:p>
              <a:p>
                <a:r>
                  <a:rPr lang="en-US" dirty="0"/>
                  <a:t>Let’s change letters. Instead of P(A|B), let’s write: </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𝑥</m:t>
                    </m:r>
                  </m:oMath>
                </a14:m>
                <a:r>
                  <a:rPr lang="en-US" dirty="0"/>
                  <a:t> is an instance. Its features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r>
                  <a:rPr lang="en-US" dirty="0"/>
                  <a:t>C is the class. It is the output of the classifier. This is the goal of classification: to output a class for a given instance (e.g., given that the person is suspicious (x), what is the chance that they are an assassin?).</a:t>
                </a:r>
              </a:p>
              <a:p>
                <a:r>
                  <a:rPr lang="en-US" dirty="0"/>
                  <a:t>So if we can calculate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we will know the probability of an input being in a class.</a:t>
                </a:r>
              </a:p>
              <a:p>
                <a:r>
                  <a:rPr lang="en-US" dirty="0"/>
                  <a:t>We can do this for all possible classes, and pick the one that’s most likely.</a:t>
                </a:r>
              </a:p>
              <a:p>
                <a:endParaRPr lang="en-US" dirty="0"/>
              </a:p>
            </p:txBody>
          </p:sp>
        </mc:Choice>
        <mc:Fallback xmlns="">
          <p:sp>
            <p:nvSpPr>
              <p:cNvPr id="3" name="Content Placeholder 2">
                <a:extLst>
                  <a:ext uri="{FF2B5EF4-FFF2-40B4-BE49-F238E27FC236}">
                    <a16:creationId xmlns:a16="http://schemas.microsoft.com/office/drawing/2014/main" id="{3302DDF6-67C9-E10A-F476-78157AD98B5F}"/>
                  </a:ext>
                </a:extLst>
              </p:cNvPr>
              <p:cNvSpPr>
                <a:spLocks noGrp="1" noRot="1" noChangeAspect="1" noMove="1" noResize="1" noEditPoints="1" noAdjustHandles="1" noChangeArrowheads="1" noChangeShapeType="1" noTextEdit="1"/>
              </p:cNvSpPr>
              <p:nvPr>
                <p:ph idx="1"/>
              </p:nvPr>
            </p:nvSpPr>
            <p:spPr>
              <a:xfrm>
                <a:off x="838200" y="1825625"/>
                <a:ext cx="11211560" cy="4351338"/>
              </a:xfrm>
              <a:blipFill>
                <a:blip r:embed="rId2"/>
                <a:stretch>
                  <a:fillRect l="-979" t="-3081"/>
                </a:stretch>
              </a:blipFill>
            </p:spPr>
            <p:txBody>
              <a:bodyPr/>
              <a:lstStyle/>
              <a:p>
                <a:r>
                  <a:rPr lang="en-US">
                    <a:noFill/>
                  </a:rPr>
                  <a:t> </a:t>
                </a:r>
              </a:p>
            </p:txBody>
          </p:sp>
        </mc:Fallback>
      </mc:AlternateContent>
    </p:spTree>
    <p:extLst>
      <p:ext uri="{BB962C8B-B14F-4D97-AF65-F5344CB8AC3E}">
        <p14:creationId xmlns:p14="http://schemas.microsoft.com/office/powerpoint/2010/main" val="407432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E0FC-61C0-02B9-DEE0-4790C4FED83B}"/>
              </a:ext>
            </a:extLst>
          </p:cNvPr>
          <p:cNvSpPr>
            <a:spLocks noGrp="1"/>
          </p:cNvSpPr>
          <p:nvPr>
            <p:ph type="title"/>
          </p:nvPr>
        </p:nvSpPr>
        <p:spPr/>
        <p:txBody>
          <a:bodyPr/>
          <a:lstStyle/>
          <a:p>
            <a:r>
              <a:rPr lang="en-US" dirty="0"/>
              <a:t>What is this called?</a:t>
            </a:r>
          </a:p>
        </p:txBody>
      </p:sp>
      <p:sp>
        <p:nvSpPr>
          <p:cNvPr id="3" name="Content Placeholder 2">
            <a:extLst>
              <a:ext uri="{FF2B5EF4-FFF2-40B4-BE49-F238E27FC236}">
                <a16:creationId xmlns:a16="http://schemas.microsoft.com/office/drawing/2014/main" id="{2438C692-479D-25FD-E038-EB4C99CB5FA4}"/>
              </a:ext>
            </a:extLst>
          </p:cNvPr>
          <p:cNvSpPr>
            <a:spLocks noGrp="1"/>
          </p:cNvSpPr>
          <p:nvPr>
            <p:ph idx="1"/>
          </p:nvPr>
        </p:nvSpPr>
        <p:spPr/>
        <p:txBody>
          <a:bodyPr/>
          <a:lstStyle/>
          <a:p>
            <a:r>
              <a:rPr lang="en-US" dirty="0"/>
              <a:t>Using Bayes’ rule to calculate the chance/odds of a classification, and then using the one with the greatest odds is called “Bayesian Classification”</a:t>
            </a:r>
          </a:p>
          <a:p>
            <a:r>
              <a:rPr lang="en-US" dirty="0"/>
              <a:t>It’s a simple but effective technique</a:t>
            </a:r>
          </a:p>
          <a:p>
            <a:r>
              <a:rPr lang="en-US" dirty="0"/>
              <a:t>Let’s work some examples.</a:t>
            </a:r>
          </a:p>
        </p:txBody>
      </p:sp>
    </p:spTree>
    <p:extLst>
      <p:ext uri="{BB962C8B-B14F-4D97-AF65-F5344CB8AC3E}">
        <p14:creationId xmlns:p14="http://schemas.microsoft.com/office/powerpoint/2010/main" val="416221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E5DE-71D9-7450-F8D4-B8032ED9D0DC}"/>
              </a:ext>
            </a:extLst>
          </p:cNvPr>
          <p:cNvSpPr>
            <a:spLocks noGrp="1"/>
          </p:cNvSpPr>
          <p:nvPr>
            <p:ph type="title"/>
          </p:nvPr>
        </p:nvSpPr>
        <p:spPr/>
        <p:txBody>
          <a:bodyPr/>
          <a:lstStyle/>
          <a:p>
            <a:r>
              <a:rPr lang="en-US" dirty="0"/>
              <a:t>Last week</a:t>
            </a:r>
          </a:p>
        </p:txBody>
      </p:sp>
      <p:sp>
        <p:nvSpPr>
          <p:cNvPr id="3" name="Content Placeholder 2">
            <a:extLst>
              <a:ext uri="{FF2B5EF4-FFF2-40B4-BE49-F238E27FC236}">
                <a16:creationId xmlns:a16="http://schemas.microsoft.com/office/drawing/2014/main" id="{3B51DEEB-5943-81BA-B048-52BCCF7A8484}"/>
              </a:ext>
            </a:extLst>
          </p:cNvPr>
          <p:cNvSpPr>
            <a:spLocks noGrp="1"/>
          </p:cNvSpPr>
          <p:nvPr>
            <p:ph idx="1"/>
          </p:nvPr>
        </p:nvSpPr>
        <p:spPr/>
        <p:txBody>
          <a:bodyPr/>
          <a:lstStyle/>
          <a:p>
            <a:r>
              <a:rPr lang="en-US" dirty="0"/>
              <a:t>Last week we learned about supervised machine learning</a:t>
            </a:r>
          </a:p>
          <a:p>
            <a:r>
              <a:rPr lang="en-US" dirty="0"/>
              <a:t>We learned about one form of it: classification</a:t>
            </a:r>
          </a:p>
          <a:p>
            <a:r>
              <a:rPr lang="en-US" dirty="0"/>
              <a:t>We learned about hypotheses and hypothesis spaces</a:t>
            </a:r>
          </a:p>
          <a:p>
            <a:r>
              <a:rPr lang="en-US" dirty="0"/>
              <a:t>We learned the Find-S algorithm</a:t>
            </a:r>
          </a:p>
        </p:txBody>
      </p:sp>
    </p:spTree>
    <p:extLst>
      <p:ext uri="{BB962C8B-B14F-4D97-AF65-F5344CB8AC3E}">
        <p14:creationId xmlns:p14="http://schemas.microsoft.com/office/powerpoint/2010/main" val="3516890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0DA4-5D44-670E-8225-6F215384D1A8}"/>
              </a:ext>
            </a:extLst>
          </p:cNvPr>
          <p:cNvSpPr>
            <a:spLocks noGrp="1"/>
          </p:cNvSpPr>
          <p:nvPr>
            <p:ph type="title"/>
          </p:nvPr>
        </p:nvSpPr>
        <p:spPr>
          <a:xfrm>
            <a:off x="838200" y="365125"/>
            <a:ext cx="10988040" cy="1325563"/>
          </a:xfrm>
        </p:spPr>
        <p:txBody>
          <a:bodyPr/>
          <a:lstStyle/>
          <a:p>
            <a:r>
              <a:rPr lang="en-US" dirty="0"/>
              <a:t>Example of Bayesian classification</a:t>
            </a:r>
          </a:p>
        </p:txBody>
      </p:sp>
      <p:sp>
        <p:nvSpPr>
          <p:cNvPr id="3" name="Content Placeholder 2">
            <a:extLst>
              <a:ext uri="{FF2B5EF4-FFF2-40B4-BE49-F238E27FC236}">
                <a16:creationId xmlns:a16="http://schemas.microsoft.com/office/drawing/2014/main" id="{63750AD1-90EE-5C90-F3A0-B9B73A96BB5E}"/>
              </a:ext>
            </a:extLst>
          </p:cNvPr>
          <p:cNvSpPr>
            <a:spLocks noGrp="1"/>
          </p:cNvSpPr>
          <p:nvPr>
            <p:ph idx="1"/>
          </p:nvPr>
        </p:nvSpPr>
        <p:spPr>
          <a:xfrm>
            <a:off x="838200" y="1825625"/>
            <a:ext cx="10515600" cy="1181735"/>
          </a:xfrm>
        </p:spPr>
        <p:txBody>
          <a:bodyPr/>
          <a:lstStyle/>
          <a:p>
            <a:r>
              <a:rPr lang="en-US" dirty="0"/>
              <a:t>Consider the following dataset.</a:t>
            </a:r>
          </a:p>
          <a:p>
            <a:r>
              <a:rPr lang="en-US" dirty="0"/>
              <a:t>[How many features does it have?]</a:t>
            </a:r>
          </a:p>
        </p:txBody>
      </p:sp>
      <p:graphicFrame>
        <p:nvGraphicFramePr>
          <p:cNvPr id="4" name="Table 4">
            <a:extLst>
              <a:ext uri="{FF2B5EF4-FFF2-40B4-BE49-F238E27FC236}">
                <a16:creationId xmlns:a16="http://schemas.microsoft.com/office/drawing/2014/main" id="{8CF48D4A-D5A2-A5D1-207E-CC4EFDF19A05}"/>
              </a:ext>
            </a:extLst>
          </p:cNvPr>
          <p:cNvGraphicFramePr>
            <a:graphicFrameLocks noGrp="1"/>
          </p:cNvGraphicFramePr>
          <p:nvPr>
            <p:extLst>
              <p:ext uri="{D42A27DB-BD31-4B8C-83A1-F6EECF244321}">
                <p14:modId xmlns:p14="http://schemas.microsoft.com/office/powerpoint/2010/main" val="992351504"/>
              </p:ext>
            </p:extLst>
          </p:nvPr>
        </p:nvGraphicFramePr>
        <p:xfrm>
          <a:off x="2032000" y="3022600"/>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38982859"/>
                    </a:ext>
                  </a:extLst>
                </a:gridCol>
                <a:gridCol w="4064000">
                  <a:extLst>
                    <a:ext uri="{9D8B030D-6E8A-4147-A177-3AD203B41FA5}">
                      <a16:colId xmlns:a16="http://schemas.microsoft.com/office/drawing/2014/main" val="1085888350"/>
                    </a:ext>
                  </a:extLst>
                </a:gridCol>
              </a:tblGrid>
              <a:tr h="370840">
                <a:tc>
                  <a:txBody>
                    <a:bodyPr/>
                    <a:lstStyle/>
                    <a:p>
                      <a:r>
                        <a:rPr lang="en-US" sz="2400" dirty="0"/>
                        <a:t>Watered</a:t>
                      </a:r>
                    </a:p>
                  </a:txBody>
                  <a:tcPr/>
                </a:tc>
                <a:tc>
                  <a:txBody>
                    <a:bodyPr/>
                    <a:lstStyle/>
                    <a:p>
                      <a:r>
                        <a:rPr lang="en-US" sz="2400" dirty="0"/>
                        <a:t>Wilted (target)</a:t>
                      </a:r>
                    </a:p>
                  </a:txBody>
                  <a:tcPr/>
                </a:tc>
                <a:extLst>
                  <a:ext uri="{0D108BD9-81ED-4DB2-BD59-A6C34878D82A}">
                    <a16:rowId xmlns:a16="http://schemas.microsoft.com/office/drawing/2014/main" val="1396360168"/>
                  </a:ext>
                </a:extLst>
              </a:tr>
              <a:tr h="370840">
                <a:tc>
                  <a:txBody>
                    <a:bodyPr/>
                    <a:lstStyle/>
                    <a:p>
                      <a:r>
                        <a:rPr lang="en-US" sz="2400" dirty="0"/>
                        <a:t>True</a:t>
                      </a:r>
                    </a:p>
                  </a:txBody>
                  <a:tcPr/>
                </a:tc>
                <a:tc>
                  <a:txBody>
                    <a:bodyPr/>
                    <a:lstStyle/>
                    <a:p>
                      <a:r>
                        <a:rPr lang="en-US" sz="2400" dirty="0"/>
                        <a:t>False</a:t>
                      </a:r>
                    </a:p>
                  </a:txBody>
                  <a:tcPr/>
                </a:tc>
                <a:extLst>
                  <a:ext uri="{0D108BD9-81ED-4DB2-BD59-A6C34878D82A}">
                    <a16:rowId xmlns:a16="http://schemas.microsoft.com/office/drawing/2014/main" val="3270547466"/>
                  </a:ext>
                </a:extLst>
              </a:tr>
              <a:tr h="370840">
                <a:tc>
                  <a:txBody>
                    <a:bodyPr/>
                    <a:lstStyle/>
                    <a:p>
                      <a:r>
                        <a:rPr lang="en-US" sz="2400" dirty="0"/>
                        <a:t>True</a:t>
                      </a:r>
                    </a:p>
                  </a:txBody>
                  <a:tcPr/>
                </a:tc>
                <a:tc>
                  <a:txBody>
                    <a:bodyPr/>
                    <a:lstStyle/>
                    <a:p>
                      <a:r>
                        <a:rPr lang="en-US" sz="2400" dirty="0"/>
                        <a:t>False</a:t>
                      </a:r>
                    </a:p>
                  </a:txBody>
                  <a:tcPr/>
                </a:tc>
                <a:extLst>
                  <a:ext uri="{0D108BD9-81ED-4DB2-BD59-A6C34878D82A}">
                    <a16:rowId xmlns:a16="http://schemas.microsoft.com/office/drawing/2014/main" val="3035146383"/>
                  </a:ext>
                </a:extLst>
              </a:tr>
              <a:tr h="370840">
                <a:tc>
                  <a:txBody>
                    <a:bodyPr/>
                    <a:lstStyle/>
                    <a:p>
                      <a:r>
                        <a:rPr lang="en-US" sz="2400" dirty="0"/>
                        <a:t>True</a:t>
                      </a:r>
                    </a:p>
                  </a:txBody>
                  <a:tcPr/>
                </a:tc>
                <a:tc>
                  <a:txBody>
                    <a:bodyPr/>
                    <a:lstStyle/>
                    <a:p>
                      <a:r>
                        <a:rPr lang="en-US" sz="2400" dirty="0"/>
                        <a:t>True</a:t>
                      </a:r>
                    </a:p>
                  </a:txBody>
                  <a:tcPr/>
                </a:tc>
                <a:extLst>
                  <a:ext uri="{0D108BD9-81ED-4DB2-BD59-A6C34878D82A}">
                    <a16:rowId xmlns:a16="http://schemas.microsoft.com/office/drawing/2014/main" val="3418742155"/>
                  </a:ext>
                </a:extLst>
              </a:tr>
              <a:tr h="370840">
                <a:tc>
                  <a:txBody>
                    <a:bodyPr/>
                    <a:lstStyle/>
                    <a:p>
                      <a:r>
                        <a:rPr lang="en-US" sz="2400" dirty="0"/>
                        <a:t>False</a:t>
                      </a:r>
                    </a:p>
                  </a:txBody>
                  <a:tcPr/>
                </a:tc>
                <a:tc>
                  <a:txBody>
                    <a:bodyPr/>
                    <a:lstStyle/>
                    <a:p>
                      <a:r>
                        <a:rPr lang="en-US" sz="2400" dirty="0"/>
                        <a:t>False</a:t>
                      </a:r>
                    </a:p>
                  </a:txBody>
                  <a:tcPr/>
                </a:tc>
                <a:extLst>
                  <a:ext uri="{0D108BD9-81ED-4DB2-BD59-A6C34878D82A}">
                    <a16:rowId xmlns:a16="http://schemas.microsoft.com/office/drawing/2014/main" val="2615819169"/>
                  </a:ext>
                </a:extLst>
              </a:tr>
              <a:tr h="370840">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431199409"/>
                  </a:ext>
                </a:extLst>
              </a:tr>
              <a:tr h="370840">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516326418"/>
                  </a:ext>
                </a:extLst>
              </a:tr>
              <a:tr h="370840">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3843268793"/>
                  </a:ext>
                </a:extLst>
              </a:tr>
            </a:tbl>
          </a:graphicData>
        </a:graphic>
      </p:graphicFrame>
    </p:spTree>
    <p:extLst>
      <p:ext uri="{BB962C8B-B14F-4D97-AF65-F5344CB8AC3E}">
        <p14:creationId xmlns:p14="http://schemas.microsoft.com/office/powerpoint/2010/main" val="135503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A7587-9D32-A619-8B51-FB0A6EA5D5C3}"/>
              </a:ext>
            </a:extLst>
          </p:cNvPr>
          <p:cNvSpPr>
            <a:spLocks noGrp="1"/>
          </p:cNvSpPr>
          <p:nvPr>
            <p:ph type="title"/>
          </p:nvPr>
        </p:nvSpPr>
        <p:spPr/>
        <p:txBody>
          <a:bodyPr/>
          <a:lstStyle/>
          <a:p>
            <a:r>
              <a:rPr lang="en-US" dirty="0"/>
              <a:t>Summarizing the data</a:t>
            </a:r>
          </a:p>
        </p:txBody>
      </p:sp>
      <p:sp>
        <p:nvSpPr>
          <p:cNvPr id="3" name="Content Placeholder 2">
            <a:extLst>
              <a:ext uri="{FF2B5EF4-FFF2-40B4-BE49-F238E27FC236}">
                <a16:creationId xmlns:a16="http://schemas.microsoft.com/office/drawing/2014/main" id="{E0E51490-1578-DE92-AF25-4CC111764588}"/>
              </a:ext>
            </a:extLst>
          </p:cNvPr>
          <p:cNvSpPr>
            <a:spLocks noGrp="1"/>
          </p:cNvSpPr>
          <p:nvPr>
            <p:ph idx="1"/>
          </p:nvPr>
        </p:nvSpPr>
        <p:spPr/>
        <p:txBody>
          <a:bodyPr/>
          <a:lstStyle/>
          <a:p>
            <a:r>
              <a:rPr lang="en-US" dirty="0"/>
              <a:t>We have 2 features.</a:t>
            </a:r>
          </a:p>
          <a:p>
            <a:r>
              <a:rPr lang="en-US" dirty="0"/>
              <a:t>Let’s represent their counts as a table. </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EDCCB6F-6D01-2DC8-60CC-A33D28EB7CE5}"/>
                  </a:ext>
                </a:extLst>
              </p:cNvPr>
              <p:cNvGraphicFramePr>
                <a:graphicFrameLocks noGrp="1"/>
              </p:cNvGraphicFramePr>
              <p:nvPr>
                <p:extLst>
                  <p:ext uri="{D42A27DB-BD31-4B8C-83A1-F6EECF244321}">
                    <p14:modId xmlns:p14="http://schemas.microsoft.com/office/powerpoint/2010/main" val="3377713060"/>
                  </p:ext>
                </p:extLst>
              </p:nvPr>
            </p:nvGraphicFramePr>
            <p:xfrm>
              <a:off x="2032000" y="3273354"/>
              <a:ext cx="8128000" cy="2902092"/>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4203792481"/>
                        </a:ext>
                      </a:extLst>
                    </a:gridCol>
                    <a:gridCol w="2032000">
                      <a:extLst>
                        <a:ext uri="{9D8B030D-6E8A-4147-A177-3AD203B41FA5}">
                          <a16:colId xmlns:a16="http://schemas.microsoft.com/office/drawing/2014/main" val="1082802076"/>
                        </a:ext>
                      </a:extLst>
                    </a:gridCol>
                    <a:gridCol w="2032000">
                      <a:extLst>
                        <a:ext uri="{9D8B030D-6E8A-4147-A177-3AD203B41FA5}">
                          <a16:colId xmlns:a16="http://schemas.microsoft.com/office/drawing/2014/main" val="283463261"/>
                        </a:ext>
                      </a:extLst>
                    </a:gridCol>
                    <a:gridCol w="2032000">
                      <a:extLst>
                        <a:ext uri="{9D8B030D-6E8A-4147-A177-3AD203B41FA5}">
                          <a16:colId xmlns:a16="http://schemas.microsoft.com/office/drawing/2014/main" val="3687767405"/>
                        </a:ext>
                      </a:extLst>
                    </a:gridCol>
                  </a:tblGrid>
                  <a:tr h="725523">
                    <a:tc>
                      <a:txBody>
                        <a:bodyPr/>
                        <a:lstStyle/>
                        <a:p>
                          <a:endParaRPr lang="en-US" sz="3200" dirty="0"/>
                        </a:p>
                      </a:txBody>
                      <a:tcPr>
                        <a:lnL w="12700" cmpd="sng">
                          <a:noFill/>
                        </a:lnL>
                        <a:lnR w="12700" cmpd="sng">
                          <a:noFill/>
                        </a:lnR>
                        <a:lnT w="12700" cmpd="sng">
                          <a:noFill/>
                        </a:lnT>
                        <a:lnB w="12700" cmpd="sng">
                          <a:noFill/>
                        </a:lnB>
                        <a:lnTlToBr w="12700" cmpd="sng">
                          <a:noFill/>
                          <a:prstDash val="solid"/>
                        </a:lnTlToBr>
                        <a:lnBlToTr w="12700" cap="flat" cmpd="sng" algn="ctr">
                          <a:noFill/>
                          <a:prstDash val="solid"/>
                          <a:round/>
                          <a:headEnd type="none" w="med" len="med"/>
                          <a:tailEnd type="none" w="med" len="med"/>
                        </a:lnBlToTr>
                        <a:noFill/>
                      </a:tcPr>
                    </a:tc>
                    <a:tc>
                      <a:txBody>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𝑊𝑎𝑡𝑒𝑟𝑒𝑑</m:t>
                                </m:r>
                              </m:oMath>
                            </m:oMathPara>
                          </a14:m>
                          <a:endParaRPr lang="en-US" sz="3200" dirty="0"/>
                        </a:p>
                      </a:txBody>
                      <a:tcPr>
                        <a:lnL w="12700" cmpd="sng">
                          <a:noFill/>
                        </a:lnL>
                      </a:tcPr>
                    </a:tc>
                    <a:tc>
                      <a:txBody>
                        <a:bodyPr/>
                        <a:lstStyle/>
                        <a:p>
                          <a:pPr/>
                          <a14:m>
                            <m:oMathPara xmlns:m="http://schemas.openxmlformats.org/officeDocument/2006/math">
                              <m:oMathParaPr>
                                <m:jc m:val="centerGroup"/>
                              </m:oMathParaPr>
                              <m:oMath xmlns:m="http://schemas.openxmlformats.org/officeDocument/2006/math">
                                <m:acc>
                                  <m:accPr>
                                    <m:chr m:val="̅"/>
                                    <m:ctrlPr>
                                      <a:rPr lang="en-US" sz="3200" i="1" dirty="0" smtClean="0">
                                        <a:latin typeface="Cambria Math" panose="02040503050406030204" pitchFamily="18" charset="0"/>
                                      </a:rPr>
                                    </m:ctrlPr>
                                  </m:accPr>
                                  <m:e>
                                    <m:r>
                                      <a:rPr lang="en-US" sz="3200" i="1" dirty="0" smtClean="0">
                                        <a:latin typeface="Cambria Math" panose="02040503050406030204" pitchFamily="18" charset="0"/>
                                      </a:rPr>
                                      <m:t>𝑊𝑎𝑡𝑒𝑟𝑒𝑑</m:t>
                                    </m:r>
                                  </m:e>
                                </m:acc>
                              </m:oMath>
                            </m:oMathPara>
                          </a14:m>
                          <a:endParaRPr lang="en-US" sz="3200" dirty="0"/>
                        </a:p>
                      </a:txBody>
                      <a:tcPr/>
                    </a:tc>
                    <a:tc>
                      <a:txBody>
                        <a:bodyPr/>
                        <a:lstStyle/>
                        <a:p>
                          <a:r>
                            <a:rPr lang="en-US" sz="3200" dirty="0"/>
                            <a:t>Total</a:t>
                          </a:r>
                        </a:p>
                      </a:txBody>
                      <a:tcPr>
                        <a:noFill/>
                      </a:tcPr>
                    </a:tc>
                    <a:extLst>
                      <a:ext uri="{0D108BD9-81ED-4DB2-BD59-A6C34878D82A}">
                        <a16:rowId xmlns:a16="http://schemas.microsoft.com/office/drawing/2014/main" val="868146995"/>
                      </a:ext>
                    </a:extLst>
                  </a:tr>
                  <a:tr h="725523">
                    <a:tc>
                      <a:txBody>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𝑊𝑖𝑙𝑡𝑒𝑑</m:t>
                                </m:r>
                              </m:oMath>
                            </m:oMathPara>
                          </a14:m>
                          <a:endParaRPr lang="en-US" sz="3200" dirty="0"/>
                        </a:p>
                      </a:txBody>
                      <a:tcPr>
                        <a:lnT w="12700" cmpd="sng">
                          <a:noFill/>
                        </a:lnT>
                      </a:tcPr>
                    </a:tc>
                    <a:tc>
                      <a:txBody>
                        <a:bodyPr/>
                        <a:lstStyle/>
                        <a:p>
                          <a:r>
                            <a:rPr lang="en-US" sz="3200" dirty="0"/>
                            <a:t>1</a:t>
                          </a:r>
                        </a:p>
                      </a:txBody>
                      <a:tcPr/>
                    </a:tc>
                    <a:tc>
                      <a:txBody>
                        <a:bodyPr/>
                        <a:lstStyle/>
                        <a:p>
                          <a:r>
                            <a:rPr lang="en-US" sz="3200" dirty="0"/>
                            <a:t>3</a:t>
                          </a:r>
                        </a:p>
                      </a:txBody>
                      <a:tcPr/>
                    </a:tc>
                    <a:tc>
                      <a:txBody>
                        <a:bodyPr/>
                        <a:lstStyle/>
                        <a:p>
                          <a:r>
                            <a:rPr lang="en-US" sz="3200" dirty="0"/>
                            <a:t>4</a:t>
                          </a:r>
                        </a:p>
                      </a:txBody>
                      <a:tcPr/>
                    </a:tc>
                    <a:extLst>
                      <a:ext uri="{0D108BD9-81ED-4DB2-BD59-A6C34878D82A}">
                        <a16:rowId xmlns:a16="http://schemas.microsoft.com/office/drawing/2014/main" val="3291316827"/>
                      </a:ext>
                    </a:extLst>
                  </a:tr>
                  <a:tr h="725523">
                    <a:tc>
                      <a:txBody>
                        <a:bodyPr/>
                        <a:lstStyle/>
                        <a:p>
                          <a:pPr/>
                          <a14:m>
                            <m:oMathPara xmlns:m="http://schemas.openxmlformats.org/officeDocument/2006/math">
                              <m:oMathParaPr>
                                <m:jc m:val="centerGroup"/>
                              </m:oMathParaPr>
                              <m:oMath xmlns:m="http://schemas.openxmlformats.org/officeDocument/2006/math">
                                <m:bar>
                                  <m:barPr>
                                    <m:pos m:val="top"/>
                                    <m:ctrlPr>
                                      <a:rPr lang="en-US" sz="3200" i="1" smtClean="0">
                                        <a:latin typeface="Cambria Math" panose="02040503050406030204" pitchFamily="18" charset="0"/>
                                      </a:rPr>
                                    </m:ctrlPr>
                                  </m:barPr>
                                  <m:e>
                                    <m:r>
                                      <m:rPr>
                                        <m:nor/>
                                      </m:rPr>
                                      <a:rPr lang="en-US" sz="3200" dirty="0" smtClean="0"/>
                                      <m:t>Wilted</m:t>
                                    </m:r>
                                  </m:e>
                                </m:bar>
                              </m:oMath>
                            </m:oMathPara>
                          </a14:m>
                          <a:endParaRPr lang="en-US" sz="3200" dirty="0"/>
                        </a:p>
                      </a:txBody>
                      <a:tcPr/>
                    </a:tc>
                    <a:tc>
                      <a:txBody>
                        <a:bodyPr/>
                        <a:lstStyle/>
                        <a:p>
                          <a:r>
                            <a:rPr lang="en-US" sz="3200" dirty="0"/>
                            <a:t>2</a:t>
                          </a:r>
                        </a:p>
                      </a:txBody>
                      <a:tcPr/>
                    </a:tc>
                    <a:tc>
                      <a:txBody>
                        <a:bodyPr/>
                        <a:lstStyle/>
                        <a:p>
                          <a:r>
                            <a:rPr lang="en-US" sz="3200" dirty="0"/>
                            <a:t>1</a:t>
                          </a:r>
                        </a:p>
                      </a:txBody>
                      <a:tcPr/>
                    </a:tc>
                    <a:tc>
                      <a:txBody>
                        <a:bodyPr/>
                        <a:lstStyle/>
                        <a:p>
                          <a:r>
                            <a:rPr lang="en-US" sz="3200" dirty="0"/>
                            <a:t>3</a:t>
                          </a:r>
                        </a:p>
                      </a:txBody>
                      <a:tcPr/>
                    </a:tc>
                    <a:extLst>
                      <a:ext uri="{0D108BD9-81ED-4DB2-BD59-A6C34878D82A}">
                        <a16:rowId xmlns:a16="http://schemas.microsoft.com/office/drawing/2014/main" val="1497932114"/>
                      </a:ext>
                    </a:extLst>
                  </a:tr>
                  <a:tr h="725523">
                    <a:tc>
                      <a:txBody>
                        <a:bodyPr/>
                        <a:lstStyle/>
                        <a:p>
                          <a:r>
                            <a:rPr lang="en-US" sz="3200" dirty="0"/>
                            <a:t>Total</a:t>
                          </a:r>
                        </a:p>
                      </a:txBody>
                      <a:tcPr>
                        <a:noFill/>
                      </a:tcPr>
                    </a:tc>
                    <a:tc>
                      <a:txBody>
                        <a:bodyPr/>
                        <a:lstStyle/>
                        <a:p>
                          <a:r>
                            <a:rPr lang="en-US" sz="3200" dirty="0"/>
                            <a:t>3</a:t>
                          </a:r>
                        </a:p>
                      </a:txBody>
                      <a:tcPr/>
                    </a:tc>
                    <a:tc>
                      <a:txBody>
                        <a:bodyPr/>
                        <a:lstStyle/>
                        <a:p>
                          <a:r>
                            <a:rPr lang="en-US" sz="3200" dirty="0"/>
                            <a:t>4</a:t>
                          </a:r>
                        </a:p>
                      </a:txBody>
                      <a:tcPr/>
                    </a:tc>
                    <a:tc>
                      <a:txBody>
                        <a:bodyPr/>
                        <a:lstStyle/>
                        <a:p>
                          <a:r>
                            <a:rPr lang="en-US" sz="3200" dirty="0"/>
                            <a:t>7</a:t>
                          </a:r>
                        </a:p>
                      </a:txBody>
                      <a:tcPr/>
                    </a:tc>
                    <a:extLst>
                      <a:ext uri="{0D108BD9-81ED-4DB2-BD59-A6C34878D82A}">
                        <a16:rowId xmlns:a16="http://schemas.microsoft.com/office/drawing/2014/main" val="1272593542"/>
                      </a:ext>
                    </a:extLst>
                  </a:tr>
                </a:tbl>
              </a:graphicData>
            </a:graphic>
          </p:graphicFrame>
        </mc:Choice>
        <mc:Fallback xmlns="">
          <p:graphicFrame>
            <p:nvGraphicFramePr>
              <p:cNvPr id="4" name="Table 4">
                <a:extLst>
                  <a:ext uri="{FF2B5EF4-FFF2-40B4-BE49-F238E27FC236}">
                    <a16:creationId xmlns:a16="http://schemas.microsoft.com/office/drawing/2014/main" id="{5EDCCB6F-6D01-2DC8-60CC-A33D28EB7CE5}"/>
                  </a:ext>
                </a:extLst>
              </p:cNvPr>
              <p:cNvGraphicFramePr>
                <a:graphicFrameLocks noGrp="1"/>
              </p:cNvGraphicFramePr>
              <p:nvPr>
                <p:extLst>
                  <p:ext uri="{D42A27DB-BD31-4B8C-83A1-F6EECF244321}">
                    <p14:modId xmlns:p14="http://schemas.microsoft.com/office/powerpoint/2010/main" val="3377713060"/>
                  </p:ext>
                </p:extLst>
              </p:nvPr>
            </p:nvGraphicFramePr>
            <p:xfrm>
              <a:off x="2032000" y="3273354"/>
              <a:ext cx="8128000" cy="2902092"/>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4203792481"/>
                        </a:ext>
                      </a:extLst>
                    </a:gridCol>
                    <a:gridCol w="2032000">
                      <a:extLst>
                        <a:ext uri="{9D8B030D-6E8A-4147-A177-3AD203B41FA5}">
                          <a16:colId xmlns:a16="http://schemas.microsoft.com/office/drawing/2014/main" val="1082802076"/>
                        </a:ext>
                      </a:extLst>
                    </a:gridCol>
                    <a:gridCol w="2032000">
                      <a:extLst>
                        <a:ext uri="{9D8B030D-6E8A-4147-A177-3AD203B41FA5}">
                          <a16:colId xmlns:a16="http://schemas.microsoft.com/office/drawing/2014/main" val="283463261"/>
                        </a:ext>
                      </a:extLst>
                    </a:gridCol>
                    <a:gridCol w="2032000">
                      <a:extLst>
                        <a:ext uri="{9D8B030D-6E8A-4147-A177-3AD203B41FA5}">
                          <a16:colId xmlns:a16="http://schemas.microsoft.com/office/drawing/2014/main" val="3687767405"/>
                        </a:ext>
                      </a:extLst>
                    </a:gridCol>
                  </a:tblGrid>
                  <a:tr h="725523">
                    <a:tc>
                      <a:txBody>
                        <a:bodyPr/>
                        <a:lstStyle/>
                        <a:p>
                          <a:endParaRPr lang="en-US" sz="3200" dirty="0"/>
                        </a:p>
                      </a:txBody>
                      <a:tcPr>
                        <a:lnL w="12700" cmpd="sng">
                          <a:noFill/>
                        </a:lnL>
                        <a:lnR w="12700" cmpd="sng">
                          <a:noFill/>
                        </a:lnR>
                        <a:lnT w="12700" cmpd="sng">
                          <a:noFill/>
                        </a:lnT>
                        <a:lnB w="12700" cmpd="sng">
                          <a:noFill/>
                        </a:lnB>
                        <a:lnTlToBr w="12700" cmpd="sng">
                          <a:noFill/>
                          <a:prstDash val="solid"/>
                        </a:lnTlToBr>
                        <a:lnBlToTr w="12700" cap="flat" cmpd="sng" algn="ctr">
                          <a:noFill/>
                          <a:prstDash val="solid"/>
                          <a:round/>
                          <a:headEnd type="none" w="med" len="med"/>
                          <a:tailEnd type="none" w="med" len="med"/>
                        </a:lnBlToTr>
                        <a:noFill/>
                      </a:tcPr>
                    </a:tc>
                    <a:tc>
                      <a:txBody>
                        <a:bodyPr/>
                        <a:lstStyle/>
                        <a:p>
                          <a:endParaRPr lang="en-US"/>
                        </a:p>
                      </a:txBody>
                      <a:tcPr>
                        <a:lnL w="12700" cmpd="sng">
                          <a:noFill/>
                        </a:lnL>
                        <a:blipFill>
                          <a:blip r:embed="rId2"/>
                          <a:stretch>
                            <a:fillRect l="-100601" t="-10000" r="-200901" b="-305000"/>
                          </a:stretch>
                        </a:blipFill>
                      </a:tcPr>
                    </a:tc>
                    <a:tc>
                      <a:txBody>
                        <a:bodyPr/>
                        <a:lstStyle/>
                        <a:p>
                          <a:endParaRPr lang="en-US"/>
                        </a:p>
                      </a:txBody>
                      <a:tcPr>
                        <a:blipFill>
                          <a:blip r:embed="rId2"/>
                          <a:stretch>
                            <a:fillRect l="-200000" t="-10000" r="-100299" b="-305000"/>
                          </a:stretch>
                        </a:blipFill>
                      </a:tcPr>
                    </a:tc>
                    <a:tc>
                      <a:txBody>
                        <a:bodyPr/>
                        <a:lstStyle/>
                        <a:p>
                          <a:r>
                            <a:rPr lang="en-US" sz="3200" dirty="0"/>
                            <a:t>Total</a:t>
                          </a:r>
                        </a:p>
                      </a:txBody>
                      <a:tcPr>
                        <a:noFill/>
                      </a:tcPr>
                    </a:tc>
                    <a:extLst>
                      <a:ext uri="{0D108BD9-81ED-4DB2-BD59-A6C34878D82A}">
                        <a16:rowId xmlns:a16="http://schemas.microsoft.com/office/drawing/2014/main" val="868146995"/>
                      </a:ext>
                    </a:extLst>
                  </a:tr>
                  <a:tr h="725523">
                    <a:tc>
                      <a:txBody>
                        <a:bodyPr/>
                        <a:lstStyle/>
                        <a:p>
                          <a:endParaRPr lang="en-US"/>
                        </a:p>
                      </a:txBody>
                      <a:tcPr>
                        <a:lnT w="12700" cmpd="sng">
                          <a:noFill/>
                        </a:lnT>
                        <a:blipFill>
                          <a:blip r:embed="rId2"/>
                          <a:stretch>
                            <a:fillRect l="-299" t="-110924" r="-300000" b="-207563"/>
                          </a:stretch>
                        </a:blipFill>
                      </a:tcPr>
                    </a:tc>
                    <a:tc>
                      <a:txBody>
                        <a:bodyPr/>
                        <a:lstStyle/>
                        <a:p>
                          <a:r>
                            <a:rPr lang="en-US" sz="3200" dirty="0"/>
                            <a:t>1</a:t>
                          </a:r>
                        </a:p>
                      </a:txBody>
                      <a:tcPr/>
                    </a:tc>
                    <a:tc>
                      <a:txBody>
                        <a:bodyPr/>
                        <a:lstStyle/>
                        <a:p>
                          <a:r>
                            <a:rPr lang="en-US" sz="3200" dirty="0"/>
                            <a:t>3</a:t>
                          </a:r>
                        </a:p>
                      </a:txBody>
                      <a:tcPr/>
                    </a:tc>
                    <a:tc>
                      <a:txBody>
                        <a:bodyPr/>
                        <a:lstStyle/>
                        <a:p>
                          <a:r>
                            <a:rPr lang="en-US" sz="3200" dirty="0"/>
                            <a:t>4</a:t>
                          </a:r>
                        </a:p>
                      </a:txBody>
                      <a:tcPr/>
                    </a:tc>
                    <a:extLst>
                      <a:ext uri="{0D108BD9-81ED-4DB2-BD59-A6C34878D82A}">
                        <a16:rowId xmlns:a16="http://schemas.microsoft.com/office/drawing/2014/main" val="3291316827"/>
                      </a:ext>
                    </a:extLst>
                  </a:tr>
                  <a:tr h="725523">
                    <a:tc>
                      <a:txBody>
                        <a:bodyPr/>
                        <a:lstStyle/>
                        <a:p>
                          <a:endParaRPr lang="en-US"/>
                        </a:p>
                      </a:txBody>
                      <a:tcPr>
                        <a:blipFill>
                          <a:blip r:embed="rId2"/>
                          <a:stretch>
                            <a:fillRect l="-299" t="-209167" r="-300000" b="-105833"/>
                          </a:stretch>
                        </a:blipFill>
                      </a:tcPr>
                    </a:tc>
                    <a:tc>
                      <a:txBody>
                        <a:bodyPr/>
                        <a:lstStyle/>
                        <a:p>
                          <a:r>
                            <a:rPr lang="en-US" sz="3200" dirty="0"/>
                            <a:t>2</a:t>
                          </a:r>
                        </a:p>
                      </a:txBody>
                      <a:tcPr/>
                    </a:tc>
                    <a:tc>
                      <a:txBody>
                        <a:bodyPr/>
                        <a:lstStyle/>
                        <a:p>
                          <a:r>
                            <a:rPr lang="en-US" sz="3200" dirty="0"/>
                            <a:t>1</a:t>
                          </a:r>
                        </a:p>
                      </a:txBody>
                      <a:tcPr/>
                    </a:tc>
                    <a:tc>
                      <a:txBody>
                        <a:bodyPr/>
                        <a:lstStyle/>
                        <a:p>
                          <a:r>
                            <a:rPr lang="en-US" sz="3200" dirty="0"/>
                            <a:t>3</a:t>
                          </a:r>
                        </a:p>
                      </a:txBody>
                      <a:tcPr/>
                    </a:tc>
                    <a:extLst>
                      <a:ext uri="{0D108BD9-81ED-4DB2-BD59-A6C34878D82A}">
                        <a16:rowId xmlns:a16="http://schemas.microsoft.com/office/drawing/2014/main" val="1497932114"/>
                      </a:ext>
                    </a:extLst>
                  </a:tr>
                  <a:tr h="725523">
                    <a:tc>
                      <a:txBody>
                        <a:bodyPr/>
                        <a:lstStyle/>
                        <a:p>
                          <a:r>
                            <a:rPr lang="en-US" sz="3200" dirty="0"/>
                            <a:t>Total</a:t>
                          </a:r>
                        </a:p>
                      </a:txBody>
                      <a:tcPr>
                        <a:noFill/>
                      </a:tcPr>
                    </a:tc>
                    <a:tc>
                      <a:txBody>
                        <a:bodyPr/>
                        <a:lstStyle/>
                        <a:p>
                          <a:r>
                            <a:rPr lang="en-US" sz="3200" dirty="0"/>
                            <a:t>3</a:t>
                          </a:r>
                        </a:p>
                      </a:txBody>
                      <a:tcPr/>
                    </a:tc>
                    <a:tc>
                      <a:txBody>
                        <a:bodyPr/>
                        <a:lstStyle/>
                        <a:p>
                          <a:r>
                            <a:rPr lang="en-US" sz="3200" dirty="0"/>
                            <a:t>4</a:t>
                          </a:r>
                        </a:p>
                      </a:txBody>
                      <a:tcPr/>
                    </a:tc>
                    <a:tc>
                      <a:txBody>
                        <a:bodyPr/>
                        <a:lstStyle/>
                        <a:p>
                          <a:r>
                            <a:rPr lang="en-US" sz="3200" dirty="0"/>
                            <a:t>7</a:t>
                          </a:r>
                        </a:p>
                      </a:txBody>
                      <a:tcPr/>
                    </a:tc>
                    <a:extLst>
                      <a:ext uri="{0D108BD9-81ED-4DB2-BD59-A6C34878D82A}">
                        <a16:rowId xmlns:a16="http://schemas.microsoft.com/office/drawing/2014/main" val="1272593542"/>
                      </a:ext>
                    </a:extLst>
                  </a:tr>
                </a:tbl>
              </a:graphicData>
            </a:graphic>
          </p:graphicFrame>
        </mc:Fallback>
      </mc:AlternateContent>
    </p:spTree>
    <p:extLst>
      <p:ext uri="{BB962C8B-B14F-4D97-AF65-F5344CB8AC3E}">
        <p14:creationId xmlns:p14="http://schemas.microsoft.com/office/powerpoint/2010/main" val="416207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5C0F-E921-8378-92C2-63AD30C3D265}"/>
              </a:ext>
            </a:extLst>
          </p:cNvPr>
          <p:cNvSpPr>
            <a:spLocks noGrp="1"/>
          </p:cNvSpPr>
          <p:nvPr>
            <p:ph type="title"/>
          </p:nvPr>
        </p:nvSpPr>
        <p:spPr/>
        <p:txBody>
          <a:bodyPr/>
          <a:lstStyle/>
          <a:p>
            <a:r>
              <a:rPr lang="en-US" dirty="0"/>
              <a:t>Using the table to make predictions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B578D5-F0E1-881D-7918-6C91F35165B1}"/>
                  </a:ext>
                </a:extLst>
              </p:cNvPr>
              <p:cNvSpPr>
                <a:spLocks noGrp="1"/>
              </p:cNvSpPr>
              <p:nvPr>
                <p:ph idx="1"/>
              </p:nvPr>
            </p:nvSpPr>
            <p:spPr>
              <a:xfrm>
                <a:off x="838200" y="1825624"/>
                <a:ext cx="10515600" cy="5032375"/>
              </a:xfrm>
            </p:spPr>
            <p:txBody>
              <a:bodyPr>
                <a:normAutofit lnSpcReduction="10000"/>
              </a:bodyPr>
              <a:lstStyle/>
              <a:p>
                <a:r>
                  <a:rPr lang="en-US" dirty="0"/>
                  <a:t>I want to ask the machine learning system: “if I don’t water the plant, what is the chance it will be wilted?”</a:t>
                </a:r>
              </a:p>
              <a:p>
                <a:r>
                  <a:rPr lang="en-US" dirty="0"/>
                  <a:t>Represented mathematically, I’m asking:</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𝑊𝑎𝑡𝑒𝑟𝑒𝑑</m:t>
                        </m:r>
                      </m:e>
                    </m:bar>
                    <m:r>
                      <a:rPr lang="en-US" b="0" i="1" smtClean="0">
                        <a:latin typeface="Cambria Math" panose="02040503050406030204" pitchFamily="18" charset="0"/>
                      </a:rPr>
                      <m:t>)</m:t>
                    </m:r>
                  </m:oMath>
                </a14:m>
                <a:endParaRPr lang="en-US" dirty="0"/>
              </a:p>
              <a:p>
                <a:r>
                  <a:rPr lang="en-US" dirty="0"/>
                  <a:t>So, let’s evaluate that probability. The numerator is:</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bar>
                          <m:barPr>
                            <m:pos m:val="top"/>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rPr>
                              <m:t>𝑊𝑎𝑡𝑒𝑟𝑒𝑑</m:t>
                            </m:r>
                          </m:e>
                        </m:bar>
                      </m:e>
                    </m:d>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7</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43%</m:t>
                    </m:r>
                  </m:oMath>
                </a14:m>
                <a:endParaRPr lang="en-US" dirty="0"/>
              </a:p>
              <a:p>
                <a:r>
                  <a:rPr lang="en-US" dirty="0"/>
                  <a:t>The denominator is:</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𝑊𝑎𝑡𝑒𝑟𝑒𝑑</m:t>
                            </m:r>
                          </m:e>
                        </m:bar>
                      </m:e>
                    </m:d>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7</m:t>
                        </m:r>
                      </m:den>
                    </m:f>
                    <m:r>
                      <a:rPr lang="en-US" b="0" i="1" smtClean="0">
                        <a:latin typeface="Cambria Math" panose="02040503050406030204" pitchFamily="18" charset="0"/>
                        <a:ea typeface="Cambria Math" panose="02040503050406030204" pitchFamily="18" charset="0"/>
                      </a:rPr>
                      <m:t>≈57%</m:t>
                    </m:r>
                  </m:oMath>
                </a14:m>
                <a:endParaRPr lang="en-US" dirty="0"/>
              </a:p>
              <a:p>
                <a:r>
                  <a:rPr lang="en-US" dirty="0"/>
                  <a:t>Therefore,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e>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𝑊𝑎𝑡𝑒𝑟𝑒𝑑</m:t>
                            </m:r>
                          </m:e>
                        </m:bar>
                      </m:e>
                    </m:d>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=75%</m:t>
                    </m:r>
                  </m:oMath>
                </a14:m>
                <a:endParaRPr lang="en-US" dirty="0"/>
              </a:p>
              <a:p>
                <a:r>
                  <a:rPr lang="en-US" dirty="0"/>
                  <a:t>So, if we don’t water the plant, we guess that there’s a 75% chance it becomes wilted.</a:t>
                </a:r>
              </a:p>
            </p:txBody>
          </p:sp>
        </mc:Choice>
        <mc:Fallback xmlns="">
          <p:sp>
            <p:nvSpPr>
              <p:cNvPr id="3" name="Content Placeholder 2">
                <a:extLst>
                  <a:ext uri="{FF2B5EF4-FFF2-40B4-BE49-F238E27FC236}">
                    <a16:creationId xmlns:a16="http://schemas.microsoft.com/office/drawing/2014/main" id="{68B578D5-F0E1-881D-7918-6C91F35165B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2663" r="-696"/>
                </a:stretch>
              </a:blipFill>
            </p:spPr>
            <p:txBody>
              <a:bodyPr/>
              <a:lstStyle/>
              <a:p>
                <a:r>
                  <a:rPr lang="en-US">
                    <a:noFill/>
                  </a:rPr>
                  <a:t> </a:t>
                </a:r>
              </a:p>
            </p:txBody>
          </p:sp>
        </mc:Fallback>
      </mc:AlternateContent>
    </p:spTree>
    <p:extLst>
      <p:ext uri="{BB962C8B-B14F-4D97-AF65-F5344CB8AC3E}">
        <p14:creationId xmlns:p14="http://schemas.microsoft.com/office/powerpoint/2010/main" val="265306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39DB-7800-7D5C-C677-081E25D981B5}"/>
              </a:ext>
            </a:extLst>
          </p:cNvPr>
          <p:cNvSpPr>
            <a:spLocks noGrp="1"/>
          </p:cNvSpPr>
          <p:nvPr>
            <p:ph type="title"/>
          </p:nvPr>
        </p:nvSpPr>
        <p:spPr/>
        <p:txBody>
          <a:bodyPr/>
          <a:lstStyle/>
          <a:p>
            <a:r>
              <a:rPr lang="en-US" dirty="0"/>
              <a:t>Is this useful?</a:t>
            </a:r>
          </a:p>
        </p:txBody>
      </p:sp>
      <p:sp>
        <p:nvSpPr>
          <p:cNvPr id="3" name="Content Placeholder 2">
            <a:extLst>
              <a:ext uri="{FF2B5EF4-FFF2-40B4-BE49-F238E27FC236}">
                <a16:creationId xmlns:a16="http://schemas.microsoft.com/office/drawing/2014/main" id="{24E1A5CF-F89D-AC42-4B7D-8EFE6517CFBE}"/>
              </a:ext>
            </a:extLst>
          </p:cNvPr>
          <p:cNvSpPr>
            <a:spLocks noGrp="1"/>
          </p:cNvSpPr>
          <p:nvPr>
            <p:ph idx="1"/>
          </p:nvPr>
        </p:nvSpPr>
        <p:spPr/>
        <p:txBody>
          <a:bodyPr/>
          <a:lstStyle/>
          <a:p>
            <a:r>
              <a:rPr lang="en-US" dirty="0"/>
              <a:t>It turns out, this classifier is as close to perfect as we can get. </a:t>
            </a:r>
          </a:p>
          <a:p>
            <a:r>
              <a:rPr lang="en-US" dirty="0"/>
              <a:t>In fact, it’s even theoretically optimal: </a:t>
            </a:r>
            <a:br>
              <a:rPr lang="en-US" dirty="0"/>
            </a:br>
            <a:r>
              <a:rPr lang="en-US" dirty="0">
                <a:hlinkClick r:id="rId2"/>
              </a:rPr>
              <a:t>https://en.wikipedia.org/wiki/Bayes_classifier</a:t>
            </a:r>
            <a:endParaRPr lang="en-US" dirty="0"/>
          </a:p>
          <a:p>
            <a:r>
              <a:rPr lang="en-US" dirty="0"/>
              <a:t>So, now that we know the perfect classifier, we can wrap it up, right?</a:t>
            </a:r>
          </a:p>
        </p:txBody>
      </p:sp>
    </p:spTree>
    <p:extLst>
      <p:ext uri="{BB962C8B-B14F-4D97-AF65-F5344CB8AC3E}">
        <p14:creationId xmlns:p14="http://schemas.microsoft.com/office/powerpoint/2010/main" val="2004508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743954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0718-590B-B7C2-85C4-3A90F6F519CF}"/>
              </a:ext>
            </a:extLst>
          </p:cNvPr>
          <p:cNvSpPr>
            <a:spLocks noGrp="1"/>
          </p:cNvSpPr>
          <p:nvPr>
            <p:ph type="title"/>
          </p:nvPr>
        </p:nvSpPr>
        <p:spPr/>
        <p:txBody>
          <a:bodyPr/>
          <a:lstStyle/>
          <a:p>
            <a:r>
              <a:rPr lang="en-US" dirty="0"/>
              <a:t>What if there are more classes?</a:t>
            </a:r>
          </a:p>
        </p:txBody>
      </p:sp>
      <p:sp>
        <p:nvSpPr>
          <p:cNvPr id="3" name="Content Placeholder 2">
            <a:extLst>
              <a:ext uri="{FF2B5EF4-FFF2-40B4-BE49-F238E27FC236}">
                <a16:creationId xmlns:a16="http://schemas.microsoft.com/office/drawing/2014/main" id="{1148C84D-054F-FFF7-A5AA-EF27028BFF9E}"/>
              </a:ext>
            </a:extLst>
          </p:cNvPr>
          <p:cNvSpPr>
            <a:spLocks noGrp="1"/>
          </p:cNvSpPr>
          <p:nvPr>
            <p:ph idx="1"/>
          </p:nvPr>
        </p:nvSpPr>
        <p:spPr>
          <a:xfrm>
            <a:off x="404735" y="1825624"/>
            <a:ext cx="11422504" cy="4919949"/>
          </a:xfrm>
        </p:spPr>
        <p:txBody>
          <a:bodyPr/>
          <a:lstStyle/>
          <a:p>
            <a:r>
              <a:rPr lang="en-US" dirty="0"/>
              <a:t>Suppose there are 3 classes:</a:t>
            </a:r>
          </a:p>
          <a:p>
            <a:pPr lvl="1"/>
            <a:r>
              <a:rPr lang="en-US" dirty="0"/>
              <a:t>Assassin</a:t>
            </a:r>
          </a:p>
          <a:p>
            <a:pPr lvl="1"/>
            <a:r>
              <a:rPr lang="en-US" dirty="0"/>
              <a:t>VIP</a:t>
            </a:r>
          </a:p>
          <a:p>
            <a:pPr lvl="1"/>
            <a:r>
              <a:rPr lang="en-US" dirty="0"/>
              <a:t>Scientist</a:t>
            </a:r>
          </a:p>
          <a:p>
            <a:r>
              <a:rPr lang="en-US" dirty="0"/>
              <a:t>We receive a single x value with a number of features “has scientist badge”, “wears pocket protector”, “talks about physics a lot”). </a:t>
            </a:r>
          </a:p>
          <a:p>
            <a:r>
              <a:rPr lang="en-US" dirty="0"/>
              <a:t>We run an analysis on all those feature from the perspective of each class:</a:t>
            </a:r>
          </a:p>
          <a:p>
            <a:pPr lvl="1"/>
            <a:r>
              <a:rPr lang="en-US" dirty="0"/>
              <a:t>P(Assassin| badge, </a:t>
            </a:r>
            <a:r>
              <a:rPr lang="en-US" dirty="0" err="1"/>
              <a:t>protected_pocket</a:t>
            </a:r>
            <a:r>
              <a:rPr lang="en-US" dirty="0"/>
              <a:t>, physics) = 0.0009</a:t>
            </a:r>
          </a:p>
          <a:p>
            <a:pPr lvl="1"/>
            <a:r>
              <a:rPr lang="en-US" dirty="0"/>
              <a:t>P(VIP| badge, </a:t>
            </a:r>
            <a:r>
              <a:rPr lang="en-US" dirty="0" err="1"/>
              <a:t>protected_pocket</a:t>
            </a:r>
            <a:r>
              <a:rPr lang="en-US" dirty="0"/>
              <a:t>, physics) = 0.0001</a:t>
            </a:r>
          </a:p>
          <a:p>
            <a:pPr lvl="1"/>
            <a:r>
              <a:rPr lang="en-US" dirty="0"/>
              <a:t>P(Scientist | badge, </a:t>
            </a:r>
            <a:r>
              <a:rPr lang="en-US" dirty="0" err="1"/>
              <a:t>protected_pocket</a:t>
            </a:r>
            <a:r>
              <a:rPr lang="en-US" dirty="0"/>
              <a:t>, physics) = 0.999</a:t>
            </a:r>
          </a:p>
          <a:p>
            <a:r>
              <a:rPr lang="en-US" dirty="0"/>
              <a:t>Which one should we pick?</a:t>
            </a:r>
          </a:p>
        </p:txBody>
      </p:sp>
    </p:spTree>
    <p:extLst>
      <p:ext uri="{BB962C8B-B14F-4D97-AF65-F5344CB8AC3E}">
        <p14:creationId xmlns:p14="http://schemas.microsoft.com/office/powerpoint/2010/main" val="4045388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53B0-F362-33FE-460E-E8E31D2BF5DB}"/>
              </a:ext>
            </a:extLst>
          </p:cNvPr>
          <p:cNvSpPr>
            <a:spLocks noGrp="1"/>
          </p:cNvSpPr>
          <p:nvPr>
            <p:ph type="title"/>
          </p:nvPr>
        </p:nvSpPr>
        <p:spPr/>
        <p:txBody>
          <a:bodyPr/>
          <a:lstStyle/>
          <a:p>
            <a:r>
              <a:rPr lang="en-US" dirty="0"/>
              <a:t>Choose the highest probability class</a:t>
            </a:r>
          </a:p>
        </p:txBody>
      </p:sp>
      <p:sp>
        <p:nvSpPr>
          <p:cNvPr id="3" name="Content Placeholder 2">
            <a:extLst>
              <a:ext uri="{FF2B5EF4-FFF2-40B4-BE49-F238E27FC236}">
                <a16:creationId xmlns:a16="http://schemas.microsoft.com/office/drawing/2014/main" id="{6D749053-E4C1-B87A-18BD-CD73B9F1BEF8}"/>
              </a:ext>
            </a:extLst>
          </p:cNvPr>
          <p:cNvSpPr>
            <a:spLocks noGrp="1"/>
          </p:cNvSpPr>
          <p:nvPr>
            <p:ph idx="1"/>
          </p:nvPr>
        </p:nvSpPr>
        <p:spPr>
          <a:xfrm>
            <a:off x="718278" y="2141537"/>
            <a:ext cx="11138941" cy="4351338"/>
          </a:xfrm>
        </p:spPr>
        <p:txBody>
          <a:bodyPr>
            <a:normAutofit/>
          </a:bodyPr>
          <a:lstStyle/>
          <a:p>
            <a:r>
              <a:rPr lang="en-US" dirty="0"/>
              <a:t>If we have to pick one class, it makes sense to pick the one with the highest probability</a:t>
            </a:r>
          </a:p>
          <a:p>
            <a:r>
              <a:rPr lang="en-US" dirty="0"/>
              <a:t>In our case, that was overwhelmingly “Scientist”, with a 99.9% probability, given the features</a:t>
            </a:r>
          </a:p>
          <a:p>
            <a:r>
              <a:rPr lang="en-US" dirty="0"/>
              <a:t>We could also report to the user what our probability was. We call this “Confidence”. </a:t>
            </a:r>
          </a:p>
          <a:p>
            <a:r>
              <a:rPr lang="en-US" dirty="0"/>
              <a:t>The </a:t>
            </a:r>
            <a:r>
              <a:rPr lang="en-US" b="1" dirty="0"/>
              <a:t>confidence</a:t>
            </a:r>
            <a:r>
              <a:rPr lang="en-US" dirty="0"/>
              <a:t> is the chance we think that our class is correct</a:t>
            </a:r>
          </a:p>
          <a:p>
            <a:r>
              <a:rPr lang="en-US" dirty="0"/>
              <a:t>Note: It’s possible to assign more than one class. This is called “multi-class classification.” It’s a bit more complex. We won’t worry about it now.</a:t>
            </a:r>
          </a:p>
        </p:txBody>
      </p:sp>
    </p:spTree>
    <p:extLst>
      <p:ext uri="{BB962C8B-B14F-4D97-AF65-F5344CB8AC3E}">
        <p14:creationId xmlns:p14="http://schemas.microsoft.com/office/powerpoint/2010/main" val="1174607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AE162-435E-0A7B-3646-5A11EDBE2E13}"/>
              </a:ext>
            </a:extLst>
          </p:cNvPr>
          <p:cNvSpPr>
            <a:spLocks noGrp="1"/>
          </p:cNvSpPr>
          <p:nvPr>
            <p:ph type="title"/>
          </p:nvPr>
        </p:nvSpPr>
        <p:spPr/>
        <p:txBody>
          <a:bodyPr/>
          <a:lstStyle/>
          <a:p>
            <a:r>
              <a:rPr lang="en-US" dirty="0"/>
              <a:t>Restating the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66D295-1205-4E7E-A6C8-DC837ECA76ED}"/>
                  </a:ext>
                </a:extLst>
              </p:cNvPr>
              <p:cNvSpPr>
                <a:spLocks noGrp="1"/>
              </p:cNvSpPr>
              <p:nvPr>
                <p:ph idx="1"/>
              </p:nvPr>
            </p:nvSpPr>
            <p:spPr/>
            <p:txBody>
              <a:bodyPr/>
              <a:lstStyle/>
              <a:p>
                <a:r>
                  <a:rPr lang="en-US" dirty="0"/>
                  <a:t>If we have more than one class, we can number them like this:</a:t>
                </a:r>
                <a:br>
                  <a:rPr lang="en-US" dirty="0"/>
                </a:b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So maybe assassin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0</m:t>
                        </m:r>
                      </m:sub>
                    </m:sSub>
                  </m:oMath>
                </a14:m>
                <a:r>
                  <a:rPr lang="en-US" dirty="0"/>
                  <a:t>, VIP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a14:m>
                <a:r>
                  <a:rPr lang="en-US" dirty="0"/>
                  <a:t>, and Scientist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endParaRPr lang="en-US" dirty="0"/>
              </a:p>
              <a:p>
                <a:r>
                  <a:rPr lang="en-US" dirty="0"/>
                  <a:t>We can restate the classifier as:</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𝑏𝑎𝑦𝑒𝑠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𝑎𝑟𝑔𝑚𝑎𝑥</m:t>
                        </m:r>
                      </m:num>
                      <m:den>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0,1,2,…</m:t>
                            </m:r>
                          </m:e>
                        </m:d>
                      </m:den>
                    </m:f>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Argmax means “give the index i that yields the largest value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You might know this function as “</a:t>
                </a:r>
                <a:r>
                  <a:rPr lang="en-US" dirty="0" err="1"/>
                  <a:t>max_index</a:t>
                </a:r>
                <a:r>
                  <a:rPr lang="en-US" dirty="0"/>
                  <a:t>” or “</a:t>
                </a:r>
                <a:r>
                  <a:rPr lang="en-US" dirty="0" err="1"/>
                  <a:t>max_key</a:t>
                </a:r>
                <a:r>
                  <a:rPr lang="en-US" dirty="0"/>
                  <a:t>” in some programming languages. </a:t>
                </a:r>
              </a:p>
              <a:p>
                <a:endParaRPr lang="en-US" dirty="0"/>
              </a:p>
            </p:txBody>
          </p:sp>
        </mc:Choice>
        <mc:Fallback xmlns="">
          <p:sp>
            <p:nvSpPr>
              <p:cNvPr id="3" name="Content Placeholder 2">
                <a:extLst>
                  <a:ext uri="{FF2B5EF4-FFF2-40B4-BE49-F238E27FC236}">
                    <a16:creationId xmlns:a16="http://schemas.microsoft.com/office/drawing/2014/main" id="{6066D295-1205-4E7E-A6C8-DC837ECA76ED}"/>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3973754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A434-A5BD-6A4B-D3C0-AE1BD31066A3}"/>
              </a:ext>
            </a:extLst>
          </p:cNvPr>
          <p:cNvSpPr>
            <a:spLocks noGrp="1"/>
          </p:cNvSpPr>
          <p:nvPr>
            <p:ph type="title"/>
          </p:nvPr>
        </p:nvSpPr>
        <p:spPr/>
        <p:txBody>
          <a:bodyPr/>
          <a:lstStyle/>
          <a:p>
            <a:r>
              <a:rPr lang="en-US" dirty="0"/>
              <a:t>What if we add more features</a:t>
            </a:r>
          </a:p>
        </p:txBody>
      </p:sp>
      <p:sp>
        <p:nvSpPr>
          <p:cNvPr id="3" name="Content Placeholder 2">
            <a:extLst>
              <a:ext uri="{FF2B5EF4-FFF2-40B4-BE49-F238E27FC236}">
                <a16:creationId xmlns:a16="http://schemas.microsoft.com/office/drawing/2014/main" id="{4F8F90BB-B724-2AAE-25BD-837CEC79B982}"/>
              </a:ext>
            </a:extLst>
          </p:cNvPr>
          <p:cNvSpPr>
            <a:spLocks noGrp="1"/>
          </p:cNvSpPr>
          <p:nvPr>
            <p:ph idx="1"/>
          </p:nvPr>
        </p:nvSpPr>
        <p:spPr/>
        <p:txBody>
          <a:bodyPr/>
          <a:lstStyle/>
          <a:p>
            <a:r>
              <a:rPr lang="en-US" dirty="0"/>
              <a:t>The classifier seems simple, but it starts to become awkward as we add more columns to our dataset.</a:t>
            </a:r>
          </a:p>
          <a:p>
            <a:r>
              <a:rPr lang="en-US" dirty="0"/>
              <a:t>Let’s say we want to understand why some plants become wilted when we water them, and other plants don’t become wilted even if we don’t.</a:t>
            </a:r>
          </a:p>
          <a:p>
            <a:r>
              <a:rPr lang="en-US" dirty="0"/>
              <a:t>We might try to determine more about them and record the extra information as features.</a:t>
            </a:r>
          </a:p>
          <a:p>
            <a:r>
              <a:rPr lang="en-US" dirty="0"/>
              <a:t>For example…</a:t>
            </a:r>
          </a:p>
        </p:txBody>
      </p:sp>
    </p:spTree>
    <p:extLst>
      <p:ext uri="{BB962C8B-B14F-4D97-AF65-F5344CB8AC3E}">
        <p14:creationId xmlns:p14="http://schemas.microsoft.com/office/powerpoint/2010/main" val="2106886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15ED-9E65-44A8-E483-D605A53FD7F8}"/>
              </a:ext>
            </a:extLst>
          </p:cNvPr>
          <p:cNvSpPr>
            <a:spLocks noGrp="1"/>
          </p:cNvSpPr>
          <p:nvPr>
            <p:ph type="title"/>
          </p:nvPr>
        </p:nvSpPr>
        <p:spPr/>
        <p:txBody>
          <a:bodyPr/>
          <a:lstStyle/>
          <a:p>
            <a:r>
              <a:rPr lang="en-US" dirty="0"/>
              <a:t>A more featureful dataset</a:t>
            </a:r>
          </a:p>
        </p:txBody>
      </p:sp>
      <p:graphicFrame>
        <p:nvGraphicFramePr>
          <p:cNvPr id="4" name="Table 4">
            <a:extLst>
              <a:ext uri="{FF2B5EF4-FFF2-40B4-BE49-F238E27FC236}">
                <a16:creationId xmlns:a16="http://schemas.microsoft.com/office/drawing/2014/main" id="{6C4239AF-98A9-010F-7E01-3799359CE06C}"/>
              </a:ext>
            </a:extLst>
          </p:cNvPr>
          <p:cNvGraphicFramePr>
            <a:graphicFrameLocks noGrp="1"/>
          </p:cNvGraphicFramePr>
          <p:nvPr>
            <p:extLst>
              <p:ext uri="{D42A27DB-BD31-4B8C-83A1-F6EECF244321}">
                <p14:modId xmlns:p14="http://schemas.microsoft.com/office/powerpoint/2010/main" val="2099133067"/>
              </p:ext>
            </p:extLst>
          </p:nvPr>
        </p:nvGraphicFramePr>
        <p:xfrm>
          <a:off x="838200" y="2380305"/>
          <a:ext cx="10515600" cy="3657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38982859"/>
                    </a:ext>
                  </a:extLst>
                </a:gridCol>
                <a:gridCol w="2628900">
                  <a:extLst>
                    <a:ext uri="{9D8B030D-6E8A-4147-A177-3AD203B41FA5}">
                      <a16:colId xmlns:a16="http://schemas.microsoft.com/office/drawing/2014/main" val="161827955"/>
                    </a:ext>
                  </a:extLst>
                </a:gridCol>
                <a:gridCol w="2628900">
                  <a:extLst>
                    <a:ext uri="{9D8B030D-6E8A-4147-A177-3AD203B41FA5}">
                      <a16:colId xmlns:a16="http://schemas.microsoft.com/office/drawing/2014/main" val="1267494604"/>
                    </a:ext>
                  </a:extLst>
                </a:gridCol>
                <a:gridCol w="2628900">
                  <a:extLst>
                    <a:ext uri="{9D8B030D-6E8A-4147-A177-3AD203B41FA5}">
                      <a16:colId xmlns:a16="http://schemas.microsoft.com/office/drawing/2014/main" val="1085888350"/>
                    </a:ext>
                  </a:extLst>
                </a:gridCol>
              </a:tblGrid>
              <a:tr h="370840">
                <a:tc>
                  <a:txBody>
                    <a:bodyPr/>
                    <a:lstStyle/>
                    <a:p>
                      <a:r>
                        <a:rPr lang="en-US" sz="2400" dirty="0"/>
                        <a:t>Watered</a:t>
                      </a:r>
                    </a:p>
                  </a:txBody>
                  <a:tcPr/>
                </a:tc>
                <a:tc>
                  <a:txBody>
                    <a:bodyPr/>
                    <a:lstStyle/>
                    <a:p>
                      <a:r>
                        <a:rPr lang="en-US" sz="2400" dirty="0"/>
                        <a:t>Cactus</a:t>
                      </a:r>
                    </a:p>
                  </a:txBody>
                  <a:tcPr/>
                </a:tc>
                <a:tc>
                  <a:txBody>
                    <a:bodyPr/>
                    <a:lstStyle/>
                    <a:p>
                      <a:r>
                        <a:rPr lang="en-US" sz="2400" dirty="0" err="1"/>
                        <a:t>MadeOfPlastic</a:t>
                      </a:r>
                      <a:endParaRPr lang="en-US" sz="2400" dirty="0"/>
                    </a:p>
                  </a:txBody>
                  <a:tcPr/>
                </a:tc>
                <a:tc>
                  <a:txBody>
                    <a:bodyPr/>
                    <a:lstStyle/>
                    <a:p>
                      <a:r>
                        <a:rPr lang="en-US" sz="2400" dirty="0"/>
                        <a:t>Wilted (target)</a:t>
                      </a:r>
                    </a:p>
                  </a:txBody>
                  <a:tcPr/>
                </a:tc>
                <a:extLst>
                  <a:ext uri="{0D108BD9-81ED-4DB2-BD59-A6C34878D82A}">
                    <a16:rowId xmlns:a16="http://schemas.microsoft.com/office/drawing/2014/main" val="1396360168"/>
                  </a:ext>
                </a:extLst>
              </a:tr>
              <a:tr h="370840">
                <a:tc>
                  <a:txBody>
                    <a:bodyPr/>
                    <a:lstStyle/>
                    <a:p>
                      <a:r>
                        <a:rPr lang="en-US" sz="2400" dirty="0"/>
                        <a:t>True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extLst>
                  <a:ext uri="{0D108BD9-81ED-4DB2-BD59-A6C34878D82A}">
                    <a16:rowId xmlns:a16="http://schemas.microsoft.com/office/drawing/2014/main" val="3270547466"/>
                  </a:ext>
                </a:extLst>
              </a:tr>
              <a:tr h="370840">
                <a:tc>
                  <a:txBody>
                    <a:bodyPr/>
                    <a:lstStyle/>
                    <a:p>
                      <a:r>
                        <a:rPr lang="en-US" sz="2400" dirty="0"/>
                        <a:t>True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extLst>
                  <a:ext uri="{0D108BD9-81ED-4DB2-BD59-A6C34878D82A}">
                    <a16:rowId xmlns:a16="http://schemas.microsoft.com/office/drawing/2014/main" val="3035146383"/>
                  </a:ext>
                </a:extLst>
              </a:tr>
              <a:tr h="370840">
                <a:tc>
                  <a:txBody>
                    <a:bodyPr/>
                    <a:lstStyle/>
                    <a:p>
                      <a:r>
                        <a:rPr lang="en-US" sz="2400" dirty="0"/>
                        <a:t>True</a:t>
                      </a:r>
                    </a:p>
                  </a:txBody>
                  <a:tcPr/>
                </a:tc>
                <a:tc>
                  <a:txBody>
                    <a:bodyPr/>
                    <a:lstStyle/>
                    <a:p>
                      <a:r>
                        <a:rPr lang="en-US" sz="2400" dirty="0"/>
                        <a:t>True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3418742155"/>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tc>
                  <a:txBody>
                    <a:bodyPr/>
                    <a:lstStyle/>
                    <a:p>
                      <a:r>
                        <a:rPr lang="en-US" sz="2400" dirty="0"/>
                        <a:t>False</a:t>
                      </a:r>
                    </a:p>
                  </a:txBody>
                  <a:tcPr/>
                </a:tc>
                <a:extLst>
                  <a:ext uri="{0D108BD9-81ED-4DB2-BD59-A6C34878D82A}">
                    <a16:rowId xmlns:a16="http://schemas.microsoft.com/office/drawing/2014/main" val="2615819169"/>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431199409"/>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516326418"/>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3843268793"/>
                  </a:ext>
                </a:extLst>
              </a:tr>
            </a:tbl>
          </a:graphicData>
        </a:graphic>
      </p:graphicFrame>
    </p:spTree>
    <p:extLst>
      <p:ext uri="{BB962C8B-B14F-4D97-AF65-F5344CB8AC3E}">
        <p14:creationId xmlns:p14="http://schemas.microsoft.com/office/powerpoint/2010/main" val="328183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20EB-25A1-2D01-5A50-75B90046A73F}"/>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974D699A-06DB-3BC7-0F97-F710A2F1B34C}"/>
              </a:ext>
            </a:extLst>
          </p:cNvPr>
          <p:cNvSpPr>
            <a:spLocks noGrp="1"/>
          </p:cNvSpPr>
          <p:nvPr>
            <p:ph idx="1"/>
          </p:nvPr>
        </p:nvSpPr>
        <p:spPr/>
        <p:txBody>
          <a:bodyPr/>
          <a:lstStyle/>
          <a:p>
            <a:r>
              <a:rPr lang="en-US" dirty="0"/>
              <a:t>We’re going to review Bayes’ theorem </a:t>
            </a:r>
          </a:p>
          <a:p>
            <a:r>
              <a:rPr lang="en-US" dirty="0"/>
              <a:t>We’re going to learn a new algorithm that’s about as simple as Find-S, but widely used and noise-resistant </a:t>
            </a:r>
          </a:p>
          <a:p>
            <a:endParaRPr lang="en-US" dirty="0"/>
          </a:p>
        </p:txBody>
      </p:sp>
    </p:spTree>
    <p:extLst>
      <p:ext uri="{BB962C8B-B14F-4D97-AF65-F5344CB8AC3E}">
        <p14:creationId xmlns:p14="http://schemas.microsoft.com/office/powerpoint/2010/main" val="2979324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804D-3A77-CB66-6272-3E9388A1F9EB}"/>
              </a:ext>
            </a:extLst>
          </p:cNvPr>
          <p:cNvSpPr>
            <a:spLocks noGrp="1"/>
          </p:cNvSpPr>
          <p:nvPr>
            <p:ph type="title"/>
          </p:nvPr>
        </p:nvSpPr>
        <p:spPr/>
        <p:txBody>
          <a:bodyPr/>
          <a:lstStyle/>
          <a:p>
            <a:r>
              <a:rPr lang="en-US" dirty="0"/>
              <a:t>The improved dataset</a:t>
            </a:r>
          </a:p>
        </p:txBody>
      </p:sp>
      <p:sp>
        <p:nvSpPr>
          <p:cNvPr id="3" name="Content Placeholder 2">
            <a:extLst>
              <a:ext uri="{FF2B5EF4-FFF2-40B4-BE49-F238E27FC236}">
                <a16:creationId xmlns:a16="http://schemas.microsoft.com/office/drawing/2014/main" id="{DA63599F-AE53-8218-5653-687477AAE0FA}"/>
              </a:ext>
            </a:extLst>
          </p:cNvPr>
          <p:cNvSpPr>
            <a:spLocks noGrp="1"/>
          </p:cNvSpPr>
          <p:nvPr>
            <p:ph idx="1"/>
          </p:nvPr>
        </p:nvSpPr>
        <p:spPr/>
        <p:txBody>
          <a:bodyPr/>
          <a:lstStyle/>
          <a:p>
            <a:r>
              <a:rPr lang="en-US" dirty="0"/>
              <a:t>These new features seem to explain some of the anomalies we saw in our original dataset</a:t>
            </a:r>
          </a:p>
          <a:p>
            <a:r>
              <a:rPr lang="en-US" dirty="0"/>
              <a:t>The plant that wilted even though we watered it was a cactus</a:t>
            </a:r>
          </a:p>
          <a:p>
            <a:r>
              <a:rPr lang="en-US" dirty="0"/>
              <a:t>The plant that didn’t wilt even though we watered it was made of plastic.</a:t>
            </a:r>
          </a:p>
          <a:p>
            <a:r>
              <a:rPr lang="en-US" dirty="0"/>
              <a:t>So it seems like being a cactus means that water makes you wilt, and being made of plastic means that no water makes you not wilt. </a:t>
            </a:r>
          </a:p>
          <a:p>
            <a:r>
              <a:rPr lang="en-US" dirty="0"/>
              <a:t>But what happens if we water a plastic cactus?</a:t>
            </a:r>
          </a:p>
        </p:txBody>
      </p:sp>
    </p:spTree>
    <p:extLst>
      <p:ext uri="{BB962C8B-B14F-4D97-AF65-F5344CB8AC3E}">
        <p14:creationId xmlns:p14="http://schemas.microsoft.com/office/powerpoint/2010/main" val="289774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8753-1BC7-0D20-3AA8-FF621C90DD54}"/>
              </a:ext>
            </a:extLst>
          </p:cNvPr>
          <p:cNvSpPr>
            <a:spLocks noGrp="1"/>
          </p:cNvSpPr>
          <p:nvPr>
            <p:ph type="title"/>
          </p:nvPr>
        </p:nvSpPr>
        <p:spPr/>
        <p:txBody>
          <a:bodyPr/>
          <a:lstStyle/>
          <a:p>
            <a:r>
              <a:rPr lang="en-US" dirty="0"/>
              <a:t>More complex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BDB8AA-2009-EB1F-79AE-796E71584E1D}"/>
                  </a:ext>
                </a:extLst>
              </p:cNvPr>
              <p:cNvSpPr>
                <a:spLocks noGrp="1"/>
              </p:cNvSpPr>
              <p:nvPr>
                <p:ph idx="1"/>
              </p:nvPr>
            </p:nvSpPr>
            <p:spPr/>
            <p:txBody>
              <a:bodyPr/>
              <a:lstStyle/>
              <a:p>
                <a:r>
                  <a:rPr lang="en-US" dirty="0"/>
                  <a:t>We want to know:</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𝑊𝑎𝑡𝑒𝑟𝑒𝑑</m:t>
                    </m:r>
                    <m:r>
                      <a:rPr lang="en-US" b="0" i="1" smtClean="0">
                        <a:latin typeface="Cambria Math" panose="02040503050406030204" pitchFamily="18" charset="0"/>
                      </a:rPr>
                      <m:t>, </m:t>
                    </m:r>
                    <m:r>
                      <a:rPr lang="en-US" b="0" i="1" smtClean="0">
                        <a:latin typeface="Cambria Math" panose="02040503050406030204" pitchFamily="18" charset="0"/>
                      </a:rPr>
                      <m:t>𝐶𝑎𝑐𝑡𝑢𝑠</m:t>
                    </m:r>
                    <m:r>
                      <a:rPr lang="en-US" b="0" i="1" smtClean="0">
                        <a:latin typeface="Cambria Math" panose="02040503050406030204" pitchFamily="18" charset="0"/>
                      </a:rPr>
                      <m:t>, </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oMath>
                </a14:m>
                <a:endParaRPr lang="en-US" dirty="0"/>
              </a:p>
              <a:p>
                <a:r>
                  <a:rPr lang="en-US" dirty="0"/>
                  <a:t>Writing this mathematically:</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This seems doable, but there is a problem.</a:t>
                </a:r>
              </a:p>
              <a:p>
                <a:r>
                  <a:rPr lang="en-US" dirty="0"/>
                  <a:t>There’s something weird about the denominator… (what is it?)</a:t>
                </a:r>
              </a:p>
            </p:txBody>
          </p:sp>
        </mc:Choice>
        <mc:Fallback xmlns="">
          <p:sp>
            <p:nvSpPr>
              <p:cNvPr id="3" name="Content Placeholder 2">
                <a:extLst>
                  <a:ext uri="{FF2B5EF4-FFF2-40B4-BE49-F238E27FC236}">
                    <a16:creationId xmlns:a16="http://schemas.microsoft.com/office/drawing/2014/main" id="{DBBDB8AA-2009-EB1F-79AE-796E71584E1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156730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693385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20C5-2D9B-96BA-2B3B-BFDF249FA216}"/>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C1CEB7-3233-78E7-F7DD-636F033BA322}"/>
                  </a:ext>
                </a:extLst>
              </p:cNvPr>
              <p:cNvSpPr>
                <a:spLocks noGrp="1"/>
              </p:cNvSpPr>
              <p:nvPr>
                <p:ph idx="1"/>
              </p:nvPr>
            </p:nvSpPr>
            <p:spPr/>
            <p:txBody>
              <a:bodyPr>
                <a:normAutofit lnSpcReduction="10000"/>
              </a:bodyPr>
              <a:lstStyle/>
              <a:p>
                <a:r>
                  <a:rPr lang="en-US" dirty="0"/>
                  <a:t>We need to find this:</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The problem is: both of those probabilities are zero.</a:t>
                </a:r>
              </a:p>
              <a:p>
                <a:r>
                  <a:rPr lang="en-US" dirty="0"/>
                  <a:t>0/0 is undefined (or </a:t>
                </a:r>
                <a:r>
                  <a:rPr lang="en-US" dirty="0" err="1"/>
                  <a:t>NaN</a:t>
                </a:r>
                <a:r>
                  <a:rPr lang="en-US" dirty="0"/>
                  <a:t> if you prefer)</a:t>
                </a:r>
              </a:p>
              <a:p>
                <a:r>
                  <a:rPr lang="en-US" dirty="0"/>
                  <a:t>We’re asking our system to predict the chance of something that has never happened before. </a:t>
                </a:r>
              </a:p>
              <a:p>
                <a:r>
                  <a:rPr lang="en-US" dirty="0"/>
                  <a:t>This is like the database idea we discussed last week. Our model doesn’t have an inferential bias, so if it hasn’t seen something before, it just throws its hands up.</a:t>
                </a:r>
              </a:p>
            </p:txBody>
          </p:sp>
        </mc:Choice>
        <mc:Fallback xmlns="">
          <p:sp>
            <p:nvSpPr>
              <p:cNvPr id="3" name="Content Placeholder 2">
                <a:extLst>
                  <a:ext uri="{FF2B5EF4-FFF2-40B4-BE49-F238E27FC236}">
                    <a16:creationId xmlns:a16="http://schemas.microsoft.com/office/drawing/2014/main" id="{07C1CEB7-3233-78E7-F7DD-636F033BA322}"/>
                  </a:ext>
                </a:extLst>
              </p:cNvPr>
              <p:cNvSpPr>
                <a:spLocks noGrp="1" noRot="1" noChangeAspect="1" noMove="1" noResize="1" noEditPoints="1" noAdjustHandles="1" noChangeArrowheads="1" noChangeShapeType="1" noTextEdit="1"/>
              </p:cNvSpPr>
              <p:nvPr>
                <p:ph idx="1"/>
              </p:nvPr>
            </p:nvSpPr>
            <p:spPr>
              <a:blipFill>
                <a:blip r:embed="rId2"/>
                <a:stretch>
                  <a:fillRect l="-1043" t="-3081" r="-986"/>
                </a:stretch>
              </a:blipFill>
            </p:spPr>
            <p:txBody>
              <a:bodyPr/>
              <a:lstStyle/>
              <a:p>
                <a:r>
                  <a:rPr lang="en-US">
                    <a:noFill/>
                  </a:rPr>
                  <a:t> </a:t>
                </a:r>
              </a:p>
            </p:txBody>
          </p:sp>
        </mc:Fallback>
      </mc:AlternateContent>
    </p:spTree>
    <p:extLst>
      <p:ext uri="{BB962C8B-B14F-4D97-AF65-F5344CB8AC3E}">
        <p14:creationId xmlns:p14="http://schemas.microsoft.com/office/powerpoint/2010/main" val="2548820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773DC-6E1B-3426-0C89-0B46C1FA2C96}"/>
              </a:ext>
            </a:extLst>
          </p:cNvPr>
          <p:cNvSpPr>
            <a:spLocks noGrp="1"/>
          </p:cNvSpPr>
          <p:nvPr>
            <p:ph type="title"/>
          </p:nvPr>
        </p:nvSpPr>
        <p:spPr/>
        <p:txBody>
          <a:bodyPr/>
          <a:lstStyle/>
          <a:p>
            <a:r>
              <a:rPr lang="en-US" dirty="0"/>
              <a:t>Fixing this problem</a:t>
            </a:r>
          </a:p>
        </p:txBody>
      </p:sp>
      <p:sp>
        <p:nvSpPr>
          <p:cNvPr id="3" name="Content Placeholder 2">
            <a:extLst>
              <a:ext uri="{FF2B5EF4-FFF2-40B4-BE49-F238E27FC236}">
                <a16:creationId xmlns:a16="http://schemas.microsoft.com/office/drawing/2014/main" id="{756C1365-7286-319B-E96D-3E75835E7409}"/>
              </a:ext>
            </a:extLst>
          </p:cNvPr>
          <p:cNvSpPr>
            <a:spLocks noGrp="1"/>
          </p:cNvSpPr>
          <p:nvPr>
            <p:ph idx="1"/>
          </p:nvPr>
        </p:nvSpPr>
        <p:spPr/>
        <p:txBody>
          <a:bodyPr>
            <a:normAutofit/>
          </a:bodyPr>
          <a:lstStyle/>
          <a:p>
            <a:r>
              <a:rPr lang="en-US" dirty="0"/>
              <a:t>We can fix the zero divide by using a technique called LaPlace smoothing. </a:t>
            </a:r>
          </a:p>
          <a:p>
            <a:r>
              <a:rPr lang="en-US" dirty="0"/>
              <a:t>We will see this technique later. It basically adds a small amount to probabilities to skew them toward the uniform distribution. </a:t>
            </a:r>
          </a:p>
          <a:p>
            <a:r>
              <a:rPr lang="en-US" dirty="0"/>
              <a:t>This still doesn’t fix the problem though. Naïve bayes will just estimate a random low probability if something hasn’t happened before. It’s not doing any inference. It’s basically a database.</a:t>
            </a:r>
          </a:p>
          <a:p>
            <a:endParaRPr lang="en-US" dirty="0"/>
          </a:p>
        </p:txBody>
      </p:sp>
    </p:spTree>
    <p:extLst>
      <p:ext uri="{BB962C8B-B14F-4D97-AF65-F5344CB8AC3E}">
        <p14:creationId xmlns:p14="http://schemas.microsoft.com/office/powerpoint/2010/main" val="1853568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B1299-A2EB-1370-6749-A5BF14C8E6A6}"/>
              </a:ext>
            </a:extLst>
          </p:cNvPr>
          <p:cNvSpPr>
            <a:spLocks noGrp="1"/>
          </p:cNvSpPr>
          <p:nvPr>
            <p:ph type="title"/>
          </p:nvPr>
        </p:nvSpPr>
        <p:spPr/>
        <p:txBody>
          <a:bodyPr/>
          <a:lstStyle/>
          <a:p>
            <a:r>
              <a:rPr lang="en-US" dirty="0"/>
              <a:t>Another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C82B4-57BC-511E-BE5D-3AC7ED1DA582}"/>
                  </a:ext>
                </a:extLst>
              </p:cNvPr>
              <p:cNvSpPr>
                <a:spLocks noGrp="1"/>
              </p:cNvSpPr>
              <p:nvPr>
                <p:ph idx="1"/>
              </p:nvPr>
            </p:nvSpPr>
            <p:spPr>
              <a:xfrm>
                <a:off x="838200" y="1825624"/>
                <a:ext cx="10515600" cy="5032375"/>
              </a:xfrm>
            </p:spPr>
            <p:txBody>
              <a:bodyPr/>
              <a:lstStyle/>
              <a:p>
                <a:r>
                  <a:rPr lang="en-US" dirty="0"/>
                  <a:t>There is another problem with this classifier.</a:t>
                </a:r>
              </a:p>
              <a:p>
                <a:r>
                  <a:rPr lang="en-US" dirty="0"/>
                  <a:t>We can’t easily use count tables anymore.</a:t>
                </a:r>
              </a:p>
              <a:p>
                <a:r>
                  <a:rPr lang="en-US" dirty="0"/>
                  <a:t>Earlier, we had a 2-D table where we counted the relations of:</a:t>
                </a:r>
              </a:p>
              <a:p>
                <a:pPr lvl="1"/>
                <a14:m>
                  <m:oMath xmlns:m="http://schemas.openxmlformats.org/officeDocument/2006/math">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oMath>
                </a14:m>
                <a:endParaRPr lang="en-US" b="0" dirty="0">
                  <a:ea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bar>
                      <m:barPr>
                        <m:pos m:val="top"/>
                        <m:ctrlPr>
                          <a:rPr lang="en-US" b="0"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𝑊𝑎𝑡𝑒𝑟𝑒𝑑</m:t>
                        </m:r>
                      </m:e>
                    </m:bar>
                  </m:oMath>
                </a14:m>
                <a:endParaRPr lang="en-US" dirty="0"/>
              </a:p>
              <a:p>
                <a:pPr lvl="1"/>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𝑊𝑖𝑙𝑡𝑒𝑑</m:t>
                        </m:r>
                      </m:e>
                    </m:ba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oMath>
                </a14:m>
                <a:endParaRPr lang="en-US" b="0" dirty="0">
                  <a:ea typeface="Cambria Math" panose="02040503050406030204" pitchFamily="18" charset="0"/>
                </a:endParaRPr>
              </a:p>
              <a:p>
                <a:pPr lvl="1"/>
                <a14:m>
                  <m:oMath xmlns:m="http://schemas.openxmlformats.org/officeDocument/2006/math">
                    <m:bar>
                      <m:barPr>
                        <m:pos m:val="top"/>
                        <m:ctrlPr>
                          <a:rPr lang="en-US" i="1" smtClean="0">
                            <a:latin typeface="Cambria Math" panose="02040503050406030204" pitchFamily="18" charset="0"/>
                          </a:rPr>
                        </m:ctrlPr>
                      </m:barPr>
                      <m:e>
                        <m:r>
                          <a:rPr lang="en-US" b="0" i="1" smtClean="0">
                            <a:latin typeface="Cambria Math" panose="02040503050406030204" pitchFamily="18" charset="0"/>
                          </a:rPr>
                          <m:t>𝑊𝑖𝑙𝑡𝑒𝑑</m:t>
                        </m:r>
                      </m:e>
                    </m:bar>
                    <m:r>
                      <a:rPr lang="en-US" i="1" smtClean="0">
                        <a:latin typeface="Cambria Math" panose="02040503050406030204" pitchFamily="18" charset="0"/>
                        <a:ea typeface="Cambria Math" panose="02040503050406030204" pitchFamily="18" charset="0"/>
                      </a:rPr>
                      <m:t>∩</m:t>
                    </m:r>
                    <m:bar>
                      <m:barPr>
                        <m:pos m:val="top"/>
                        <m:ctrlPr>
                          <a:rPr lang="en-US" i="1" smtClean="0">
                            <a:latin typeface="Cambria Math" panose="02040503050406030204" pitchFamily="18" charset="0"/>
                            <a:ea typeface="Cambria Math" panose="02040503050406030204" pitchFamily="18" charset="0"/>
                          </a:rPr>
                        </m:ctrlPr>
                      </m:barPr>
                      <m:e>
                        <m:r>
                          <a:rPr lang="en-US" b="0" i="1" smtClean="0">
                            <a:latin typeface="Cambria Math" panose="02040503050406030204" pitchFamily="18" charset="0"/>
                            <a:ea typeface="Cambria Math" panose="02040503050406030204" pitchFamily="18" charset="0"/>
                          </a:rPr>
                          <m:t>𝑊𝑎𝑡𝑒𝑟𝑒𝑑</m:t>
                        </m:r>
                      </m:e>
                    </m:bar>
                  </m:oMath>
                </a14:m>
                <a:endParaRPr lang="en-US" dirty="0"/>
              </a:p>
              <a:p>
                <a:r>
                  <a:rPr lang="en-US" dirty="0"/>
                  <a:t>If we add another feature, we end up with 8 cells.</a:t>
                </a:r>
              </a:p>
              <a:p>
                <a:r>
                  <a:rPr lang="en-US" dirty="0"/>
                  <a:t>If we add another: 16. </a:t>
                </a:r>
              </a:p>
              <a:p>
                <a:r>
                  <a:rPr lang="en-US" dirty="0"/>
                  <a:t>What do we call this scale?</a:t>
                </a:r>
              </a:p>
            </p:txBody>
          </p:sp>
        </mc:Choice>
        <mc:Fallback xmlns="">
          <p:sp>
            <p:nvSpPr>
              <p:cNvPr id="3" name="Content Placeholder 2">
                <a:extLst>
                  <a:ext uri="{FF2B5EF4-FFF2-40B4-BE49-F238E27FC236}">
                    <a16:creationId xmlns:a16="http://schemas.microsoft.com/office/drawing/2014/main" id="{6A1C82B4-57BC-511E-BE5D-3AC7ED1DA5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spTree>
    <p:extLst>
      <p:ext uri="{BB962C8B-B14F-4D97-AF65-F5344CB8AC3E}">
        <p14:creationId xmlns:p14="http://schemas.microsoft.com/office/powerpoint/2010/main" val="25566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27DBC-ECAB-91B0-106E-62900A0A5AC1}"/>
              </a:ext>
            </a:extLst>
          </p:cNvPr>
          <p:cNvSpPr>
            <a:spLocks noGrp="1"/>
          </p:cNvSpPr>
          <p:nvPr>
            <p:ph type="title"/>
          </p:nvPr>
        </p:nvSpPr>
        <p:spPr/>
        <p:txBody>
          <a:bodyPr/>
          <a:lstStyle/>
          <a:p>
            <a:r>
              <a:rPr lang="en-US" dirty="0"/>
              <a:t>Another Problem (2)</a:t>
            </a:r>
          </a:p>
        </p:txBody>
      </p:sp>
      <p:sp>
        <p:nvSpPr>
          <p:cNvPr id="3" name="Content Placeholder 2">
            <a:extLst>
              <a:ext uri="{FF2B5EF4-FFF2-40B4-BE49-F238E27FC236}">
                <a16:creationId xmlns:a16="http://schemas.microsoft.com/office/drawing/2014/main" id="{77FDB8EE-84D5-5E20-502D-885C13D6B801}"/>
              </a:ext>
            </a:extLst>
          </p:cNvPr>
          <p:cNvSpPr>
            <a:spLocks noGrp="1"/>
          </p:cNvSpPr>
          <p:nvPr>
            <p:ph idx="1"/>
          </p:nvPr>
        </p:nvSpPr>
        <p:spPr>
          <a:xfrm>
            <a:off x="838200" y="1825625"/>
            <a:ext cx="10515600" cy="4785240"/>
          </a:xfrm>
        </p:spPr>
        <p:txBody>
          <a:bodyPr>
            <a:normAutofit/>
          </a:bodyPr>
          <a:lstStyle/>
          <a:p>
            <a:r>
              <a:rPr lang="en-US" dirty="0"/>
              <a:t>Another problem with an ordinary Bayes’ classifier is that it scales exponentially with the number of features.</a:t>
            </a:r>
          </a:p>
          <a:p>
            <a:r>
              <a:rPr lang="en-US" dirty="0"/>
              <a:t>If we don’t use a table, we have to filter through the rows more times, which means that the time it takes to output a result slows down as we train it more. </a:t>
            </a:r>
          </a:p>
          <a:p>
            <a:r>
              <a:rPr lang="en-US" dirty="0"/>
              <a:t>But we’re basically just using a database at that point, further proving our point that the ordinary Bayes’ classifier is basically a database.</a:t>
            </a:r>
          </a:p>
          <a:p>
            <a:r>
              <a:rPr lang="en-US" dirty="0"/>
              <a:t>Also, the more features you add, the higher the chance that we haven’t seen a particular combination before (so the higher the chance it throws up its hands)</a:t>
            </a:r>
          </a:p>
          <a:p>
            <a:endParaRPr lang="en-US" dirty="0"/>
          </a:p>
        </p:txBody>
      </p:sp>
    </p:spTree>
    <p:extLst>
      <p:ext uri="{BB962C8B-B14F-4D97-AF65-F5344CB8AC3E}">
        <p14:creationId xmlns:p14="http://schemas.microsoft.com/office/powerpoint/2010/main" val="2741531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618D9-8218-D34B-E129-09286B05F327}"/>
              </a:ext>
            </a:extLst>
          </p:cNvPr>
          <p:cNvSpPr>
            <a:spLocks noGrp="1"/>
          </p:cNvSpPr>
          <p:nvPr>
            <p:ph type="title"/>
          </p:nvPr>
        </p:nvSpPr>
        <p:spPr/>
        <p:txBody>
          <a:bodyPr/>
          <a:lstStyle/>
          <a:p>
            <a:r>
              <a:rPr lang="en-US" dirty="0"/>
              <a:t>Adding a bias</a:t>
            </a:r>
          </a:p>
        </p:txBody>
      </p:sp>
      <p:sp>
        <p:nvSpPr>
          <p:cNvPr id="3" name="Content Placeholder 2">
            <a:extLst>
              <a:ext uri="{FF2B5EF4-FFF2-40B4-BE49-F238E27FC236}">
                <a16:creationId xmlns:a16="http://schemas.microsoft.com/office/drawing/2014/main" id="{1862852D-30A2-8CAB-F802-6516A91B1524}"/>
              </a:ext>
            </a:extLst>
          </p:cNvPr>
          <p:cNvSpPr>
            <a:spLocks noGrp="1"/>
          </p:cNvSpPr>
          <p:nvPr>
            <p:ph idx="1"/>
          </p:nvPr>
        </p:nvSpPr>
        <p:spPr/>
        <p:txBody>
          <a:bodyPr/>
          <a:lstStyle/>
          <a:p>
            <a:r>
              <a:rPr lang="en-US" dirty="0"/>
              <a:t>One way of fixing both of these problems is to make an assumption.</a:t>
            </a:r>
          </a:p>
          <a:p>
            <a:r>
              <a:rPr lang="en-US" dirty="0"/>
              <a:t>The assumption is this: the features are all completely independent</a:t>
            </a:r>
          </a:p>
          <a:p>
            <a:r>
              <a:rPr lang="en-US" dirty="0"/>
              <a:t>[What does that mean?]</a:t>
            </a:r>
          </a:p>
          <a:p>
            <a:r>
              <a:rPr lang="en-US" dirty="0"/>
              <a:t>[How do you think it helps?]</a:t>
            </a:r>
          </a:p>
        </p:txBody>
      </p:sp>
    </p:spTree>
    <p:extLst>
      <p:ext uri="{BB962C8B-B14F-4D97-AF65-F5344CB8AC3E}">
        <p14:creationId xmlns:p14="http://schemas.microsoft.com/office/powerpoint/2010/main" val="1011460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9917-906E-DD28-4C3B-B23EED46C480}"/>
              </a:ext>
            </a:extLst>
          </p:cNvPr>
          <p:cNvSpPr>
            <a:spLocks noGrp="1"/>
          </p:cNvSpPr>
          <p:nvPr>
            <p:ph type="title"/>
          </p:nvPr>
        </p:nvSpPr>
        <p:spPr/>
        <p:txBody>
          <a:bodyPr/>
          <a:lstStyle/>
          <a:p>
            <a:r>
              <a:rPr lang="en-US" dirty="0"/>
              <a:t>Independent events</a:t>
            </a:r>
          </a:p>
        </p:txBody>
      </p:sp>
      <p:sp>
        <p:nvSpPr>
          <p:cNvPr id="3" name="Content Placeholder 2">
            <a:extLst>
              <a:ext uri="{FF2B5EF4-FFF2-40B4-BE49-F238E27FC236}">
                <a16:creationId xmlns:a16="http://schemas.microsoft.com/office/drawing/2014/main" id="{2D9C81B0-28F0-E2B9-895E-303199EFE8D1}"/>
              </a:ext>
            </a:extLst>
          </p:cNvPr>
          <p:cNvSpPr>
            <a:spLocks noGrp="1"/>
          </p:cNvSpPr>
          <p:nvPr>
            <p:ph idx="1"/>
          </p:nvPr>
        </p:nvSpPr>
        <p:spPr>
          <a:xfrm>
            <a:off x="838200" y="1825624"/>
            <a:ext cx="10515600" cy="5032375"/>
          </a:xfrm>
        </p:spPr>
        <p:txBody>
          <a:bodyPr/>
          <a:lstStyle/>
          <a:p>
            <a:r>
              <a:rPr lang="en-US" dirty="0"/>
              <a:t>Two events are independent if one occurring does not affect the probability of the other occurring.</a:t>
            </a:r>
          </a:p>
          <a:p>
            <a:r>
              <a:rPr lang="en-US" dirty="0"/>
              <a:t>If two events are not independent, we say they are correlated (or inverse correlated)</a:t>
            </a:r>
          </a:p>
          <a:p>
            <a:r>
              <a:rPr lang="en-US" dirty="0"/>
              <a:t>Examples:</a:t>
            </a:r>
          </a:p>
          <a:p>
            <a:pPr lvl="1"/>
            <a:r>
              <a:rPr lang="en-US" dirty="0"/>
              <a:t>The event “RainsInTopekaKansas”, and the event “YouWinThePowerball” are (probably) independent.</a:t>
            </a:r>
          </a:p>
          <a:p>
            <a:pPr lvl="1"/>
            <a:r>
              <a:rPr lang="en-US" dirty="0"/>
              <a:t>The event “YouStudiedReallyHard”, and the event “YouDidWellOnTheTest” are positively correlated</a:t>
            </a:r>
          </a:p>
          <a:p>
            <a:pPr lvl="1"/>
            <a:r>
              <a:rPr lang="en-US" dirty="0"/>
              <a:t>The event “YouPartiedReallyHardTheNightBefore”, and the event “YouDidWellOnTheTest” are inversely correlated</a:t>
            </a:r>
          </a:p>
          <a:p>
            <a:pPr lvl="1"/>
            <a:r>
              <a:rPr lang="en-US" dirty="0"/>
              <a:t>[Give me more]</a:t>
            </a:r>
          </a:p>
        </p:txBody>
      </p:sp>
    </p:spTree>
    <p:extLst>
      <p:ext uri="{BB962C8B-B14F-4D97-AF65-F5344CB8AC3E}">
        <p14:creationId xmlns:p14="http://schemas.microsoft.com/office/powerpoint/2010/main" val="3575869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B29D-0B86-9D45-5762-9F36E9776CDF}"/>
              </a:ext>
            </a:extLst>
          </p:cNvPr>
          <p:cNvSpPr>
            <a:spLocks noGrp="1"/>
          </p:cNvSpPr>
          <p:nvPr>
            <p:ph type="title"/>
          </p:nvPr>
        </p:nvSpPr>
        <p:spPr/>
        <p:txBody>
          <a:bodyPr/>
          <a:lstStyle/>
          <a:p>
            <a:r>
              <a:rPr lang="en-US" dirty="0"/>
              <a:t>Correlation does not imply a guarantee</a:t>
            </a:r>
          </a:p>
        </p:txBody>
      </p:sp>
      <p:sp>
        <p:nvSpPr>
          <p:cNvPr id="3" name="Content Placeholder 2">
            <a:extLst>
              <a:ext uri="{FF2B5EF4-FFF2-40B4-BE49-F238E27FC236}">
                <a16:creationId xmlns:a16="http://schemas.microsoft.com/office/drawing/2014/main" id="{DAACD5FB-9C99-F499-B8DE-9EFE5E92D409}"/>
              </a:ext>
            </a:extLst>
          </p:cNvPr>
          <p:cNvSpPr>
            <a:spLocks noGrp="1"/>
          </p:cNvSpPr>
          <p:nvPr>
            <p:ph idx="1"/>
          </p:nvPr>
        </p:nvSpPr>
        <p:spPr>
          <a:xfrm>
            <a:off x="434715" y="1825625"/>
            <a:ext cx="11347553" cy="4351338"/>
          </a:xfrm>
        </p:spPr>
        <p:txBody>
          <a:bodyPr/>
          <a:lstStyle/>
          <a:p>
            <a:r>
              <a:rPr lang="en-US" dirty="0"/>
              <a:t>(Positive) Correlation just means that two things are more likely to happen together than they are separately. </a:t>
            </a:r>
          </a:p>
          <a:p>
            <a:r>
              <a:rPr lang="en-US" dirty="0"/>
              <a:t>If you study hard, you are more likely to do well on the test.</a:t>
            </a:r>
          </a:p>
          <a:p>
            <a:r>
              <a:rPr lang="en-US" dirty="0"/>
              <a:t>Likewise, if you did well on the test, it is more likely that you studied hard.</a:t>
            </a:r>
          </a:p>
          <a:p>
            <a:r>
              <a:rPr lang="en-US" dirty="0"/>
              <a:t>However, it’s possible to study hard and not do well, and it’s possible to do well without studying.</a:t>
            </a:r>
          </a:p>
          <a:p>
            <a:r>
              <a:rPr lang="en-US" dirty="0"/>
              <a:t>We have to account for those possibilities when calculating the probability of studying </a:t>
            </a:r>
            <a:r>
              <a:rPr lang="en-US" i="1" dirty="0"/>
              <a:t>and</a:t>
            </a:r>
            <a:r>
              <a:rPr lang="en-US" dirty="0"/>
              <a:t> doing well.</a:t>
            </a:r>
          </a:p>
        </p:txBody>
      </p:sp>
    </p:spTree>
    <p:extLst>
      <p:ext uri="{BB962C8B-B14F-4D97-AF65-F5344CB8AC3E}">
        <p14:creationId xmlns:p14="http://schemas.microsoft.com/office/powerpoint/2010/main" val="72162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DEFB57-FA0C-A57B-53D6-B21E259C3E62}"/>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But first, the quiz</a:t>
            </a:r>
          </a:p>
        </p:txBody>
      </p:sp>
      <p:graphicFrame>
        <p:nvGraphicFramePr>
          <p:cNvPr id="12" name="Content Placeholder 2">
            <a:extLst>
              <a:ext uri="{FF2B5EF4-FFF2-40B4-BE49-F238E27FC236}">
                <a16:creationId xmlns:a16="http://schemas.microsoft.com/office/drawing/2014/main" id="{4224BC84-CEA7-48C9-A1A3-FE4478A21121}"/>
              </a:ext>
            </a:extLst>
          </p:cNvPr>
          <p:cNvGraphicFramePr>
            <a:graphicFrameLocks noGrp="1"/>
          </p:cNvGraphicFramePr>
          <p:nvPr>
            <p:ph idx="1"/>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5775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48C9-2DB8-51ED-0FF2-47A77FE5CF67}"/>
              </a:ext>
            </a:extLst>
          </p:cNvPr>
          <p:cNvSpPr>
            <a:spLocks noGrp="1"/>
          </p:cNvSpPr>
          <p:nvPr>
            <p:ph type="title"/>
          </p:nvPr>
        </p:nvSpPr>
        <p:spPr>
          <a:xfrm>
            <a:off x="838200" y="0"/>
            <a:ext cx="10515600" cy="1325563"/>
          </a:xfrm>
        </p:spPr>
        <p:txBody>
          <a:bodyPr/>
          <a:lstStyle/>
          <a:p>
            <a:r>
              <a:rPr lang="en-US" dirty="0"/>
              <a:t>Accounting for prior probability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4B6C11-F448-E65D-9A07-43055140391A}"/>
                  </a:ext>
                </a:extLst>
              </p:cNvPr>
              <p:cNvSpPr>
                <a:spLocks noGrp="1"/>
              </p:cNvSpPr>
              <p:nvPr>
                <p:ph idx="1"/>
              </p:nvPr>
            </p:nvSpPr>
            <p:spPr>
              <a:xfrm>
                <a:off x="423746" y="1641786"/>
                <a:ext cx="11574966" cy="5221946"/>
              </a:xfrm>
            </p:spPr>
            <p:txBody>
              <a:bodyPr>
                <a:normAutofit lnSpcReduction="10000"/>
              </a:bodyPr>
              <a:lstStyle/>
              <a:p>
                <a:r>
                  <a:rPr lang="en-US" dirty="0"/>
                  <a:t>If two events are correlated, we have to account for prior probability.</a:t>
                </a:r>
              </a:p>
              <a:p>
                <a:r>
                  <a:rPr lang="en-US" dirty="0"/>
                  <a:t>For example, if I ask, “if someone does well on a test, what is the chance that they studied?”, I’m really asking this:</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𝑆𝑡𝑢𝑑𝑖𝑒𝑑</m:t>
                        </m:r>
                      </m:e>
                      <m:e>
                        <m:r>
                          <a:rPr lang="en-US" b="0" i="1" smtClean="0">
                            <a:latin typeface="Cambria Math" panose="02040503050406030204" pitchFamily="18" charset="0"/>
                          </a:rPr>
                          <m:t>𝐷𝑖𝑑𝑊𝑒𝑙𝑙</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𝑆𝑡𝑢𝑑𝑖𝑒𝑑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𝐷𝑖𝑑𝑊𝑒𝑙𝑙</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𝐷𝑖𝑑𝑊𝑒𝑙𝑙</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This means we need to know how likely it is that you studied given that you did well, I also have to know how likely it is that you did well </a:t>
                </a:r>
                <a:r>
                  <a:rPr lang="en-US" i="1" dirty="0"/>
                  <a:t>regardless of whether or not you studied</a:t>
                </a:r>
              </a:p>
              <a:p>
                <a:r>
                  <a:rPr lang="en-US" dirty="0"/>
                  <a:t>The higher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𝐷𝑖𝑑𝑊𝑒𝑙𝑙</m:t>
                    </m:r>
                    <m:r>
                      <a:rPr lang="en-US" b="0" i="1" smtClean="0">
                        <a:latin typeface="Cambria Math" panose="02040503050406030204" pitchFamily="18" charset="0"/>
                        <a:ea typeface="Cambria Math" panose="02040503050406030204" pitchFamily="18" charset="0"/>
                      </a:rPr>
                      <m:t>)</m:t>
                    </m:r>
                  </m:oMath>
                </a14:m>
                <a:r>
                  <a:rPr lang="en-US" dirty="0"/>
                  <a:t> is, the </a:t>
                </a:r>
                <a:r>
                  <a:rPr lang="en-US" b="1" dirty="0"/>
                  <a:t>lower</a:t>
                </a:r>
                <a:r>
                  <a:rPr lang="en-US" dirty="0"/>
                  <a:t> the chance that you studied, because then you don’t need to study as much, and doing well tells us less.</a:t>
                </a:r>
              </a:p>
              <a:p>
                <a:r>
                  <a:rPr lang="en-US" dirty="0"/>
                  <a:t>In this example, DidWell is a “prior”. It’s something we have to account for to get the probability of a conditional event.</a:t>
                </a:r>
              </a:p>
            </p:txBody>
          </p:sp>
        </mc:Choice>
        <mc:Fallback xmlns="">
          <p:sp>
            <p:nvSpPr>
              <p:cNvPr id="3" name="Content Placeholder 2">
                <a:extLst>
                  <a:ext uri="{FF2B5EF4-FFF2-40B4-BE49-F238E27FC236}">
                    <a16:creationId xmlns:a16="http://schemas.microsoft.com/office/drawing/2014/main" id="{354B6C11-F448-E65D-9A07-43055140391A}"/>
                  </a:ext>
                </a:extLst>
              </p:cNvPr>
              <p:cNvSpPr>
                <a:spLocks noGrp="1" noRot="1" noChangeAspect="1" noMove="1" noResize="1" noEditPoints="1" noAdjustHandles="1" noChangeArrowheads="1" noChangeShapeType="1" noTextEdit="1"/>
              </p:cNvSpPr>
              <p:nvPr>
                <p:ph idx="1"/>
              </p:nvPr>
            </p:nvSpPr>
            <p:spPr>
              <a:xfrm>
                <a:off x="423746" y="1641786"/>
                <a:ext cx="11574966" cy="5221946"/>
              </a:xfrm>
              <a:blipFill>
                <a:blip r:embed="rId2"/>
                <a:stretch>
                  <a:fillRect l="-948" t="-2567" r="-1159"/>
                </a:stretch>
              </a:blipFill>
            </p:spPr>
            <p:txBody>
              <a:bodyPr/>
              <a:lstStyle/>
              <a:p>
                <a:r>
                  <a:rPr lang="en-US">
                    <a:noFill/>
                  </a:rPr>
                  <a:t> </a:t>
                </a:r>
              </a:p>
            </p:txBody>
          </p:sp>
        </mc:Fallback>
      </mc:AlternateContent>
    </p:spTree>
    <p:extLst>
      <p:ext uri="{BB962C8B-B14F-4D97-AF65-F5344CB8AC3E}">
        <p14:creationId xmlns:p14="http://schemas.microsoft.com/office/powerpoint/2010/main" val="233861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62CA-822D-B5B1-1470-0099C3CE41B7}"/>
              </a:ext>
            </a:extLst>
          </p:cNvPr>
          <p:cNvSpPr>
            <a:spLocks noGrp="1"/>
          </p:cNvSpPr>
          <p:nvPr>
            <p:ph type="title"/>
          </p:nvPr>
        </p:nvSpPr>
        <p:spPr/>
        <p:txBody>
          <a:bodyPr/>
          <a:lstStyle/>
          <a:p>
            <a:r>
              <a:rPr lang="en-US" dirty="0"/>
              <a:t>Understanding this in more ways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1AFB60-F68D-63A4-8D4E-0F9CCC8D477C}"/>
                  </a:ext>
                </a:extLst>
              </p:cNvPr>
              <p:cNvSpPr>
                <a:spLocks noGrp="1"/>
              </p:cNvSpPr>
              <p:nvPr>
                <p:ph idx="1"/>
              </p:nvPr>
            </p:nvSpPr>
            <p:spPr/>
            <p:txBody>
              <a:bodyPr/>
              <a:lstStyle/>
              <a:p>
                <a:r>
                  <a:rPr lang="en-US" dirty="0"/>
                  <a:t>If you always do well no matter what, asking P(Studied|DidWell) is the same as asking:</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𝑆𝑡𝑢𝑑𝑖𝑒𝑑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𝐷𝑖𝑑𝑊𝑒𝑙𝑙</m:t>
                            </m:r>
                          </m:e>
                        </m:d>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𝐷𝑖𝑑𝑊𝑒𝑙𝑙</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𝑆𝑡𝑢𝑑𝑖𝑒𝑑</m:t>
                            </m:r>
                          </m:e>
                        </m:d>
                      </m:num>
                      <m:den>
                        <m:r>
                          <a:rPr lang="en-US" b="0" i="1" smtClean="0">
                            <a:latin typeface="Cambria Math" panose="02040503050406030204" pitchFamily="18" charset="0"/>
                            <a:ea typeface="Cambria Math" panose="02040503050406030204" pitchFamily="18" charset="0"/>
                          </a:rPr>
                          <m:t>1</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𝑆𝑡𝑢𝑑𝑖𝑒𝑑</m:t>
                    </m:r>
                    <m:r>
                      <a:rPr lang="en-US" b="0" i="1" smtClean="0">
                        <a:latin typeface="Cambria Math" panose="02040503050406030204" pitchFamily="18" charset="0"/>
                        <a:ea typeface="Cambria Math" panose="02040503050406030204" pitchFamily="18" charset="0"/>
                      </a:rPr>
                      <m:t>)</m:t>
                    </m:r>
                  </m:oMath>
                </a14:m>
                <a:endParaRPr lang="en-US" dirty="0"/>
              </a:p>
              <a:p>
                <a:r>
                  <a:rPr lang="en-US" dirty="0"/>
                  <a:t>On the other hand, if you never do well, but you just happened to do well this one time when you studied, then it is very likely that you studied (because otherwise how could you have done it?).</a:t>
                </a:r>
              </a:p>
            </p:txBody>
          </p:sp>
        </mc:Choice>
        <mc:Fallback xmlns="">
          <p:sp>
            <p:nvSpPr>
              <p:cNvPr id="3" name="Content Placeholder 2">
                <a:extLst>
                  <a:ext uri="{FF2B5EF4-FFF2-40B4-BE49-F238E27FC236}">
                    <a16:creationId xmlns:a16="http://schemas.microsoft.com/office/drawing/2014/main" id="{4B1AFB60-F68D-63A4-8D4E-0F9CCC8D477C}"/>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2086185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870650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7D95-D751-EEBD-3236-EBB3AFB8A798}"/>
              </a:ext>
            </a:extLst>
          </p:cNvPr>
          <p:cNvSpPr>
            <a:spLocks noGrp="1"/>
          </p:cNvSpPr>
          <p:nvPr>
            <p:ph type="title"/>
          </p:nvPr>
        </p:nvSpPr>
        <p:spPr/>
        <p:txBody>
          <a:bodyPr/>
          <a:lstStyle/>
          <a:p>
            <a:r>
              <a:rPr lang="en-US" dirty="0"/>
              <a:t>“Fixing” 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573876-15D6-5FD0-09AD-9AF8009DBC72}"/>
                  </a:ext>
                </a:extLst>
              </p:cNvPr>
              <p:cNvSpPr>
                <a:spLocks noGrp="1"/>
              </p:cNvSpPr>
              <p:nvPr>
                <p:ph idx="1"/>
              </p:nvPr>
            </p:nvSpPr>
            <p:spPr>
              <a:xfrm>
                <a:off x="159895" y="2275330"/>
                <a:ext cx="11872209" cy="4351338"/>
              </a:xfrm>
            </p:spPr>
            <p:txBody>
              <a:bodyPr/>
              <a:lstStyle/>
              <a:p>
                <a:r>
                  <a:rPr lang="en-US" dirty="0"/>
                  <a:t>We were trying to calculate this:</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endParaRPr lang="en-US" b="1" dirty="0"/>
              </a:p>
              <a:p>
                <a:r>
                  <a:rPr lang="en-US" dirty="0"/>
                  <a:t>Where C is the value of the feature we’re trying to determine (i.e., IsWilted = True), and x</a:t>
                </a:r>
                <a:r>
                  <a:rPr lang="en-US" b="1" dirty="0"/>
                  <a:t> </a:t>
                </a:r>
                <a:r>
                  <a:rPr lang="en-US" dirty="0"/>
                  <a:t>is a single instance (which can have a number of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endParaRPr lang="en-US" b="1" dirty="0"/>
              </a:p>
              <a:p>
                <a:r>
                  <a:rPr lang="en-US" dirty="0"/>
                  <a:t>In English: “What is the chance that we get class C given the features we saw”</a:t>
                </a:r>
              </a:p>
              <a:p>
                <a:r>
                  <a:rPr lang="en-US" dirty="0"/>
                  <a:t>But the problem with this was that we had to calculate the probability of the prior: P(x), which could be intractable or 0. </a:t>
                </a:r>
              </a:p>
            </p:txBody>
          </p:sp>
        </mc:Choice>
        <mc:Fallback xmlns="">
          <p:sp>
            <p:nvSpPr>
              <p:cNvPr id="3" name="Content Placeholder 2">
                <a:extLst>
                  <a:ext uri="{FF2B5EF4-FFF2-40B4-BE49-F238E27FC236}">
                    <a16:creationId xmlns:a16="http://schemas.microsoft.com/office/drawing/2014/main" id="{C3573876-15D6-5FD0-09AD-9AF8009DBC72}"/>
                  </a:ext>
                </a:extLst>
              </p:cNvPr>
              <p:cNvSpPr>
                <a:spLocks noGrp="1" noRot="1" noChangeAspect="1" noMove="1" noResize="1" noEditPoints="1" noAdjustHandles="1" noChangeArrowheads="1" noChangeShapeType="1" noTextEdit="1"/>
              </p:cNvSpPr>
              <p:nvPr>
                <p:ph idx="1"/>
              </p:nvPr>
            </p:nvSpPr>
            <p:spPr>
              <a:xfrm>
                <a:off x="159895" y="2275330"/>
                <a:ext cx="11872209" cy="4351338"/>
              </a:xfrm>
              <a:blipFill>
                <a:blip r:embed="rId2"/>
                <a:stretch>
                  <a:fillRect l="-924" t="-2241"/>
                </a:stretch>
              </a:blipFill>
            </p:spPr>
            <p:txBody>
              <a:bodyPr/>
              <a:lstStyle/>
              <a:p>
                <a:r>
                  <a:rPr lang="en-US">
                    <a:noFill/>
                  </a:rPr>
                  <a:t> </a:t>
                </a:r>
              </a:p>
            </p:txBody>
          </p:sp>
        </mc:Fallback>
      </mc:AlternateContent>
    </p:spTree>
    <p:extLst>
      <p:ext uri="{BB962C8B-B14F-4D97-AF65-F5344CB8AC3E}">
        <p14:creationId xmlns:p14="http://schemas.microsoft.com/office/powerpoint/2010/main" val="31028038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8F2F-96E2-C07A-7BB6-714848993129}"/>
              </a:ext>
            </a:extLst>
          </p:cNvPr>
          <p:cNvSpPr>
            <a:spLocks noGrp="1"/>
          </p:cNvSpPr>
          <p:nvPr>
            <p:ph type="title"/>
          </p:nvPr>
        </p:nvSpPr>
        <p:spPr/>
        <p:txBody>
          <a:bodyPr/>
          <a:lstStyle/>
          <a:p>
            <a:r>
              <a:rPr lang="en-US" dirty="0"/>
              <a:t>“Fixing” the bayes classifier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6CCC7E-7C05-CEF7-6DDD-9F5911338F9B}"/>
                  </a:ext>
                </a:extLst>
              </p:cNvPr>
              <p:cNvSpPr>
                <a:spLocks noGrp="1"/>
              </p:cNvSpPr>
              <p:nvPr>
                <p:ph idx="1"/>
              </p:nvPr>
            </p:nvSpPr>
            <p:spPr/>
            <p:txBody>
              <a:bodyPr/>
              <a:lstStyle/>
              <a:p>
                <a:r>
                  <a:rPr lang="en-US" dirty="0"/>
                  <a:t>This problem happens because we have to calculate the probability of correlated events. </a:t>
                </a:r>
              </a:p>
              <a:p>
                <a:r>
                  <a:rPr lang="en-US" dirty="0"/>
                  <a:t>This is when we get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oMath>
                </a14:m>
                <a:endParaRPr lang="en-US" dirty="0"/>
              </a:p>
              <a:p>
                <a:r>
                  <a:rPr lang="en-US" dirty="0"/>
                  <a:t>And we would need a huge amount of memory to build a table of counts for all those values. Or a big database table that is slow to search through.</a:t>
                </a:r>
              </a:p>
              <a:p>
                <a:r>
                  <a:rPr lang="en-US" dirty="0"/>
                  <a:t>However, if the events are uncorrelated, it’s suddenly way easier.</a:t>
                </a:r>
              </a:p>
              <a:p>
                <a:r>
                  <a:rPr lang="en-US" dirty="0"/>
                  <a:t>[does anyone remember what the probability of two events occurring is if they’re uncorrelated?]</a:t>
                </a:r>
              </a:p>
            </p:txBody>
          </p:sp>
        </mc:Choice>
        <mc:Fallback>
          <p:sp>
            <p:nvSpPr>
              <p:cNvPr id="3" name="Content Placeholder 2">
                <a:extLst>
                  <a:ext uri="{FF2B5EF4-FFF2-40B4-BE49-F238E27FC236}">
                    <a16:creationId xmlns:a16="http://schemas.microsoft.com/office/drawing/2014/main" id="{3A6CCC7E-7C05-CEF7-6DDD-9F5911338F9B}"/>
                  </a:ext>
                </a:extLst>
              </p:cNvPr>
              <p:cNvSpPr>
                <a:spLocks noGrp="1" noRot="1" noChangeAspect="1" noMove="1" noResize="1" noEditPoints="1" noAdjustHandles="1" noChangeArrowheads="1" noChangeShapeType="1" noTextEdit="1"/>
              </p:cNvSpPr>
              <p:nvPr>
                <p:ph idx="1"/>
              </p:nvPr>
            </p:nvSpPr>
            <p:spPr>
              <a:blipFill>
                <a:blip r:embed="rId2"/>
                <a:stretch>
                  <a:fillRect l="-1086" t="-2326" r="-1448"/>
                </a:stretch>
              </a:blipFill>
            </p:spPr>
            <p:txBody>
              <a:bodyPr/>
              <a:lstStyle/>
              <a:p>
                <a:r>
                  <a:rPr lang="en-US">
                    <a:noFill/>
                  </a:rPr>
                  <a:t> </a:t>
                </a:r>
              </a:p>
            </p:txBody>
          </p:sp>
        </mc:Fallback>
      </mc:AlternateContent>
    </p:spTree>
    <p:extLst>
      <p:ext uri="{BB962C8B-B14F-4D97-AF65-F5344CB8AC3E}">
        <p14:creationId xmlns:p14="http://schemas.microsoft.com/office/powerpoint/2010/main" val="2165763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E548-A06F-545C-C667-FEB7ACE23F20}"/>
              </a:ext>
            </a:extLst>
          </p:cNvPr>
          <p:cNvSpPr>
            <a:spLocks noGrp="1"/>
          </p:cNvSpPr>
          <p:nvPr>
            <p:ph type="title"/>
          </p:nvPr>
        </p:nvSpPr>
        <p:spPr/>
        <p:txBody>
          <a:bodyPr/>
          <a:lstStyle/>
          <a:p>
            <a:r>
              <a:rPr lang="en-US" dirty="0"/>
              <a:t>What happens if the events are uncorrelated?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85F489-2E26-97A7-D78F-873475E15365}"/>
                  </a:ext>
                </a:extLst>
              </p:cNvPr>
              <p:cNvSpPr>
                <a:spLocks noGrp="1"/>
              </p:cNvSpPr>
              <p:nvPr>
                <p:ph idx="1"/>
              </p:nvPr>
            </p:nvSpPr>
            <p:spPr/>
            <p:txBody>
              <a:bodyPr>
                <a:normAutofit fontScale="92500" lnSpcReduction="10000"/>
              </a:bodyPr>
              <a:lstStyle/>
              <a:p>
                <a:r>
                  <a:rPr lang="en-US" dirty="0"/>
                  <a:t>If two events are uncorrelated, then:</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oMath>
                </a14:m>
                <a:endParaRPr lang="en-US" dirty="0"/>
              </a:p>
              <a:p>
                <a:r>
                  <a:rPr lang="en-US" dirty="0"/>
                  <a:t>Why? Because they are equally likely to occur together or apart, so we don’t have to adjust for the probability that A increased the chance of B happening.</a:t>
                </a:r>
              </a:p>
              <a:p>
                <a:r>
                  <a:rPr lang="en-US" dirty="0"/>
                  <a:t>Mathematically, if A and B are correlated instead:</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oMath>
                </a14:m>
                <a:br>
                  <a:rPr lang="en-US" b="0" dirty="0">
                    <a:ea typeface="Cambria Math" panose="02040503050406030204" pitchFamily="18" charset="0"/>
                  </a:rPr>
                </a:br>
                <a:r>
                  <a:rPr lang="en-US" b="0" dirty="0">
                    <a:ea typeface="Cambria Math" panose="02040503050406030204" pitchFamily="18" charset="0"/>
                  </a:rPr>
                  <a:t>This is bad, because ”A” can be a complex situation, it can be: P(B | something &amp; something else &amp; something else)</a:t>
                </a:r>
                <a:br>
                  <a:rPr lang="en-US" b="0" dirty="0">
                    <a:ea typeface="Cambria Math" panose="02040503050406030204" pitchFamily="18" charset="0"/>
                  </a:rPr>
                </a:br>
                <a:r>
                  <a:rPr lang="en-US" b="0" dirty="0">
                    <a:ea typeface="Cambria Math" panose="02040503050406030204" pitchFamily="18" charset="0"/>
                  </a:rPr>
                  <a:t>(note: this comes from re-arranging Bayes’ theorem)</a:t>
                </a:r>
              </a:p>
              <a:p>
                <a:r>
                  <a:rPr lang="en-US" dirty="0"/>
                  <a:t>But for the uncorrelated case, we just multiply.</a:t>
                </a:r>
                <a:br>
                  <a:rPr lang="en-US" dirty="0"/>
                </a:br>
                <a:endParaRPr lang="en-US" dirty="0"/>
              </a:p>
            </p:txBody>
          </p:sp>
        </mc:Choice>
        <mc:Fallback>
          <p:sp>
            <p:nvSpPr>
              <p:cNvPr id="3" name="Content Placeholder 2">
                <a:extLst>
                  <a:ext uri="{FF2B5EF4-FFF2-40B4-BE49-F238E27FC236}">
                    <a16:creationId xmlns:a16="http://schemas.microsoft.com/office/drawing/2014/main" id="{5485F489-2E26-97A7-D78F-873475E15365}"/>
                  </a:ext>
                </a:extLst>
              </p:cNvPr>
              <p:cNvSpPr>
                <a:spLocks noGrp="1" noRot="1" noChangeAspect="1" noMove="1" noResize="1" noEditPoints="1" noAdjustHandles="1" noChangeArrowheads="1" noChangeShapeType="1" noTextEdit="1"/>
              </p:cNvSpPr>
              <p:nvPr>
                <p:ph idx="1"/>
              </p:nvPr>
            </p:nvSpPr>
            <p:spPr>
              <a:blipFill>
                <a:blip r:embed="rId2"/>
                <a:stretch>
                  <a:fillRect l="-965" t="-2616"/>
                </a:stretch>
              </a:blipFill>
            </p:spPr>
            <p:txBody>
              <a:bodyPr/>
              <a:lstStyle/>
              <a:p>
                <a:r>
                  <a:rPr lang="en-US">
                    <a:noFill/>
                  </a:rPr>
                  <a:t> </a:t>
                </a:r>
              </a:p>
            </p:txBody>
          </p:sp>
        </mc:Fallback>
      </mc:AlternateContent>
    </p:spTree>
    <p:extLst>
      <p:ext uri="{BB962C8B-B14F-4D97-AF65-F5344CB8AC3E}">
        <p14:creationId xmlns:p14="http://schemas.microsoft.com/office/powerpoint/2010/main" val="3442724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9473-03AC-8248-50E2-81AD3514076E}"/>
              </a:ext>
            </a:extLst>
          </p:cNvPr>
          <p:cNvSpPr>
            <a:spLocks noGrp="1"/>
          </p:cNvSpPr>
          <p:nvPr>
            <p:ph type="title"/>
          </p:nvPr>
        </p:nvSpPr>
        <p:spPr/>
        <p:txBody>
          <a:bodyPr/>
          <a:lstStyle/>
          <a:p>
            <a:r>
              <a:rPr lang="en-US" dirty="0"/>
              <a:t>Trying to use this knowledge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AACDF9-27A9-177F-3D29-214DEF1401E5}"/>
                  </a:ext>
                </a:extLst>
              </p:cNvPr>
              <p:cNvSpPr>
                <a:spLocks noGrp="1"/>
              </p:cNvSpPr>
              <p:nvPr>
                <p:ph idx="1"/>
              </p:nvPr>
            </p:nvSpPr>
            <p:spPr>
              <a:xfrm>
                <a:off x="239843" y="1690688"/>
                <a:ext cx="11482465" cy="5167311"/>
              </a:xfrm>
            </p:spPr>
            <p:txBody>
              <a:bodyPr>
                <a:normAutofit/>
              </a:bodyPr>
              <a:lstStyle/>
              <a:p>
                <a:r>
                  <a:rPr lang="en-US" dirty="0"/>
                  <a:t>If all of our features (except the target) are uncorrelated, we can multiply their probabilities together</a:t>
                </a:r>
              </a:p>
              <a:p>
                <a:r>
                  <a:rPr lang="en-US" dirty="0"/>
                  <a:t>So, revisiting our plant example:</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𝑊𝑎𝑡𝑒𝑟𝑒𝑑</m:t>
                    </m:r>
                    <m:r>
                      <a:rPr lang="en-US" b="0" i="1" smtClean="0">
                        <a:latin typeface="Cambria Math" panose="02040503050406030204" pitchFamily="18" charset="0"/>
                      </a:rPr>
                      <m:t>, </m:t>
                    </m:r>
                    <m:r>
                      <a:rPr lang="en-US" b="0" i="1" smtClean="0">
                        <a:latin typeface="Cambria Math" panose="02040503050406030204" pitchFamily="18" charset="0"/>
                      </a:rPr>
                      <m:t>𝐶𝑎𝑐𝑡𝑢𝑠</m:t>
                    </m:r>
                    <m:r>
                      <a:rPr lang="en-US" b="0" i="1" smtClean="0">
                        <a:latin typeface="Cambria Math" panose="02040503050406030204" pitchFamily="18" charset="0"/>
                      </a:rPr>
                      <m:t>, </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oMath>
                </a14:m>
                <a:endParaRPr lang="en-US" dirty="0"/>
              </a:p>
              <a:p>
                <a:r>
                  <a:rPr lang="en-US" dirty="0"/>
                  <a:t>We might think that we should rewrite it like this:</a:t>
                </a: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r>
                          <a:rPr lang="en-US" b="0" i="1" smtClean="0">
                            <a:latin typeface="Cambria Math" panose="02040503050406030204" pitchFamily="18" charset="0"/>
                            <a:ea typeface="Cambria Math" panose="02040503050406030204" pitchFamily="18" charset="0"/>
                          </a:rPr>
                          <m:t>)</m:t>
                        </m:r>
                      </m:den>
                    </m:f>
                  </m:oMath>
                </a14:m>
                <a:endParaRPr lang="en-US" dirty="0"/>
              </a:p>
              <a:p>
                <a:r>
                  <a:rPr lang="en-US" dirty="0"/>
                  <a:t>And then, hey, if the features are uncorrelated, we get this, right?</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𝑊𝑎𝑡𝑒𝑟𝑒𝑑</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𝐶𝑎𝑐𝑡𝑢𝑠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𝑊𝑎𝑡𝑒𝑟𝑒𝑑</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𝐶𝑎𝑐𝑡𝑢𝑠</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𝑊𝑖𝑙𝑡𝑒𝑑</m:t>
                          </m:r>
                        </m:e>
                      </m:d>
                    </m:oMath>
                  </m:oMathPara>
                </a14:m>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9FAACDF9-27A9-177F-3D29-214DEF1401E5}"/>
                  </a:ext>
                </a:extLst>
              </p:cNvPr>
              <p:cNvSpPr>
                <a:spLocks noGrp="1" noRot="1" noChangeAspect="1" noMove="1" noResize="1" noEditPoints="1" noAdjustHandles="1" noChangeArrowheads="1" noChangeShapeType="1" noTextEdit="1"/>
              </p:cNvSpPr>
              <p:nvPr>
                <p:ph idx="1"/>
              </p:nvPr>
            </p:nvSpPr>
            <p:spPr>
              <a:xfrm>
                <a:off x="239843" y="1690688"/>
                <a:ext cx="11482465" cy="5167311"/>
              </a:xfrm>
              <a:blipFill>
                <a:blip r:embed="rId2"/>
                <a:stretch>
                  <a:fillRect l="-955" t="-1887"/>
                </a:stretch>
              </a:blipFill>
            </p:spPr>
            <p:txBody>
              <a:bodyPr/>
              <a:lstStyle/>
              <a:p>
                <a:r>
                  <a:rPr lang="en-US">
                    <a:noFill/>
                  </a:rPr>
                  <a:t> </a:t>
                </a:r>
              </a:p>
            </p:txBody>
          </p:sp>
        </mc:Fallback>
      </mc:AlternateContent>
    </p:spTree>
    <p:extLst>
      <p:ext uri="{BB962C8B-B14F-4D97-AF65-F5344CB8AC3E}">
        <p14:creationId xmlns:p14="http://schemas.microsoft.com/office/powerpoint/2010/main" val="125803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7D2D-0D3F-FA03-81C4-5909133725DE}"/>
              </a:ext>
            </a:extLst>
          </p:cNvPr>
          <p:cNvSpPr>
            <a:spLocks noGrp="1"/>
          </p:cNvSpPr>
          <p:nvPr>
            <p:ph type="title"/>
          </p:nvPr>
        </p:nvSpPr>
        <p:spPr/>
        <p:txBody>
          <a:bodyPr/>
          <a:lstStyle/>
          <a:p>
            <a:r>
              <a:rPr lang="en-US" dirty="0"/>
              <a:t>Unfortunately, no</a:t>
            </a:r>
          </a:p>
        </p:txBody>
      </p:sp>
      <p:sp>
        <p:nvSpPr>
          <p:cNvPr id="3" name="Content Placeholder 2">
            <a:extLst>
              <a:ext uri="{FF2B5EF4-FFF2-40B4-BE49-F238E27FC236}">
                <a16:creationId xmlns:a16="http://schemas.microsoft.com/office/drawing/2014/main" id="{98318A00-E0F9-E12D-C6A8-A54B8A7AA34E}"/>
              </a:ext>
            </a:extLst>
          </p:cNvPr>
          <p:cNvSpPr>
            <a:spLocks noGrp="1"/>
          </p:cNvSpPr>
          <p:nvPr>
            <p:ph idx="1"/>
          </p:nvPr>
        </p:nvSpPr>
        <p:spPr/>
        <p:txBody>
          <a:bodyPr/>
          <a:lstStyle/>
          <a:p>
            <a:r>
              <a:rPr lang="en-US" dirty="0"/>
              <a:t>The previous result is logical, but not useful</a:t>
            </a:r>
          </a:p>
          <a:p>
            <a:r>
              <a:rPr lang="en-US" dirty="0"/>
              <a:t>It says “if all your features are uncorrelated, then the chance that a plant is wilted has nothing to do with whether it was a cactus, or watered, or anything else, so just take the base probability that it was wilted and call it a day”</a:t>
            </a:r>
          </a:p>
          <a:p>
            <a:r>
              <a:rPr lang="en-US" dirty="0"/>
              <a:t>We can’t assume that all the features are uncorrelated without removing all intelligence from the classifier. </a:t>
            </a:r>
          </a:p>
          <a:p>
            <a:r>
              <a:rPr lang="en-US" dirty="0"/>
              <a:t>Instead, the target feature must be correlated with each of the other features. However, they are all considered to be mutually uncorrelated.</a:t>
            </a:r>
          </a:p>
        </p:txBody>
      </p:sp>
    </p:spTree>
    <p:extLst>
      <p:ext uri="{BB962C8B-B14F-4D97-AF65-F5344CB8AC3E}">
        <p14:creationId xmlns:p14="http://schemas.microsoft.com/office/powerpoint/2010/main" val="1259079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9473-03AC-8248-50E2-81AD3514076E}"/>
              </a:ext>
            </a:extLst>
          </p:cNvPr>
          <p:cNvSpPr>
            <a:spLocks noGrp="1"/>
          </p:cNvSpPr>
          <p:nvPr>
            <p:ph type="title"/>
          </p:nvPr>
        </p:nvSpPr>
        <p:spPr/>
        <p:txBody>
          <a:bodyPr/>
          <a:lstStyle/>
          <a:p>
            <a:r>
              <a:rPr lang="en-US" dirty="0"/>
              <a:t>Why this is useful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AACDF9-27A9-177F-3D29-214DEF1401E5}"/>
                  </a:ext>
                </a:extLst>
              </p:cNvPr>
              <p:cNvSpPr>
                <a:spLocks noGrp="1"/>
              </p:cNvSpPr>
              <p:nvPr>
                <p:ph idx="1"/>
              </p:nvPr>
            </p:nvSpPr>
            <p:spPr>
              <a:xfrm>
                <a:off x="119921" y="2188564"/>
                <a:ext cx="11842230" cy="4669435"/>
              </a:xfrm>
            </p:spPr>
            <p:txBody>
              <a:bodyPr>
                <a:normAutofit fontScale="85000" lnSpcReduction="10000"/>
              </a:bodyPr>
              <a:lstStyle/>
              <a:p>
                <a:r>
                  <a:rPr lang="en-US" dirty="0"/>
                  <a:t>If all of our features (except the target) are uncorrelated once we know the class, we can multiply their probabilities together</a:t>
                </a:r>
              </a:p>
              <a:p>
                <a:r>
                  <a:rPr lang="en-US" dirty="0"/>
                  <a:t>So, revisiting our plant example:</a:t>
                </a:r>
                <a:br>
                  <a:rPr lang="en-US" dirty="0"/>
                </a:b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𝑊𝑎𝑡𝑒𝑟𝑒𝑑</m:t>
                    </m:r>
                    <m:r>
                      <a:rPr lang="en-US" b="0" i="1" smtClean="0">
                        <a:latin typeface="Cambria Math" panose="02040503050406030204" pitchFamily="18" charset="0"/>
                      </a:rPr>
                      <m:t>, </m:t>
                    </m:r>
                    <m:r>
                      <a:rPr lang="en-US" b="0" i="1" smtClean="0">
                        <a:latin typeface="Cambria Math" panose="02040503050406030204" pitchFamily="18" charset="0"/>
                      </a:rPr>
                      <m:t>𝐶𝑎𝑐𝑡𝑢𝑠</m:t>
                    </m:r>
                    <m:r>
                      <a:rPr lang="en-US" b="0" i="1" smtClean="0">
                        <a:latin typeface="Cambria Math" panose="02040503050406030204" pitchFamily="18" charset="0"/>
                      </a:rPr>
                      <m:t>, </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oMath>
                </a14:m>
                <a:endParaRPr lang="en-US" dirty="0"/>
              </a:p>
              <a:p>
                <a:r>
                  <a:rPr lang="en-US" dirty="0"/>
                  <a:t>Can be re-written as:</a:t>
                </a:r>
                <a:br>
                  <a:rPr lang="en-US" dirty="0"/>
                </a:br>
                <a:br>
                  <a:rPr lang="en-US" dirty="0"/>
                </a:b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𝑊𝑖𝑙𝑡𝑒𝑑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𝑊𝑖𝑙𝑡𝑒𝑑</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𝑊𝑖𝑙𝑡𝑒𝑑</m:t>
                            </m:r>
                          </m:e>
                        </m:d>
                      </m:num>
                      <m:den>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𝑀𝑎𝑑𝑒𝑂𝑓𝑃𝑙𝑎𝑠𝑡𝑖𝑐</m:t>
                            </m:r>
                          </m:e>
                        </m:d>
                      </m:den>
                    </m:f>
                  </m:oMath>
                </a14:m>
                <a:endParaRPr lang="en-US" dirty="0"/>
              </a:p>
              <a:p>
                <a:r>
                  <a:rPr lang="en-US" dirty="0"/>
                  <a:t>All of these things can be pre-calculated and stored in a table without the table being huge (assuming the number of classes is reasonable)</a:t>
                </a:r>
              </a:p>
              <a:p>
                <a:r>
                  <a:rPr lang="en-US" dirty="0"/>
                  <a:t>Note, we are not assuming the features are totally independent. Only independent given a class. The denominator has to be P(Watered, Cactus, </a:t>
                </a:r>
                <a:r>
                  <a:rPr lang="en-US" dirty="0" err="1"/>
                  <a:t>MadeOfPlastic</a:t>
                </a:r>
                <a:r>
                  <a:rPr lang="en-US" dirty="0"/>
                  <a:t>), not P(Watered)*P(Cactus)*P(</a:t>
                </a:r>
                <a:r>
                  <a:rPr lang="en-US" dirty="0" err="1"/>
                  <a:t>MadeOfPlastic</a:t>
                </a:r>
                <a:r>
                  <a:rPr lang="en-US" dirty="0"/>
                  <a:t>). These are different numbers.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FAACDF9-27A9-177F-3D29-214DEF1401E5}"/>
                  </a:ext>
                </a:extLst>
              </p:cNvPr>
              <p:cNvSpPr>
                <a:spLocks noGrp="1" noRot="1" noChangeAspect="1" noMove="1" noResize="1" noEditPoints="1" noAdjustHandles="1" noChangeArrowheads="1" noChangeShapeType="1" noTextEdit="1"/>
              </p:cNvSpPr>
              <p:nvPr>
                <p:ph idx="1"/>
              </p:nvPr>
            </p:nvSpPr>
            <p:spPr>
              <a:xfrm>
                <a:off x="119921" y="2188564"/>
                <a:ext cx="11842230" cy="4669435"/>
              </a:xfrm>
              <a:blipFill>
                <a:blip r:embed="rId2"/>
                <a:stretch>
                  <a:fillRect l="-721" t="-2480"/>
                </a:stretch>
              </a:blipFill>
            </p:spPr>
            <p:txBody>
              <a:bodyPr/>
              <a:lstStyle/>
              <a:p>
                <a:r>
                  <a:rPr lang="en-US">
                    <a:noFill/>
                  </a:rPr>
                  <a:t> </a:t>
                </a:r>
              </a:p>
            </p:txBody>
          </p:sp>
        </mc:Fallback>
      </mc:AlternateContent>
    </p:spTree>
    <p:extLst>
      <p:ext uri="{BB962C8B-B14F-4D97-AF65-F5344CB8AC3E}">
        <p14:creationId xmlns:p14="http://schemas.microsoft.com/office/powerpoint/2010/main" val="5135969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15ED-9E65-44A8-E483-D605A53FD7F8}"/>
              </a:ext>
            </a:extLst>
          </p:cNvPr>
          <p:cNvSpPr>
            <a:spLocks noGrp="1"/>
          </p:cNvSpPr>
          <p:nvPr>
            <p:ph type="title"/>
          </p:nvPr>
        </p:nvSpPr>
        <p:spPr/>
        <p:txBody>
          <a:bodyPr/>
          <a:lstStyle/>
          <a:p>
            <a:r>
              <a:rPr lang="en-US" dirty="0"/>
              <a:t>Reminding ourself of the data</a:t>
            </a:r>
          </a:p>
        </p:txBody>
      </p:sp>
      <p:graphicFrame>
        <p:nvGraphicFramePr>
          <p:cNvPr id="4" name="Table 4">
            <a:extLst>
              <a:ext uri="{FF2B5EF4-FFF2-40B4-BE49-F238E27FC236}">
                <a16:creationId xmlns:a16="http://schemas.microsoft.com/office/drawing/2014/main" id="{6C4239AF-98A9-010F-7E01-3799359CE06C}"/>
              </a:ext>
            </a:extLst>
          </p:cNvPr>
          <p:cNvGraphicFramePr>
            <a:graphicFrameLocks noGrp="1"/>
          </p:cNvGraphicFramePr>
          <p:nvPr/>
        </p:nvGraphicFramePr>
        <p:xfrm>
          <a:off x="838200" y="2380305"/>
          <a:ext cx="10515600" cy="3657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538982859"/>
                    </a:ext>
                  </a:extLst>
                </a:gridCol>
                <a:gridCol w="2628900">
                  <a:extLst>
                    <a:ext uri="{9D8B030D-6E8A-4147-A177-3AD203B41FA5}">
                      <a16:colId xmlns:a16="http://schemas.microsoft.com/office/drawing/2014/main" val="161827955"/>
                    </a:ext>
                  </a:extLst>
                </a:gridCol>
                <a:gridCol w="2628900">
                  <a:extLst>
                    <a:ext uri="{9D8B030D-6E8A-4147-A177-3AD203B41FA5}">
                      <a16:colId xmlns:a16="http://schemas.microsoft.com/office/drawing/2014/main" val="1267494604"/>
                    </a:ext>
                  </a:extLst>
                </a:gridCol>
                <a:gridCol w="2628900">
                  <a:extLst>
                    <a:ext uri="{9D8B030D-6E8A-4147-A177-3AD203B41FA5}">
                      <a16:colId xmlns:a16="http://schemas.microsoft.com/office/drawing/2014/main" val="1085888350"/>
                    </a:ext>
                  </a:extLst>
                </a:gridCol>
              </a:tblGrid>
              <a:tr h="370840">
                <a:tc>
                  <a:txBody>
                    <a:bodyPr/>
                    <a:lstStyle/>
                    <a:p>
                      <a:r>
                        <a:rPr lang="en-US" sz="2400" dirty="0"/>
                        <a:t>Watered</a:t>
                      </a:r>
                    </a:p>
                  </a:txBody>
                  <a:tcPr/>
                </a:tc>
                <a:tc>
                  <a:txBody>
                    <a:bodyPr/>
                    <a:lstStyle/>
                    <a:p>
                      <a:r>
                        <a:rPr lang="en-US" sz="2400" dirty="0"/>
                        <a:t>Cactus</a:t>
                      </a:r>
                    </a:p>
                  </a:txBody>
                  <a:tcPr/>
                </a:tc>
                <a:tc>
                  <a:txBody>
                    <a:bodyPr/>
                    <a:lstStyle/>
                    <a:p>
                      <a:r>
                        <a:rPr lang="en-US" sz="2400" dirty="0" err="1"/>
                        <a:t>MadeOfPlastic</a:t>
                      </a:r>
                      <a:endParaRPr lang="en-US" sz="2400" dirty="0"/>
                    </a:p>
                  </a:txBody>
                  <a:tcPr/>
                </a:tc>
                <a:tc>
                  <a:txBody>
                    <a:bodyPr/>
                    <a:lstStyle/>
                    <a:p>
                      <a:r>
                        <a:rPr lang="en-US" sz="2400" dirty="0"/>
                        <a:t>Wilted (target)</a:t>
                      </a:r>
                    </a:p>
                  </a:txBody>
                  <a:tcPr/>
                </a:tc>
                <a:extLst>
                  <a:ext uri="{0D108BD9-81ED-4DB2-BD59-A6C34878D82A}">
                    <a16:rowId xmlns:a16="http://schemas.microsoft.com/office/drawing/2014/main" val="1396360168"/>
                  </a:ext>
                </a:extLst>
              </a:tr>
              <a:tr h="370840">
                <a:tc>
                  <a:txBody>
                    <a:bodyPr/>
                    <a:lstStyle/>
                    <a:p>
                      <a:r>
                        <a:rPr lang="en-US" sz="2400" dirty="0"/>
                        <a:t>True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extLst>
                  <a:ext uri="{0D108BD9-81ED-4DB2-BD59-A6C34878D82A}">
                    <a16:rowId xmlns:a16="http://schemas.microsoft.com/office/drawing/2014/main" val="3270547466"/>
                  </a:ext>
                </a:extLst>
              </a:tr>
              <a:tr h="370840">
                <a:tc>
                  <a:txBody>
                    <a:bodyPr/>
                    <a:lstStyle/>
                    <a:p>
                      <a:r>
                        <a:rPr lang="en-US" sz="2400" dirty="0"/>
                        <a:t>True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extLst>
                  <a:ext uri="{0D108BD9-81ED-4DB2-BD59-A6C34878D82A}">
                    <a16:rowId xmlns:a16="http://schemas.microsoft.com/office/drawing/2014/main" val="3035146383"/>
                  </a:ext>
                </a:extLst>
              </a:tr>
              <a:tr h="370840">
                <a:tc>
                  <a:txBody>
                    <a:bodyPr/>
                    <a:lstStyle/>
                    <a:p>
                      <a:r>
                        <a:rPr lang="en-US" sz="2400" dirty="0"/>
                        <a:t>True</a:t>
                      </a:r>
                    </a:p>
                  </a:txBody>
                  <a:tcPr/>
                </a:tc>
                <a:tc>
                  <a:txBody>
                    <a:bodyPr/>
                    <a:lstStyle/>
                    <a:p>
                      <a:r>
                        <a:rPr lang="en-US" sz="2400" dirty="0"/>
                        <a:t>True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3418742155"/>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tc>
                  <a:txBody>
                    <a:bodyPr/>
                    <a:lstStyle/>
                    <a:p>
                      <a:r>
                        <a:rPr lang="en-US" sz="2400" dirty="0"/>
                        <a:t>False</a:t>
                      </a:r>
                    </a:p>
                  </a:txBody>
                  <a:tcPr/>
                </a:tc>
                <a:extLst>
                  <a:ext uri="{0D108BD9-81ED-4DB2-BD59-A6C34878D82A}">
                    <a16:rowId xmlns:a16="http://schemas.microsoft.com/office/drawing/2014/main" val="2615819169"/>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431199409"/>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1516326418"/>
                  </a:ext>
                </a:extLst>
              </a:tr>
              <a:tr h="370840">
                <a:tc>
                  <a:txBody>
                    <a:bodyPr/>
                    <a:lstStyle/>
                    <a:p>
                      <a:r>
                        <a:rPr lang="en-US" sz="2400" dirty="0"/>
                        <a:t>False</a:t>
                      </a:r>
                    </a:p>
                  </a:txBody>
                  <a:tcPr/>
                </a:tc>
                <a:tc>
                  <a:txBody>
                    <a:bodyPr/>
                    <a:lstStyle/>
                    <a:p>
                      <a:r>
                        <a:rPr lang="en-US" sz="2400" dirty="0"/>
                        <a:t>False</a:t>
                      </a:r>
                    </a:p>
                  </a:txBody>
                  <a:tcPr/>
                </a:tc>
                <a:tc>
                  <a:txBody>
                    <a:bodyPr/>
                    <a:lstStyle/>
                    <a:p>
                      <a:r>
                        <a:rPr lang="en-US" sz="2400" dirty="0"/>
                        <a:t>False</a:t>
                      </a:r>
                    </a:p>
                  </a:txBody>
                  <a:tcPr/>
                </a:tc>
                <a:tc>
                  <a:txBody>
                    <a:bodyPr/>
                    <a:lstStyle/>
                    <a:p>
                      <a:r>
                        <a:rPr lang="en-US" sz="2400" dirty="0"/>
                        <a:t>True</a:t>
                      </a:r>
                    </a:p>
                  </a:txBody>
                  <a:tcPr/>
                </a:tc>
                <a:extLst>
                  <a:ext uri="{0D108BD9-81ED-4DB2-BD59-A6C34878D82A}">
                    <a16:rowId xmlns:a16="http://schemas.microsoft.com/office/drawing/2014/main" val="3843268793"/>
                  </a:ext>
                </a:extLst>
              </a:tr>
            </a:tbl>
          </a:graphicData>
        </a:graphic>
      </p:graphicFrame>
    </p:spTree>
    <p:extLst>
      <p:ext uri="{BB962C8B-B14F-4D97-AF65-F5344CB8AC3E}">
        <p14:creationId xmlns:p14="http://schemas.microsoft.com/office/powerpoint/2010/main" val="57348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C53C-B56C-0C01-7219-E0ADDCF1E61D}"/>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D4BC39CA-3E6B-B481-02E1-688E8DE8EB5A}"/>
              </a:ext>
            </a:extLst>
          </p:cNvPr>
          <p:cNvSpPr>
            <a:spLocks noGrp="1"/>
          </p:cNvSpPr>
          <p:nvPr>
            <p:ph idx="1"/>
          </p:nvPr>
        </p:nvSpPr>
        <p:spPr>
          <a:xfrm>
            <a:off x="509666" y="1825625"/>
            <a:ext cx="11227632" cy="4815018"/>
          </a:xfrm>
        </p:spPr>
        <p:txBody>
          <a:bodyPr/>
          <a:lstStyle/>
          <a:p>
            <a:pPr marL="514350" indent="-514350">
              <a:buFont typeface="+mj-lt"/>
              <a:buAutoNum type="arabicPeriod"/>
            </a:pPr>
            <a:r>
              <a:rPr lang="en-US" dirty="0"/>
              <a:t>Apply Find-S to the following dataset. Show the hypothesis at each step.</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How accurate is that hypothesis?</a:t>
            </a:r>
          </a:p>
          <a:p>
            <a:pPr marL="514350" indent="-514350">
              <a:buFont typeface="+mj-lt"/>
              <a:buAutoNum type="arabicPeriod"/>
            </a:pPr>
            <a:r>
              <a:rPr lang="en-US" dirty="0"/>
              <a:t>Write your own hypothesis as a Boolean function that is 100% accurate on the data above. Use standard logical notation.</a:t>
            </a:r>
          </a:p>
          <a:p>
            <a:endParaRPr lang="en-US" dirty="0"/>
          </a:p>
        </p:txBody>
      </p:sp>
      <p:graphicFrame>
        <p:nvGraphicFramePr>
          <p:cNvPr id="4" name="Table 4">
            <a:extLst>
              <a:ext uri="{FF2B5EF4-FFF2-40B4-BE49-F238E27FC236}">
                <a16:creationId xmlns:a16="http://schemas.microsoft.com/office/drawing/2014/main" id="{B891A9C2-AB1C-C1BB-42C1-711709FA4B3C}"/>
              </a:ext>
            </a:extLst>
          </p:cNvPr>
          <p:cNvGraphicFramePr>
            <a:graphicFrameLocks noGrp="1"/>
          </p:cNvGraphicFramePr>
          <p:nvPr>
            <p:extLst>
              <p:ext uri="{D42A27DB-BD31-4B8C-83A1-F6EECF244321}">
                <p14:modId xmlns:p14="http://schemas.microsoft.com/office/powerpoint/2010/main" val="2050680229"/>
              </p:ext>
            </p:extLst>
          </p:nvPr>
        </p:nvGraphicFramePr>
        <p:xfrm>
          <a:off x="2211881" y="234196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20169908"/>
                    </a:ext>
                  </a:extLst>
                </a:gridCol>
                <a:gridCol w="2032000">
                  <a:extLst>
                    <a:ext uri="{9D8B030D-6E8A-4147-A177-3AD203B41FA5}">
                      <a16:colId xmlns:a16="http://schemas.microsoft.com/office/drawing/2014/main" val="410855341"/>
                    </a:ext>
                  </a:extLst>
                </a:gridCol>
                <a:gridCol w="2032000">
                  <a:extLst>
                    <a:ext uri="{9D8B030D-6E8A-4147-A177-3AD203B41FA5}">
                      <a16:colId xmlns:a16="http://schemas.microsoft.com/office/drawing/2014/main" val="1794729274"/>
                    </a:ext>
                  </a:extLst>
                </a:gridCol>
                <a:gridCol w="2032000">
                  <a:extLst>
                    <a:ext uri="{9D8B030D-6E8A-4147-A177-3AD203B41FA5}">
                      <a16:colId xmlns:a16="http://schemas.microsoft.com/office/drawing/2014/main" val="3127590744"/>
                    </a:ext>
                  </a:extLst>
                </a:gridCol>
              </a:tblGrid>
              <a:tr h="370840">
                <a:tc>
                  <a:txBody>
                    <a:bodyPr/>
                    <a:lstStyle/>
                    <a:p>
                      <a:r>
                        <a:rPr lang="en-US" dirty="0"/>
                        <a:t>Fluffy</a:t>
                      </a:r>
                    </a:p>
                  </a:txBody>
                  <a:tcPr/>
                </a:tc>
                <a:tc>
                  <a:txBody>
                    <a:bodyPr/>
                    <a:lstStyle/>
                    <a:p>
                      <a:r>
                        <a:rPr lang="en-US" dirty="0"/>
                        <a:t>Hops</a:t>
                      </a:r>
                    </a:p>
                  </a:txBody>
                  <a:tcPr/>
                </a:tc>
                <a:tc>
                  <a:txBody>
                    <a:bodyPr/>
                    <a:lstStyle/>
                    <a:p>
                      <a:r>
                        <a:rPr lang="en-US" dirty="0"/>
                        <a:t>BigEars</a:t>
                      </a:r>
                    </a:p>
                  </a:txBody>
                  <a:tcPr/>
                </a:tc>
                <a:tc>
                  <a:txBody>
                    <a:bodyPr/>
                    <a:lstStyle/>
                    <a:p>
                      <a:r>
                        <a:rPr lang="en-US" dirty="0" err="1"/>
                        <a:t>IsRabbit</a:t>
                      </a:r>
                      <a:r>
                        <a:rPr lang="en-US" dirty="0"/>
                        <a:t>? (target)</a:t>
                      </a:r>
                    </a:p>
                  </a:txBody>
                  <a:tcPr/>
                </a:tc>
                <a:extLst>
                  <a:ext uri="{0D108BD9-81ED-4DB2-BD59-A6C34878D82A}">
                    <a16:rowId xmlns:a16="http://schemas.microsoft.com/office/drawing/2014/main" val="1944622779"/>
                  </a:ext>
                </a:extLst>
              </a:tr>
              <a:tr h="370840">
                <a:tc>
                  <a:txBody>
                    <a:bodyPr/>
                    <a:lstStyle/>
                    <a:p>
                      <a:r>
                        <a:rPr lang="en-US" dirty="0"/>
                        <a:t>True</a:t>
                      </a:r>
                    </a:p>
                  </a:txBody>
                  <a:tcPr/>
                </a:tc>
                <a:tc>
                  <a:txBody>
                    <a:bodyPr/>
                    <a:lstStyle/>
                    <a:p>
                      <a:r>
                        <a:rPr lang="en-US" dirty="0"/>
                        <a:t>True</a:t>
                      </a:r>
                    </a:p>
                  </a:txBody>
                  <a:tcPr/>
                </a:tc>
                <a:tc>
                  <a:txBody>
                    <a:bodyPr/>
                    <a:lstStyle/>
                    <a:p>
                      <a:r>
                        <a:rPr lang="en-US" dirty="0"/>
                        <a:t>False</a:t>
                      </a:r>
                    </a:p>
                  </a:txBody>
                  <a:tcPr/>
                </a:tc>
                <a:tc>
                  <a:txBody>
                    <a:bodyPr/>
                    <a:lstStyle/>
                    <a:p>
                      <a:r>
                        <a:rPr lang="en-US" dirty="0"/>
                        <a:t>True</a:t>
                      </a:r>
                    </a:p>
                  </a:txBody>
                  <a:tcPr/>
                </a:tc>
                <a:extLst>
                  <a:ext uri="{0D108BD9-81ED-4DB2-BD59-A6C34878D82A}">
                    <a16:rowId xmlns:a16="http://schemas.microsoft.com/office/drawing/2014/main" val="445279474"/>
                  </a:ext>
                </a:extLst>
              </a:tr>
              <a:tr h="370840">
                <a:tc>
                  <a:txBody>
                    <a:bodyPr/>
                    <a:lstStyle/>
                    <a:p>
                      <a:r>
                        <a:rPr lang="en-US" dirty="0"/>
                        <a:t>False</a:t>
                      </a:r>
                    </a:p>
                  </a:txBody>
                  <a:tcPr/>
                </a:tc>
                <a:tc>
                  <a:txBody>
                    <a:bodyPr/>
                    <a:lstStyle/>
                    <a:p>
                      <a:r>
                        <a:rPr lang="en-US" dirty="0"/>
                        <a:t>True</a:t>
                      </a:r>
                    </a:p>
                  </a:txBody>
                  <a:tcPr/>
                </a:tc>
                <a:tc>
                  <a:txBody>
                    <a:bodyPr/>
                    <a:lstStyle/>
                    <a:p>
                      <a:r>
                        <a:rPr lang="en-US" dirty="0"/>
                        <a:t>False</a:t>
                      </a:r>
                    </a:p>
                  </a:txBody>
                  <a:tcPr/>
                </a:tc>
                <a:tc>
                  <a:txBody>
                    <a:bodyPr/>
                    <a:lstStyle/>
                    <a:p>
                      <a:r>
                        <a:rPr lang="en-US" dirty="0"/>
                        <a:t>False</a:t>
                      </a:r>
                    </a:p>
                  </a:txBody>
                  <a:tcPr/>
                </a:tc>
                <a:extLst>
                  <a:ext uri="{0D108BD9-81ED-4DB2-BD59-A6C34878D82A}">
                    <a16:rowId xmlns:a16="http://schemas.microsoft.com/office/drawing/2014/main" val="4008272364"/>
                  </a:ext>
                </a:extLst>
              </a:tr>
              <a:tr h="370840">
                <a:tc>
                  <a:txBody>
                    <a:bodyPr/>
                    <a:lstStyle/>
                    <a:p>
                      <a:r>
                        <a:rPr lang="en-US" dirty="0"/>
                        <a:t>False</a:t>
                      </a:r>
                    </a:p>
                  </a:txBody>
                  <a:tcPr/>
                </a:tc>
                <a:tc>
                  <a:txBody>
                    <a:bodyPr/>
                    <a:lstStyle/>
                    <a:p>
                      <a:r>
                        <a:rPr lang="en-US" dirty="0"/>
                        <a:t>True</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2631611477"/>
                  </a:ext>
                </a:extLst>
              </a:tr>
            </a:tbl>
          </a:graphicData>
        </a:graphic>
      </p:graphicFrame>
    </p:spTree>
    <p:extLst>
      <p:ext uri="{BB962C8B-B14F-4D97-AF65-F5344CB8AC3E}">
        <p14:creationId xmlns:p14="http://schemas.microsoft.com/office/powerpoint/2010/main" val="3290218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A7FC-5EE8-913D-34CC-5420424A72CF}"/>
              </a:ext>
            </a:extLst>
          </p:cNvPr>
          <p:cNvSpPr>
            <a:spLocks noGrp="1"/>
          </p:cNvSpPr>
          <p:nvPr>
            <p:ph type="title"/>
          </p:nvPr>
        </p:nvSpPr>
        <p:spPr/>
        <p:txBody>
          <a:bodyPr/>
          <a:lstStyle/>
          <a:p>
            <a:r>
              <a:rPr lang="en-US" dirty="0"/>
              <a:t>Doing the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C799D7-0BD7-6A3F-C22A-4CEAC3AED7EE}"/>
                  </a:ext>
                </a:extLst>
              </p:cNvPr>
              <p:cNvSpPr>
                <a:spLocks noGrp="1"/>
              </p:cNvSpPr>
              <p:nvPr>
                <p:ph idx="1"/>
              </p:nvPr>
            </p:nvSpPr>
            <p:spPr>
              <a:xfrm>
                <a:off x="227351" y="1945546"/>
                <a:ext cx="11737297" cy="4351338"/>
              </a:xfrm>
            </p:spPr>
            <p:txBody>
              <a:bodyPr>
                <a:normAutofit fontScale="85000" lnSpcReduction="10000"/>
              </a:bodyPr>
              <a:lstStyle/>
              <a:p>
                <a:r>
                  <a:rPr lang="en-US" dirty="0"/>
                  <a:t>Find: P( Wilted | Watered, Cactus, </a:t>
                </a:r>
                <a:r>
                  <a:rPr lang="en-US" dirty="0" err="1"/>
                  <a:t>MadeOfPlastic</a:t>
                </a:r>
                <a:r>
                  <a:rPr lang="en-US" dirty="0"/>
                  <a:t> ) =</a:t>
                </a:r>
                <a:br>
                  <a:rPr lang="en-US" dirty="0"/>
                </a:br>
                <a:br>
                  <a:rPr lang="en-US" dirty="0"/>
                </a:b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𝑀𝑎𝑑𝑒𝑂𝑓𝑃𝑙𝑎𝑠𝑡𝑖𝑐</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𝑀𝑎𝑑𝑒𝑂𝑓𝑃𝑙𝑎𝑠𝑡𝑖𝑐</m:t>
                            </m:r>
                          </m:e>
                        </m:d>
                      </m:den>
                    </m:f>
                  </m:oMath>
                </a14:m>
                <a:endParaRPr lang="en-US" dirty="0"/>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𝑊𝑖𝑙𝑡𝑒𝑑</m:t>
                    </m:r>
                    <m:r>
                      <a:rPr lang="en-US" i="1" dirty="0" smtClean="0">
                        <a:latin typeface="Cambria Math" panose="02040503050406030204" pitchFamily="18" charset="0"/>
                      </a:rPr>
                      <m:t>)=4/7</m:t>
                    </m:r>
                  </m:oMath>
                </a14:m>
                <a:endParaRPr lang="en-US"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b="0" i="1" smtClean="0">
                        <a:latin typeface="Cambria Math" panose="02040503050406030204" pitchFamily="18" charset="0"/>
                      </a:rPr>
                      <m:t>=1/4</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𝐶𝑎𝑐𝑡𝑢𝑠</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)=1/4</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𝑀𝑎𝑑𝑒𝑂𝑓𝑃𝑙𝑎𝑠𝑡𝑖𝑐</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)=0</m:t>
                    </m:r>
                  </m:oMath>
                </a14:m>
                <a:endParaRPr lang="en-US" dirty="0"/>
              </a:p>
              <a:p>
                <a:r>
                  <a:rPr lang="en-US" dirty="0"/>
                  <a:t>We don’t need to calculate anything else because we’re multiplying by 0, so P = 0</a:t>
                </a:r>
              </a:p>
              <a:p>
                <a:r>
                  <a:rPr lang="en-US" dirty="0"/>
                  <a:t>We’ve never seen a plastic cactus before, so we’re assuming that nothing made of plastic can possibly be wilted. This ends up being a correct assumption.</a:t>
                </a:r>
              </a:p>
            </p:txBody>
          </p:sp>
        </mc:Choice>
        <mc:Fallback xmlns="">
          <p:sp>
            <p:nvSpPr>
              <p:cNvPr id="3" name="Content Placeholder 2">
                <a:extLst>
                  <a:ext uri="{FF2B5EF4-FFF2-40B4-BE49-F238E27FC236}">
                    <a16:creationId xmlns:a16="http://schemas.microsoft.com/office/drawing/2014/main" id="{3FC799D7-0BD7-6A3F-C22A-4CEAC3AED7EE}"/>
                  </a:ext>
                </a:extLst>
              </p:cNvPr>
              <p:cNvSpPr>
                <a:spLocks noGrp="1" noRot="1" noChangeAspect="1" noMove="1" noResize="1" noEditPoints="1" noAdjustHandles="1" noChangeArrowheads="1" noChangeShapeType="1" noTextEdit="1"/>
              </p:cNvSpPr>
              <p:nvPr>
                <p:ph idx="1"/>
              </p:nvPr>
            </p:nvSpPr>
            <p:spPr>
              <a:xfrm>
                <a:off x="227351" y="1945546"/>
                <a:ext cx="11737297" cy="4351338"/>
              </a:xfrm>
              <a:blipFill>
                <a:blip r:embed="rId2"/>
                <a:stretch>
                  <a:fillRect l="-675" t="-2661" b="-1120"/>
                </a:stretch>
              </a:blipFill>
            </p:spPr>
            <p:txBody>
              <a:bodyPr/>
              <a:lstStyle/>
              <a:p>
                <a:r>
                  <a:rPr lang="en-US">
                    <a:noFill/>
                  </a:rPr>
                  <a:t> </a:t>
                </a:r>
              </a:p>
            </p:txBody>
          </p:sp>
        </mc:Fallback>
      </mc:AlternateContent>
    </p:spTree>
    <p:extLst>
      <p:ext uri="{BB962C8B-B14F-4D97-AF65-F5344CB8AC3E}">
        <p14:creationId xmlns:p14="http://schemas.microsoft.com/office/powerpoint/2010/main" val="1948646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845353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A3C7-795C-B3D6-2707-7A60BD9E3CA9}"/>
              </a:ext>
            </a:extLst>
          </p:cNvPr>
          <p:cNvSpPr>
            <a:spLocks noGrp="1"/>
          </p:cNvSpPr>
          <p:nvPr>
            <p:ph type="title"/>
          </p:nvPr>
        </p:nvSpPr>
        <p:spPr>
          <a:xfrm>
            <a:off x="838199" y="365125"/>
            <a:ext cx="10779177" cy="1325563"/>
          </a:xfrm>
        </p:spPr>
        <p:txBody>
          <a:bodyPr/>
          <a:lstStyle/>
          <a:p>
            <a:r>
              <a:rPr lang="en-US" dirty="0"/>
              <a:t>We can just declare things to be independent?</a:t>
            </a:r>
          </a:p>
        </p:txBody>
      </p:sp>
      <p:sp>
        <p:nvSpPr>
          <p:cNvPr id="3" name="Content Placeholder 2">
            <a:extLst>
              <a:ext uri="{FF2B5EF4-FFF2-40B4-BE49-F238E27FC236}">
                <a16:creationId xmlns:a16="http://schemas.microsoft.com/office/drawing/2014/main" id="{37473715-7A87-500F-A945-889CDA588CCD}"/>
              </a:ext>
            </a:extLst>
          </p:cNvPr>
          <p:cNvSpPr>
            <a:spLocks noGrp="1"/>
          </p:cNvSpPr>
          <p:nvPr>
            <p:ph idx="1"/>
          </p:nvPr>
        </p:nvSpPr>
        <p:spPr/>
        <p:txBody>
          <a:bodyPr/>
          <a:lstStyle/>
          <a:p>
            <a:r>
              <a:rPr lang="en-US" dirty="0"/>
              <a:t>Note that unless our features really are independent, we are actually engaging in self-delusion.</a:t>
            </a:r>
          </a:p>
          <a:p>
            <a:r>
              <a:rPr lang="en-US" dirty="0"/>
              <a:t>We are pretending that they are independent when they are not. </a:t>
            </a:r>
          </a:p>
          <a:p>
            <a:r>
              <a:rPr lang="en-US" dirty="0"/>
              <a:t>This is a very naïve assumption, so this classifier is called </a:t>
            </a:r>
            <a:r>
              <a:rPr lang="en-US" b="1" dirty="0"/>
              <a:t>naïve Bayes</a:t>
            </a:r>
            <a:r>
              <a:rPr lang="en-US" dirty="0"/>
              <a:t>.</a:t>
            </a:r>
          </a:p>
          <a:p>
            <a:r>
              <a:rPr lang="en-US" dirty="0"/>
              <a:t>However, despite being naïve, it actually works pretty well. </a:t>
            </a:r>
          </a:p>
        </p:txBody>
      </p:sp>
    </p:spTree>
    <p:extLst>
      <p:ext uri="{BB962C8B-B14F-4D97-AF65-F5344CB8AC3E}">
        <p14:creationId xmlns:p14="http://schemas.microsoft.com/office/powerpoint/2010/main" val="3686059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837A-9FAA-6E24-E5A7-6308AD444280}"/>
              </a:ext>
            </a:extLst>
          </p:cNvPr>
          <p:cNvSpPr>
            <a:spLocks noGrp="1"/>
          </p:cNvSpPr>
          <p:nvPr>
            <p:ph type="title"/>
          </p:nvPr>
        </p:nvSpPr>
        <p:spPr/>
        <p:txBody>
          <a:bodyPr/>
          <a:lstStyle/>
          <a:p>
            <a:r>
              <a:rPr lang="en-US" dirty="0"/>
              <a:t>Why do we want independence?</a:t>
            </a:r>
          </a:p>
        </p:txBody>
      </p:sp>
      <p:sp>
        <p:nvSpPr>
          <p:cNvPr id="3" name="Content Placeholder 2">
            <a:extLst>
              <a:ext uri="{FF2B5EF4-FFF2-40B4-BE49-F238E27FC236}">
                <a16:creationId xmlns:a16="http://schemas.microsoft.com/office/drawing/2014/main" id="{1040CF9B-AE18-A0AD-D940-AC054590483F}"/>
              </a:ext>
            </a:extLst>
          </p:cNvPr>
          <p:cNvSpPr>
            <a:spLocks noGrp="1"/>
          </p:cNvSpPr>
          <p:nvPr>
            <p:ph idx="1"/>
          </p:nvPr>
        </p:nvSpPr>
        <p:spPr>
          <a:xfrm>
            <a:off x="838199" y="1825625"/>
            <a:ext cx="10794167" cy="4351338"/>
          </a:xfrm>
        </p:spPr>
        <p:txBody>
          <a:bodyPr/>
          <a:lstStyle/>
          <a:p>
            <a:r>
              <a:rPr lang="en-US" dirty="0"/>
              <a:t>Suppose you have two features that are perfectly correlated</a:t>
            </a:r>
          </a:p>
          <a:p>
            <a:r>
              <a:rPr lang="en-US" dirty="0"/>
              <a:t>For example, suppose we have three non-label features:</a:t>
            </a:r>
          </a:p>
          <a:p>
            <a:pPr lvl="1"/>
            <a:r>
              <a:rPr lang="en-US" dirty="0"/>
              <a:t>Is cloudy</a:t>
            </a:r>
          </a:p>
          <a:p>
            <a:pPr lvl="1"/>
            <a:r>
              <a:rPr lang="en-US" dirty="0"/>
              <a:t>Is raining</a:t>
            </a:r>
          </a:p>
          <a:p>
            <a:pPr lvl="1"/>
            <a:r>
              <a:rPr lang="en-US" dirty="0"/>
              <a:t>Is wet</a:t>
            </a:r>
          </a:p>
          <a:p>
            <a:r>
              <a:rPr lang="en-US" dirty="0"/>
              <a:t>And suppose we have one label feature to predict: “baseball game on”</a:t>
            </a:r>
          </a:p>
          <a:p>
            <a:r>
              <a:rPr lang="en-US" dirty="0"/>
              <a:t>Suppose that “Is raining” and “Is wet” are correlated. That is, in our dataset, every time it’s raining it’s wet, and every time it’s wet, it’s raining. </a:t>
            </a:r>
          </a:p>
        </p:txBody>
      </p:sp>
    </p:spTree>
    <p:extLst>
      <p:ext uri="{BB962C8B-B14F-4D97-AF65-F5344CB8AC3E}">
        <p14:creationId xmlns:p14="http://schemas.microsoft.com/office/powerpoint/2010/main" val="1441477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837A-9FAA-6E24-E5A7-6308AD444280}"/>
              </a:ext>
            </a:extLst>
          </p:cNvPr>
          <p:cNvSpPr>
            <a:spLocks noGrp="1"/>
          </p:cNvSpPr>
          <p:nvPr>
            <p:ph type="title"/>
          </p:nvPr>
        </p:nvSpPr>
        <p:spPr/>
        <p:txBody>
          <a:bodyPr/>
          <a:lstStyle/>
          <a:p>
            <a:r>
              <a:rPr lang="en-US" dirty="0"/>
              <a:t>Why do we want independence? (2)</a:t>
            </a:r>
          </a:p>
        </p:txBody>
      </p:sp>
      <p:sp>
        <p:nvSpPr>
          <p:cNvPr id="3" name="Content Placeholder 2">
            <a:extLst>
              <a:ext uri="{FF2B5EF4-FFF2-40B4-BE49-F238E27FC236}">
                <a16:creationId xmlns:a16="http://schemas.microsoft.com/office/drawing/2014/main" id="{1040CF9B-AE18-A0AD-D940-AC054590483F}"/>
              </a:ext>
            </a:extLst>
          </p:cNvPr>
          <p:cNvSpPr>
            <a:spLocks noGrp="1"/>
          </p:cNvSpPr>
          <p:nvPr>
            <p:ph idx="1"/>
          </p:nvPr>
        </p:nvSpPr>
        <p:spPr>
          <a:xfrm>
            <a:off x="838199" y="1825625"/>
            <a:ext cx="10794167" cy="4351338"/>
          </a:xfrm>
        </p:spPr>
        <p:txBody>
          <a:bodyPr/>
          <a:lstStyle/>
          <a:p>
            <a:r>
              <a:rPr lang="en-US" dirty="0"/>
              <a:t>What does that do to the classifier?</a:t>
            </a:r>
          </a:p>
          <a:p>
            <a:r>
              <a:rPr lang="en-US" dirty="0"/>
              <a:t>When we calculate P( Baseball Game On | Is wet ) we get a very high number. Suppose it’s 90%.</a:t>
            </a:r>
          </a:p>
          <a:p>
            <a:r>
              <a:rPr lang="en-US" dirty="0"/>
              <a:t>Likewise when we calculate P( Baseball Game On | Is raining ), we get a very high number, too. It would have to be 90% as well.</a:t>
            </a:r>
          </a:p>
          <a:p>
            <a:r>
              <a:rPr lang="en-US" dirty="0"/>
              <a:t>Remember that these probabilities multiply with each other. If we only included one feature, we’d be multiplying by 90%. However, because we have both, we end up multiplying by 81% (90% * 90%).</a:t>
            </a:r>
          </a:p>
          <a:p>
            <a:endParaRPr lang="en-US" dirty="0"/>
          </a:p>
        </p:txBody>
      </p:sp>
    </p:spTree>
    <p:extLst>
      <p:ext uri="{BB962C8B-B14F-4D97-AF65-F5344CB8AC3E}">
        <p14:creationId xmlns:p14="http://schemas.microsoft.com/office/powerpoint/2010/main" val="16559498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837A-9FAA-6E24-E5A7-6308AD444280}"/>
              </a:ext>
            </a:extLst>
          </p:cNvPr>
          <p:cNvSpPr>
            <a:spLocks noGrp="1"/>
          </p:cNvSpPr>
          <p:nvPr>
            <p:ph type="title"/>
          </p:nvPr>
        </p:nvSpPr>
        <p:spPr/>
        <p:txBody>
          <a:bodyPr/>
          <a:lstStyle/>
          <a:p>
            <a:r>
              <a:rPr lang="en-US" dirty="0"/>
              <a:t>Why do we want independence?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40CF9B-AE18-A0AD-D940-AC054590483F}"/>
                  </a:ext>
                </a:extLst>
              </p:cNvPr>
              <p:cNvSpPr>
                <a:spLocks noGrp="1"/>
              </p:cNvSpPr>
              <p:nvPr>
                <p:ph idx="1"/>
              </p:nvPr>
            </p:nvSpPr>
            <p:spPr>
              <a:xfrm>
                <a:off x="838199" y="1825625"/>
                <a:ext cx="10794167" cy="4351338"/>
              </a:xfrm>
            </p:spPr>
            <p:txBody>
              <a:bodyPr/>
              <a:lstStyle/>
              <a:p>
                <a:r>
                  <a:rPr lang="en-US" dirty="0"/>
                  <a:t>If we had 5 correlated probabilities, we’d be multiplying by </a:t>
                </a:r>
                <a14:m>
                  <m:oMath xmlns:m="http://schemas.openxmlformats.org/officeDocument/2006/math">
                    <m:r>
                      <a:rPr lang="en-US" i="1" dirty="0" smtClean="0">
                        <a:latin typeface="Cambria Math" panose="02040503050406030204" pitchFamily="18" charset="0"/>
                      </a:rPr>
                      <m:t>90</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m:t>
                        </m:r>
                      </m:e>
                      <m:sup>
                        <m:r>
                          <a:rPr lang="en-US" b="0" i="1" dirty="0" smtClean="0">
                            <a:latin typeface="Cambria Math" panose="02040503050406030204" pitchFamily="18" charset="0"/>
                          </a:rPr>
                          <m:t>5</m:t>
                        </m:r>
                      </m:sup>
                    </m:sSup>
                  </m:oMath>
                </a14:m>
                <a:endParaRPr lang="en-US" dirty="0"/>
              </a:p>
              <a:p>
                <a:r>
                  <a:rPr lang="en-US" dirty="0"/>
                  <a:t>Adding more correlated features ends up “pulling us” towards zero. </a:t>
                </a:r>
              </a:p>
              <a:p>
                <a:r>
                  <a:rPr lang="en-US" dirty="0"/>
                  <a:t>If we corrected for correlation, this wouldn’t be a problem. But then we wouldn’t have a tractable algorithm anymore. </a:t>
                </a:r>
              </a:p>
              <a:p>
                <a:r>
                  <a:rPr lang="en-US" dirty="0"/>
                  <a:t>So, the data scientist who uses Naïve Bayes is responsible for doing feature engineering, and trying to remove cross correlation. </a:t>
                </a:r>
              </a:p>
              <a:p>
                <a:endParaRPr lang="en-US" dirty="0"/>
              </a:p>
            </p:txBody>
          </p:sp>
        </mc:Choice>
        <mc:Fallback xmlns="">
          <p:sp>
            <p:nvSpPr>
              <p:cNvPr id="3" name="Content Placeholder 2">
                <a:extLst>
                  <a:ext uri="{FF2B5EF4-FFF2-40B4-BE49-F238E27FC236}">
                    <a16:creationId xmlns:a16="http://schemas.microsoft.com/office/drawing/2014/main" id="{1040CF9B-AE18-A0AD-D940-AC054590483F}"/>
                  </a:ext>
                </a:extLst>
              </p:cNvPr>
              <p:cNvSpPr>
                <a:spLocks noGrp="1" noRot="1" noChangeAspect="1" noMove="1" noResize="1" noEditPoints="1" noAdjustHandles="1" noChangeArrowheads="1" noChangeShapeType="1" noTextEdit="1"/>
              </p:cNvSpPr>
              <p:nvPr>
                <p:ph idx="1"/>
              </p:nvPr>
            </p:nvSpPr>
            <p:spPr>
              <a:xfrm>
                <a:off x="838199" y="1825625"/>
                <a:ext cx="10794167" cy="4351338"/>
              </a:xfrm>
              <a:blipFill>
                <a:blip r:embed="rId2"/>
                <a:stretch>
                  <a:fillRect l="-960" t="-2101" r="-1299"/>
                </a:stretch>
              </a:blipFill>
            </p:spPr>
            <p:txBody>
              <a:bodyPr/>
              <a:lstStyle/>
              <a:p>
                <a:r>
                  <a:rPr lang="en-US">
                    <a:noFill/>
                  </a:rPr>
                  <a:t> </a:t>
                </a:r>
              </a:p>
            </p:txBody>
          </p:sp>
        </mc:Fallback>
      </mc:AlternateContent>
    </p:spTree>
    <p:extLst>
      <p:ext uri="{BB962C8B-B14F-4D97-AF65-F5344CB8AC3E}">
        <p14:creationId xmlns:p14="http://schemas.microsoft.com/office/powerpoint/2010/main" val="1379910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B62C-FD86-CBCF-C8A3-6F93003ECDCD}"/>
              </a:ext>
            </a:extLst>
          </p:cNvPr>
          <p:cNvSpPr>
            <a:spLocks noGrp="1"/>
          </p:cNvSpPr>
          <p:nvPr>
            <p:ph type="title"/>
          </p:nvPr>
        </p:nvSpPr>
        <p:spPr/>
        <p:txBody>
          <a:bodyPr/>
          <a:lstStyle/>
          <a:p>
            <a:r>
              <a:rPr lang="en-US" dirty="0"/>
              <a:t>Do we really feel comfortable with P = 0?</a:t>
            </a:r>
          </a:p>
        </p:txBody>
      </p:sp>
      <p:sp>
        <p:nvSpPr>
          <p:cNvPr id="3" name="Content Placeholder 2">
            <a:extLst>
              <a:ext uri="{FF2B5EF4-FFF2-40B4-BE49-F238E27FC236}">
                <a16:creationId xmlns:a16="http://schemas.microsoft.com/office/drawing/2014/main" id="{6923E622-E97F-5B77-10B2-EB191FF4BCC5}"/>
              </a:ext>
            </a:extLst>
          </p:cNvPr>
          <p:cNvSpPr>
            <a:spLocks noGrp="1"/>
          </p:cNvSpPr>
          <p:nvPr>
            <p:ph idx="1"/>
          </p:nvPr>
        </p:nvSpPr>
        <p:spPr>
          <a:xfrm>
            <a:off x="149902" y="2020497"/>
            <a:ext cx="11593643" cy="4351338"/>
          </a:xfrm>
        </p:spPr>
        <p:txBody>
          <a:bodyPr/>
          <a:lstStyle/>
          <a:p>
            <a:r>
              <a:rPr lang="en-US" dirty="0"/>
              <a:t>Just because something hasn’t happened before doesn’t mean it is impossible.</a:t>
            </a:r>
          </a:p>
          <a:p>
            <a:r>
              <a:rPr lang="en-US" dirty="0"/>
              <a:t>You may have heard the term “black swan event” to refer to unlikely events.</a:t>
            </a:r>
          </a:p>
          <a:p>
            <a:r>
              <a:rPr lang="en-US" dirty="0"/>
              <a:t>Really, it doesn’t just mean “unlikely”. It means “thought to be impossible (so none of our statistical/machine learning models even consider it as an option)</a:t>
            </a:r>
          </a:p>
          <a:p>
            <a:r>
              <a:rPr lang="en-US" dirty="0"/>
              <a:t>[black swan term origin]</a:t>
            </a:r>
          </a:p>
          <a:p>
            <a:r>
              <a:rPr lang="en-US" dirty="0"/>
              <a:t>Let’s discuss dealing with zero in a second, but first, let’s simplify so we don’t have to.</a:t>
            </a:r>
          </a:p>
        </p:txBody>
      </p:sp>
    </p:spTree>
    <p:extLst>
      <p:ext uri="{BB962C8B-B14F-4D97-AF65-F5344CB8AC3E}">
        <p14:creationId xmlns:p14="http://schemas.microsoft.com/office/powerpoint/2010/main" val="3597263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182B-2262-58A8-6105-CCEE96E453B3}"/>
              </a:ext>
            </a:extLst>
          </p:cNvPr>
          <p:cNvSpPr>
            <a:spLocks noGrp="1"/>
          </p:cNvSpPr>
          <p:nvPr>
            <p:ph type="title"/>
          </p:nvPr>
        </p:nvSpPr>
        <p:spPr/>
        <p:txBody>
          <a:bodyPr/>
          <a:lstStyle/>
          <a:p>
            <a:r>
              <a:rPr lang="en-US" dirty="0"/>
              <a:t>What if we didn’t have “made of plastic?”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2AD7FB-61B3-B5F0-0682-12AE3F065179}"/>
                  </a:ext>
                </a:extLst>
              </p:cNvPr>
              <p:cNvSpPr>
                <a:spLocks noGrp="1"/>
              </p:cNvSpPr>
              <p:nvPr>
                <p:ph idx="1"/>
              </p:nvPr>
            </p:nvSpPr>
            <p:spPr>
              <a:xfrm>
                <a:off x="838200" y="1825625"/>
                <a:ext cx="10515600" cy="4470244"/>
              </a:xfrm>
            </p:spPr>
            <p:txBody>
              <a:bodyPr>
                <a:normAutofit lnSpcReduction="10000"/>
              </a:bodyPr>
              <a:lstStyle/>
              <a:p>
                <a:r>
                  <a:rPr lang="en-US" dirty="0"/>
                  <a:t>Let’s ignore “made of plastic”. We have less data and may get different results. </a:t>
                </a:r>
              </a:p>
              <a:p>
                <a:r>
                  <a:rPr lang="en-US" dirty="0"/>
                  <a:t>Find: P( Wilted | Watered, Cactus ) =</a:t>
                </a:r>
                <a:br>
                  <a:rPr lang="en-US" dirty="0"/>
                </a:br>
                <a:br>
                  <a:rPr lang="en-US" dirty="0"/>
                </a:b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𝑊𝑖𝑙𝑡𝑒𝑑</m:t>
                    </m:r>
                    <m:r>
                      <a:rPr lang="en-US" i="1" dirty="0" smtClean="0">
                        <a:latin typeface="Cambria Math" panose="02040503050406030204" pitchFamily="18" charset="0"/>
                      </a:rPr>
                      <m:t>)=4/7</m:t>
                    </m:r>
                  </m:oMath>
                </a14:m>
                <a:endParaRPr lang="en-US"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b="0" i="1" smtClean="0">
                        <a:latin typeface="Cambria Math" panose="02040503050406030204" pitchFamily="18" charset="0"/>
                      </a:rPr>
                      <m:t>=1/4</m:t>
                    </m:r>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𝐶𝑎𝑐𝑡𝑢𝑠</m:t>
                        </m:r>
                      </m:e>
                      <m:e>
                        <m:r>
                          <a:rPr lang="en-US" b="0" i="1" smtClean="0">
                            <a:latin typeface="Cambria Math" panose="02040503050406030204" pitchFamily="18" charset="0"/>
                          </a:rPr>
                          <m:t>𝑊𝑖𝑙𝑡𝑒𝑑</m:t>
                        </m:r>
                      </m:e>
                    </m:d>
                    <m:r>
                      <a:rPr lang="en-US" b="0" i="1" smtClean="0">
                        <a:latin typeface="Cambria Math" panose="02040503050406030204" pitchFamily="18" charset="0"/>
                      </a:rPr>
                      <m:t>=1/4</m:t>
                    </m:r>
                  </m:oMath>
                </a14:m>
                <a:endParaRPr lang="en-US" b="0"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𝑊𝑎𝑡𝑒𝑟𝑒𝑑</m:t>
                        </m:r>
                        <m:r>
                          <a:rPr lang="en-US" b="0" i="1" smtClean="0">
                            <a:latin typeface="Cambria Math" panose="02040503050406030204" pitchFamily="18" charset="0"/>
                          </a:rPr>
                          <m:t>,</m:t>
                        </m:r>
                        <m:r>
                          <a:rPr lang="en-US" b="0" i="1" smtClean="0">
                            <a:latin typeface="Cambria Math" panose="02040503050406030204" pitchFamily="18" charset="0"/>
                          </a:rPr>
                          <m:t>𝐶𝑎𝑐𝑡𝑢𝑠</m:t>
                        </m:r>
                      </m:e>
                    </m:d>
                    <m:r>
                      <a:rPr lang="en-US" b="0" i="1" smtClean="0">
                        <a:latin typeface="Cambria Math" panose="02040503050406030204" pitchFamily="18" charset="0"/>
                      </a:rPr>
                      <m:t>=1/7</m:t>
                    </m:r>
                  </m:oMath>
                </a14:m>
                <a:endParaRPr lang="en-US" dirty="0"/>
              </a:p>
            </p:txBody>
          </p:sp>
        </mc:Choice>
        <mc:Fallback xmlns="">
          <p:sp>
            <p:nvSpPr>
              <p:cNvPr id="3" name="Content Placeholder 2">
                <a:extLst>
                  <a:ext uri="{FF2B5EF4-FFF2-40B4-BE49-F238E27FC236}">
                    <a16:creationId xmlns:a16="http://schemas.microsoft.com/office/drawing/2014/main" id="{7C2AD7FB-61B3-B5F0-0682-12AE3F065179}"/>
                  </a:ext>
                </a:extLst>
              </p:cNvPr>
              <p:cNvSpPr>
                <a:spLocks noGrp="1" noRot="1" noChangeAspect="1" noMove="1" noResize="1" noEditPoints="1" noAdjustHandles="1" noChangeArrowheads="1" noChangeShapeType="1" noTextEdit="1"/>
              </p:cNvSpPr>
              <p:nvPr>
                <p:ph idx="1"/>
              </p:nvPr>
            </p:nvSpPr>
            <p:spPr>
              <a:xfrm>
                <a:off x="838200" y="1825625"/>
                <a:ext cx="10515600" cy="4470244"/>
              </a:xfrm>
              <a:blipFill>
                <a:blip r:embed="rId2"/>
                <a:stretch>
                  <a:fillRect l="-1043" t="-2997"/>
                </a:stretch>
              </a:blipFill>
            </p:spPr>
            <p:txBody>
              <a:bodyPr/>
              <a:lstStyle/>
              <a:p>
                <a:r>
                  <a:rPr lang="en-US">
                    <a:noFill/>
                  </a:rPr>
                  <a:t> </a:t>
                </a:r>
              </a:p>
            </p:txBody>
          </p:sp>
        </mc:Fallback>
      </mc:AlternateContent>
    </p:spTree>
    <p:extLst>
      <p:ext uri="{BB962C8B-B14F-4D97-AF65-F5344CB8AC3E}">
        <p14:creationId xmlns:p14="http://schemas.microsoft.com/office/powerpoint/2010/main" val="541703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8312-DF1B-A287-6CD2-1148B3A7877D}"/>
              </a:ext>
            </a:extLst>
          </p:cNvPr>
          <p:cNvSpPr>
            <a:spLocks noGrp="1"/>
          </p:cNvSpPr>
          <p:nvPr>
            <p:ph type="title"/>
          </p:nvPr>
        </p:nvSpPr>
        <p:spPr/>
        <p:txBody>
          <a:bodyPr/>
          <a:lstStyle/>
          <a:p>
            <a:r>
              <a:rPr lang="en-US" dirty="0"/>
              <a:t>Final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2887B6-21F7-44D1-4C75-5C305703DA00}"/>
                  </a:ext>
                </a:extLst>
              </p:cNvPr>
              <p:cNvSpPr>
                <a:spLocks noGrp="1"/>
              </p:cNvSpPr>
              <p:nvPr>
                <p:ph idx="1"/>
              </p:nvPr>
            </p:nvSpPr>
            <p:spPr>
              <a:xfrm>
                <a:off x="419725" y="1825624"/>
                <a:ext cx="11572405" cy="4785037"/>
              </a:xfrm>
            </p:spPr>
            <p:txBody>
              <a:bodyPr>
                <a:normAutofit lnSpcReduction="10000"/>
              </a:bodyPr>
              <a:lstStyle/>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e>
                        </m:d>
                      </m:den>
                    </m:f>
                  </m:oMath>
                </a14:m>
                <a:endParaRPr lang="en-US" dirty="0"/>
              </a:p>
              <a:p>
                <a:r>
                  <a:rPr lang="en-US" dirty="0"/>
                  <a:t>After </a:t>
                </a:r>
                <a:r>
                  <a:rPr lang="en-US" dirty="0" err="1"/>
                  <a:t>plug+chug</a:t>
                </a:r>
                <a:r>
                  <a:rPr lang="en-US" dirty="0"/>
                  <a:t>:</a:t>
                </a:r>
              </a:p>
              <a:p>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e>
                        </m:d>
                      </m:num>
                      <m:den>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m:t>
                                </m:r>
                              </m:den>
                            </m:f>
                          </m:e>
                        </m:d>
                      </m:den>
                    </m:f>
                  </m:oMath>
                </a14:m>
                <a:endParaRPr lang="en-US" b="0" dirty="0"/>
              </a:p>
              <a:p>
                <a:r>
                  <a:rPr lang="en-US" dirty="0"/>
                  <a:t>=25%</a:t>
                </a:r>
              </a:p>
              <a:p>
                <a:r>
                  <a:rPr lang="en-US" dirty="0"/>
                  <a:t>So, naïve Bayes says 25% chance of being wilted if it’s watered and a cactus. (and we aren’t including what we know about being made of plastic)</a:t>
                </a:r>
              </a:p>
              <a:p>
                <a:r>
                  <a:rPr lang="en-US" dirty="0"/>
                  <a:t>Note: a non-naïve Bayesian classifier would give this a 100% chance, because there is only one time when a cactus was watered and it was wilted. See how different the probability is?</a:t>
                </a:r>
              </a:p>
            </p:txBody>
          </p:sp>
        </mc:Choice>
        <mc:Fallback xmlns="">
          <p:sp>
            <p:nvSpPr>
              <p:cNvPr id="3" name="Content Placeholder 2">
                <a:extLst>
                  <a:ext uri="{FF2B5EF4-FFF2-40B4-BE49-F238E27FC236}">
                    <a16:creationId xmlns:a16="http://schemas.microsoft.com/office/drawing/2014/main" id="{802887B6-21F7-44D1-4C75-5C305703DA00}"/>
                  </a:ext>
                </a:extLst>
              </p:cNvPr>
              <p:cNvSpPr>
                <a:spLocks noGrp="1" noRot="1" noChangeAspect="1" noMove="1" noResize="1" noEditPoints="1" noAdjustHandles="1" noChangeArrowheads="1" noChangeShapeType="1" noTextEdit="1"/>
              </p:cNvSpPr>
              <p:nvPr>
                <p:ph idx="1"/>
              </p:nvPr>
            </p:nvSpPr>
            <p:spPr>
              <a:xfrm>
                <a:off x="419725" y="1825624"/>
                <a:ext cx="11572405" cy="4785037"/>
              </a:xfrm>
              <a:blipFill>
                <a:blip r:embed="rId2"/>
                <a:stretch>
                  <a:fillRect l="-948" r="-1370" b="-127"/>
                </a:stretch>
              </a:blipFill>
            </p:spPr>
            <p:txBody>
              <a:bodyPr/>
              <a:lstStyle/>
              <a:p>
                <a:r>
                  <a:rPr lang="en-US">
                    <a:noFill/>
                  </a:rPr>
                  <a:t> </a:t>
                </a:r>
              </a:p>
            </p:txBody>
          </p:sp>
        </mc:Fallback>
      </mc:AlternateContent>
    </p:spTree>
    <p:extLst>
      <p:ext uri="{BB962C8B-B14F-4D97-AF65-F5344CB8AC3E}">
        <p14:creationId xmlns:p14="http://schemas.microsoft.com/office/powerpoint/2010/main" val="303294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D39-5686-B0C4-68B7-9BD5869C5CE3}"/>
              </a:ext>
            </a:extLst>
          </p:cNvPr>
          <p:cNvSpPr>
            <a:spLocks noGrp="1"/>
          </p:cNvSpPr>
          <p:nvPr>
            <p:ph type="title"/>
          </p:nvPr>
        </p:nvSpPr>
        <p:spPr/>
        <p:txBody>
          <a:bodyPr/>
          <a:lstStyle/>
          <a:p>
            <a:r>
              <a:rPr lang="en-US" dirty="0"/>
              <a:t>What about wilted = false?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5C56BD-B30D-336F-5E3D-C5172E617A5A}"/>
                  </a:ext>
                </a:extLst>
              </p:cNvPr>
              <p:cNvSpPr>
                <a:spLocks noGrp="1"/>
              </p:cNvSpPr>
              <p:nvPr>
                <p:ph idx="1"/>
              </p:nvPr>
            </p:nvSpPr>
            <p:spPr>
              <a:xfrm>
                <a:off x="838200" y="1825624"/>
                <a:ext cx="10515600" cy="5032376"/>
              </a:xfrm>
            </p:spPr>
            <p:txBody>
              <a:bodyPr>
                <a:normAutofit/>
              </a:bodyPr>
              <a:lstStyle/>
              <a:p>
                <a:r>
                  <a:rPr lang="en-US" dirty="0"/>
                  <a:t>Wilted = true and wilted = false are mutually exclusive</a:t>
                </a:r>
              </a:p>
              <a:p>
                <a:r>
                  <a:rPr lang="en-US" dirty="0"/>
                  <a:t>So, we expect that the probability is 100% - 25% = 75%</a:t>
                </a:r>
              </a:p>
              <a:p>
                <a:r>
                  <a:rPr lang="en-US" dirty="0"/>
                  <a:t>But let’s be sure:</a:t>
                </a:r>
              </a:p>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𝑓𝑎𝑙𝑠𝑒</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r>
                  <a:rPr lang="en-US" dirty="0"/>
                  <a:t>P(Wilted=false) = 3/7</a:t>
                </a:r>
              </a:p>
              <a:p>
                <a:r>
                  <a:rPr lang="en-US" dirty="0"/>
                  <a:t>P(</a:t>
                </a:r>
                <a:r>
                  <a:rPr lang="en-US" dirty="0" err="1"/>
                  <a:t>Watered|Wilted</a:t>
                </a:r>
                <a:r>
                  <a:rPr lang="en-US" dirty="0"/>
                  <a:t>=false) = 2/3</a:t>
                </a:r>
              </a:p>
              <a:p>
                <a:r>
                  <a:rPr lang="en-US" dirty="0"/>
                  <a:t>P(</a:t>
                </a:r>
                <a:r>
                  <a:rPr lang="en-US" dirty="0" err="1"/>
                  <a:t>Cactus|Wilted</a:t>
                </a:r>
                <a:r>
                  <a:rPr lang="en-US" dirty="0"/>
                  <a:t>=false) = 0</a:t>
                </a:r>
              </a:p>
              <a:p>
                <a:r>
                  <a:rPr lang="en-US" dirty="0"/>
                  <a:t>P(</a:t>
                </a:r>
                <a:r>
                  <a:rPr lang="en-US" dirty="0" err="1"/>
                  <a:t>Watered,Cactus</a:t>
                </a:r>
                <a:r>
                  <a:rPr lang="en-US" dirty="0"/>
                  <a:t>) = 1/7</a:t>
                </a:r>
              </a:p>
            </p:txBody>
          </p:sp>
        </mc:Choice>
        <mc:Fallback xmlns="">
          <p:sp>
            <p:nvSpPr>
              <p:cNvPr id="3" name="Content Placeholder 2">
                <a:extLst>
                  <a:ext uri="{FF2B5EF4-FFF2-40B4-BE49-F238E27FC236}">
                    <a16:creationId xmlns:a16="http://schemas.microsoft.com/office/drawing/2014/main" id="{B25C56BD-B30D-336F-5E3D-C5172E617A5A}"/>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1043" t="-1937"/>
                </a:stretch>
              </a:blipFill>
            </p:spPr>
            <p:txBody>
              <a:bodyPr/>
              <a:lstStyle/>
              <a:p>
                <a:r>
                  <a:rPr lang="en-US">
                    <a:noFill/>
                  </a:rPr>
                  <a:t> </a:t>
                </a:r>
              </a:p>
            </p:txBody>
          </p:sp>
        </mc:Fallback>
      </mc:AlternateContent>
    </p:spTree>
    <p:extLst>
      <p:ext uri="{BB962C8B-B14F-4D97-AF65-F5344CB8AC3E}">
        <p14:creationId xmlns:p14="http://schemas.microsoft.com/office/powerpoint/2010/main" val="23253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FC6B-E684-A412-EA03-6B86E219DDBC}"/>
              </a:ext>
            </a:extLst>
          </p:cNvPr>
          <p:cNvSpPr>
            <a:spLocks noGrp="1"/>
          </p:cNvSpPr>
          <p:nvPr>
            <p:ph type="title"/>
          </p:nvPr>
        </p:nvSpPr>
        <p:spPr/>
        <p:txBody>
          <a:bodyPr/>
          <a:lstStyle/>
          <a:p>
            <a:r>
              <a:rPr lang="en-US" dirty="0"/>
              <a:t>Answers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9FA44-8519-0E19-E7F5-5E7F249AEB77}"/>
                  </a:ext>
                </a:extLst>
              </p:cNvPr>
              <p:cNvSpPr>
                <a:spLocks noGrp="1"/>
              </p:cNvSpPr>
              <p:nvPr>
                <p:ph idx="1"/>
              </p:nvPr>
            </p:nvSpPr>
            <p:spPr/>
            <p:txBody>
              <a:bodyPr/>
              <a:lstStyle/>
              <a:p>
                <a:pPr marL="514350" indent="-514350">
                  <a:buFont typeface="+mj-lt"/>
                  <a:buAutoNum type="arabicPeriod"/>
                </a:pPr>
                <a:r>
                  <a:rPr lang="en-US" b="0" dirty="0"/>
                  <a:t> (remember to ignore the row with the False label)</a:t>
                </a:r>
              </a:p>
              <a:p>
                <a:pPr marL="971550" lvl="1" indent="-514350">
                  <a:buFont typeface="+mj-lt"/>
                  <a:buAutoNum type="arabicPeriod"/>
                </a:pP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oMath>
                </a14:m>
                <a:endParaRPr lang="en-US" b="0" dirty="0"/>
              </a:p>
              <a:p>
                <a:pPr marL="971550" lvl="1" indent="-514350">
                  <a:buFont typeface="+mj-lt"/>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𝑇𝑟𝑢𝑒</m:t>
                        </m:r>
                        <m:r>
                          <a:rPr lang="en-US" b="0" i="1" smtClean="0">
                            <a:latin typeface="Cambria Math" panose="02040503050406030204" pitchFamily="18" charset="0"/>
                          </a:rPr>
                          <m:t>,</m:t>
                        </m:r>
                        <m:r>
                          <a:rPr lang="en-US" b="0" i="1" smtClean="0">
                            <a:latin typeface="Cambria Math" panose="02040503050406030204" pitchFamily="18" charset="0"/>
                          </a:rPr>
                          <m:t>𝑇𝑟𝑢𝑒</m:t>
                        </m:r>
                        <m:r>
                          <a:rPr lang="en-US" b="0" i="1" smtClean="0">
                            <a:latin typeface="Cambria Math" panose="02040503050406030204" pitchFamily="18" charset="0"/>
                          </a:rPr>
                          <m:t>,</m:t>
                        </m:r>
                        <m:r>
                          <a:rPr lang="en-US" b="0" i="1" smtClean="0">
                            <a:latin typeface="Cambria Math" panose="02040503050406030204" pitchFamily="18" charset="0"/>
                          </a:rPr>
                          <m:t>𝐹𝑎𝑙𝑠𝑒</m:t>
                        </m:r>
                      </m:e>
                    </m:d>
                  </m:oMath>
                </a14:m>
                <a:endParaRPr lang="en-US" dirty="0"/>
              </a:p>
              <a:p>
                <a:pPr marL="971550" lvl="1" indent="-514350">
                  <a:buFont typeface="+mj-lt"/>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𝑇𝑟𝑢𝑒</m:t>
                        </m:r>
                        <m:r>
                          <a:rPr lang="en-US" b="0" i="1" smtClean="0">
                            <a:latin typeface="Cambria Math" panose="02040503050406030204" pitchFamily="18" charset="0"/>
                          </a:rPr>
                          <m:t>,?</m:t>
                        </m:r>
                      </m:e>
                    </m:d>
                  </m:oMath>
                </a14:m>
                <a:endParaRPr lang="en-US" dirty="0"/>
              </a:p>
              <a:p>
                <a:pPr marL="514350" indent="-514350">
                  <a:buFont typeface="+mj-lt"/>
                  <a:buAutoNum type="arabicPeriod"/>
                </a:pPr>
                <a:r>
                  <a:rPr lang="en-US" dirty="0"/>
                  <a:t>It’s right on the first two rows, but wrong on the third. Acc = </a:t>
                </a:r>
                <a14:m>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dirty="0"/>
              </a:p>
              <a:p>
                <a:pPr marL="514350" indent="-514350">
                  <a:buFont typeface="+mj-lt"/>
                  <a:buAutoNum type="arabicPeriod"/>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𝐹𝑙𝑢𝑓𝑓𝑦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𝐻𝑜𝑝𝑠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𝐵𝑖𝑔𝐸𝑎𝑟𝑠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𝐻𝑜𝑝𝑠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6D9FA44-8519-0E19-E7F5-5E7F249AEB77}"/>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665322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8239-9502-44FC-5E2A-0ADEE9871C2E}"/>
              </a:ext>
            </a:extLst>
          </p:cNvPr>
          <p:cNvSpPr>
            <a:spLocks noGrp="1"/>
          </p:cNvSpPr>
          <p:nvPr>
            <p:ph type="title"/>
          </p:nvPr>
        </p:nvSpPr>
        <p:spPr/>
        <p:txBody>
          <a:bodyPr/>
          <a:lstStyle/>
          <a:p>
            <a:r>
              <a:rPr lang="en-US" dirty="0"/>
              <a:t>Plug and chug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E5F96-E25E-E26A-2502-FF4D2DFE4EFF}"/>
                  </a:ext>
                </a:extLst>
              </p:cNvPr>
              <p:cNvSpPr>
                <a:spLocks noGrp="1"/>
              </p:cNvSpPr>
              <p:nvPr>
                <p:ph idx="1"/>
              </p:nvPr>
            </p:nvSpPr>
            <p:spPr/>
            <p:txBody>
              <a:bodyPr/>
              <a:lstStyle/>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𝑓𝑎𝑙𝑠𝑒</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7</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2</m:t>
                            </m:r>
                          </m:num>
                          <m:den>
                            <m:r>
                              <a:rPr lang="en-US" b="0" i="1" smtClean="0">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num>
                      <m:den>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7</m:t>
                            </m:r>
                          </m:den>
                        </m:f>
                      </m:den>
                    </m:f>
                  </m:oMath>
                </a14:m>
                <a:endParaRPr lang="en-US" dirty="0"/>
              </a:p>
              <a:p>
                <a:r>
                  <a:rPr lang="en-US" dirty="0"/>
                  <a:t>Wait, we’re multiplying by zero.</a:t>
                </a:r>
              </a:p>
              <a:p>
                <a:r>
                  <a:rPr lang="en-US" dirty="0"/>
                  <a:t>This feels kind of weird. Are we really confident enough to say that it’s impossible?</a:t>
                </a:r>
              </a:p>
            </p:txBody>
          </p:sp>
        </mc:Choice>
        <mc:Fallback xmlns="">
          <p:sp>
            <p:nvSpPr>
              <p:cNvPr id="3" name="Content Placeholder 2">
                <a:extLst>
                  <a:ext uri="{FF2B5EF4-FFF2-40B4-BE49-F238E27FC236}">
                    <a16:creationId xmlns:a16="http://schemas.microsoft.com/office/drawing/2014/main" id="{85CE5F96-E25E-E26A-2502-FF4D2DFE4EFF}"/>
                  </a:ext>
                </a:extLst>
              </p:cNvPr>
              <p:cNvSpPr>
                <a:spLocks noGrp="1" noRot="1" noChangeAspect="1" noMove="1" noResize="1" noEditPoints="1" noAdjustHandles="1" noChangeArrowheads="1" noChangeShapeType="1" noTextEdit="1"/>
              </p:cNvSpPr>
              <p:nvPr>
                <p:ph idx="1"/>
              </p:nvPr>
            </p:nvSpPr>
            <p:spPr>
              <a:blipFill>
                <a:blip r:embed="rId2"/>
                <a:stretch>
                  <a:fillRect l="-1043" r="-1797"/>
                </a:stretch>
              </a:blipFill>
            </p:spPr>
            <p:txBody>
              <a:bodyPr/>
              <a:lstStyle/>
              <a:p>
                <a:r>
                  <a:rPr lang="en-US">
                    <a:noFill/>
                  </a:rPr>
                  <a:t> </a:t>
                </a:r>
              </a:p>
            </p:txBody>
          </p:sp>
        </mc:Fallback>
      </mc:AlternateContent>
    </p:spTree>
    <p:extLst>
      <p:ext uri="{BB962C8B-B14F-4D97-AF65-F5344CB8AC3E}">
        <p14:creationId xmlns:p14="http://schemas.microsoft.com/office/powerpoint/2010/main" val="14062470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19F3-65DF-84C3-FB38-49534174AAAB}"/>
              </a:ext>
            </a:extLst>
          </p:cNvPr>
          <p:cNvSpPr>
            <a:spLocks noGrp="1"/>
          </p:cNvSpPr>
          <p:nvPr>
            <p:ph type="title"/>
          </p:nvPr>
        </p:nvSpPr>
        <p:spPr/>
        <p:txBody>
          <a:bodyPr/>
          <a:lstStyle/>
          <a:p>
            <a:r>
              <a:rPr lang="en-US" dirty="0"/>
              <a:t>Laplace smoothing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29C36B-7CA1-957C-C18A-F411DAEC4DD7}"/>
                  </a:ext>
                </a:extLst>
              </p:cNvPr>
              <p:cNvSpPr>
                <a:spLocks noGrp="1"/>
              </p:cNvSpPr>
              <p:nvPr>
                <p:ph idx="1"/>
              </p:nvPr>
            </p:nvSpPr>
            <p:spPr>
              <a:xfrm>
                <a:off x="838200" y="1825624"/>
                <a:ext cx="10515600" cy="5032375"/>
              </a:xfrm>
            </p:spPr>
            <p:txBody>
              <a:bodyPr>
                <a:normAutofit lnSpcReduction="10000"/>
              </a:bodyPr>
              <a:lstStyle/>
              <a:p>
                <a:r>
                  <a:rPr lang="en-US" dirty="0"/>
                  <a:t>We need some way of dealing with zero probabilities.</a:t>
                </a:r>
              </a:p>
              <a:p>
                <a:r>
                  <a:rPr lang="en-US" dirty="0"/>
                  <a:t>The most common solution is to “smooth” the values to give us a small number instead of 0.</a:t>
                </a:r>
              </a:p>
              <a:p>
                <a:r>
                  <a:rPr lang="en-US" dirty="0"/>
                  <a:t>It turns out, if we do this right, the results will still add up to 1</a:t>
                </a:r>
              </a:p>
              <a:p>
                <a:r>
                  <a:rPr lang="en-US" dirty="0"/>
                  <a:t>Here is the formula for base probability: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𝑁</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en>
                      </m:f>
                    </m:oMath>
                  </m:oMathPara>
                </a14:m>
                <a:endParaRPr lang="en-US" dirty="0"/>
              </a:p>
              <a:p>
                <a:r>
                  <a:rPr lang="en-US" dirty="0"/>
                  <a:t>Here is the formula for conditional probability:</a:t>
                </a:r>
                <a:br>
                  <a:rPr lang="en-US" dirty="0"/>
                </a:b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𝑓𝑒𝑎𝑡𝑢𝑟𝑒</m:t>
                        </m:r>
                      </m:e>
                      <m:e>
                        <m:r>
                          <a:rPr lang="en-US" b="0" i="1" smtClean="0">
                            <a:latin typeface="Cambria Math" panose="02040503050406030204" pitchFamily="18" charset="0"/>
                          </a:rPr>
                          <m:t>𝑐𝑙𝑎𝑠𝑠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𝑓𝑒𝑎𝑡𝑢𝑟𝑒</m:t>
                            </m:r>
                          </m:e>
                          <m:e>
                            <m:r>
                              <a:rPr lang="en-US" b="0" i="1" smtClean="0">
                                <a:latin typeface="Cambria Math" panose="02040503050406030204" pitchFamily="18" charset="0"/>
                              </a:rPr>
                              <m:t>𝑐𝑙𝑎𝑠𝑠</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rPr>
                          <m:t>𝑐𝑜𝑢𝑛𝑡</m:t>
                        </m:r>
                        <m:d>
                          <m:dPr>
                            <m:ctrlPr>
                              <a:rPr lang="en-US" b="0" i="1" smtClean="0">
                                <a:latin typeface="Cambria Math" panose="02040503050406030204" pitchFamily="18" charset="0"/>
                              </a:rPr>
                            </m:ctrlPr>
                          </m:dPr>
                          <m:e>
                            <m:r>
                              <a:rPr lang="en-US" b="0" i="1" smtClean="0">
                                <a:latin typeface="Cambria Math" panose="02040503050406030204" pitchFamily="18" charset="0"/>
                              </a:rPr>
                              <m:t>𝑐𝑙𝑎𝑠𝑠</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den>
                    </m:f>
                  </m:oMath>
                </a14:m>
                <a:endParaRPr lang="en-US" dirty="0"/>
              </a:p>
              <a:p>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any number, but usually either 1 or a very small number. If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is 0, this ends up being the same as ordinary probability. </a:t>
                </a:r>
              </a:p>
            </p:txBody>
          </p:sp>
        </mc:Choice>
        <mc:Fallback xmlns="">
          <p:sp>
            <p:nvSpPr>
              <p:cNvPr id="3" name="Content Placeholder 2">
                <a:extLst>
                  <a:ext uri="{FF2B5EF4-FFF2-40B4-BE49-F238E27FC236}">
                    <a16:creationId xmlns:a16="http://schemas.microsoft.com/office/drawing/2014/main" id="{3B29C36B-7CA1-957C-C18A-F411DAEC4DD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2663" r="-1623" b="-1090"/>
                </a:stretch>
              </a:blipFill>
            </p:spPr>
            <p:txBody>
              <a:bodyPr/>
              <a:lstStyle/>
              <a:p>
                <a:r>
                  <a:rPr lang="en-US">
                    <a:noFill/>
                  </a:rPr>
                  <a:t> </a:t>
                </a:r>
              </a:p>
            </p:txBody>
          </p:sp>
        </mc:Fallback>
      </mc:AlternateContent>
    </p:spTree>
    <p:extLst>
      <p:ext uri="{BB962C8B-B14F-4D97-AF65-F5344CB8AC3E}">
        <p14:creationId xmlns:p14="http://schemas.microsoft.com/office/powerpoint/2010/main" val="1414991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19F3-65DF-84C3-FB38-49534174AAAB}"/>
              </a:ext>
            </a:extLst>
          </p:cNvPr>
          <p:cNvSpPr>
            <a:spLocks noGrp="1"/>
          </p:cNvSpPr>
          <p:nvPr>
            <p:ph type="title"/>
          </p:nvPr>
        </p:nvSpPr>
        <p:spPr/>
        <p:txBody>
          <a:bodyPr/>
          <a:lstStyle/>
          <a:p>
            <a:r>
              <a:rPr lang="en-US" dirty="0"/>
              <a:t>Understanding LaPlace smoothing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29C36B-7CA1-957C-C18A-F411DAEC4DD7}"/>
                  </a:ext>
                </a:extLst>
              </p:cNvPr>
              <p:cNvSpPr>
                <a:spLocks noGrp="1"/>
              </p:cNvSpPr>
              <p:nvPr>
                <p:ph idx="1"/>
              </p:nvPr>
            </p:nvSpPr>
            <p:spPr>
              <a:xfrm>
                <a:off x="506627" y="1825624"/>
                <a:ext cx="11244649" cy="5032375"/>
              </a:xfrm>
            </p:spPr>
            <p:txBody>
              <a:bodyPr>
                <a:normAutofit/>
              </a:bodyPr>
              <a:lstStyle/>
              <a:p>
                <a:r>
                  <a:rPr lang="en-US" dirty="0"/>
                  <a:t>D is the dimensionality. It’s the number of classes. </a:t>
                </a:r>
              </a:p>
              <a:p>
                <a:r>
                  <a:rPr lang="en-US" dirty="0"/>
                  <a:t>The bigger we make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the more our probability becomes the uniform probability (treating each feature as if it has the same prob.)</a:t>
                </a:r>
              </a:p>
              <a:p>
                <a:r>
                  <a:rPr lang="en-US" dirty="0"/>
                  <a:t>Essentially we’re “skewing” our probability a little bit towards the uniform probability, which moves it away from zero.</a:t>
                </a:r>
              </a:p>
              <a:p>
                <a:r>
                  <a:rPr lang="en-US" dirty="0"/>
                  <a:t>In other words, let’s say there are 3 classes: wilted, kind of wilted, not wilted. Then D = 3. </a:t>
                </a:r>
              </a:p>
              <a:p>
                <a:r>
                  <a:rPr lang="en-US" dirty="0"/>
                  <a:t>The way the math works out, we end up skewing away from zero and towards 1/3 for a zero probability. This is the uniform probability: guessing 1/3 for each class. </a:t>
                </a:r>
              </a:p>
              <a:p>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 tells us how much to average towards 1/D. Let’s use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 1 and try again.</a:t>
                </a:r>
              </a:p>
            </p:txBody>
          </p:sp>
        </mc:Choice>
        <mc:Fallback>
          <p:sp>
            <p:nvSpPr>
              <p:cNvPr id="3" name="Content Placeholder 2">
                <a:extLst>
                  <a:ext uri="{FF2B5EF4-FFF2-40B4-BE49-F238E27FC236}">
                    <a16:creationId xmlns:a16="http://schemas.microsoft.com/office/drawing/2014/main" id="{3B29C36B-7CA1-957C-C18A-F411DAEC4DD7}"/>
                  </a:ext>
                </a:extLst>
              </p:cNvPr>
              <p:cNvSpPr>
                <a:spLocks noGrp="1" noRot="1" noChangeAspect="1" noMove="1" noResize="1" noEditPoints="1" noAdjustHandles="1" noChangeArrowheads="1" noChangeShapeType="1" noTextEdit="1"/>
              </p:cNvSpPr>
              <p:nvPr>
                <p:ph idx="1"/>
              </p:nvPr>
            </p:nvSpPr>
            <p:spPr>
              <a:xfrm>
                <a:off x="506627" y="1825624"/>
                <a:ext cx="11244649" cy="5032375"/>
              </a:xfrm>
              <a:blipFill>
                <a:blip r:embed="rId2"/>
                <a:stretch>
                  <a:fillRect l="-902" t="-2015" r="-789" b="-1763"/>
                </a:stretch>
              </a:blipFill>
            </p:spPr>
            <p:txBody>
              <a:bodyPr/>
              <a:lstStyle/>
              <a:p>
                <a:r>
                  <a:rPr lang="en-US">
                    <a:noFill/>
                  </a:rPr>
                  <a:t> </a:t>
                </a:r>
              </a:p>
            </p:txBody>
          </p:sp>
        </mc:Fallback>
      </mc:AlternateContent>
    </p:spTree>
    <p:extLst>
      <p:ext uri="{BB962C8B-B14F-4D97-AF65-F5344CB8AC3E}">
        <p14:creationId xmlns:p14="http://schemas.microsoft.com/office/powerpoint/2010/main" val="3738407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A7CB-A53C-AB02-3B6A-AC81A8AEAD5F}"/>
              </a:ext>
            </a:extLst>
          </p:cNvPr>
          <p:cNvSpPr>
            <a:spLocks noGrp="1"/>
          </p:cNvSpPr>
          <p:nvPr>
            <p:ph type="title"/>
          </p:nvPr>
        </p:nvSpPr>
        <p:spPr/>
        <p:txBody>
          <a:bodyPr/>
          <a:lstStyle/>
          <a:p>
            <a:r>
              <a:rPr lang="en-US" dirty="0"/>
              <a:t>Laplace smoothing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921B7-3EC2-911F-01C0-DE628F5E4383}"/>
                  </a:ext>
                </a:extLst>
              </p:cNvPr>
              <p:cNvSpPr>
                <a:spLocks noGrp="1"/>
              </p:cNvSpPr>
              <p:nvPr>
                <p:ph idx="1"/>
              </p:nvPr>
            </p:nvSpPr>
            <p:spPr>
              <a:xfrm>
                <a:off x="838200" y="1825625"/>
                <a:ext cx="10515600" cy="4889968"/>
              </a:xfrm>
            </p:spPr>
            <p:txBody>
              <a:bodyPr>
                <a:normAutofit/>
              </a:bodyPr>
              <a:lstStyle/>
              <a:p>
                <a:r>
                  <a:rPr lang="en-US" dirty="0"/>
                  <a:t>Find: P( Wilted | Watered, Cactus) =</a:t>
                </a:r>
                <a:br>
                  <a:rPr lang="en-US" dirty="0"/>
                </a:br>
                <a:br>
                  <a:rPr lang="en-US" dirty="0"/>
                </a:b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𝑊𝑖𝑙𝑡𝑒𝑑</m:t>
                        </m:r>
                      </m:e>
                    </m:d>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4+1</m:t>
                        </m:r>
                      </m:num>
                      <m:den>
                        <m:r>
                          <a:rPr lang="en-US" b="0" i="1" dirty="0" smtClean="0">
                            <a:latin typeface="Cambria Math" panose="02040503050406030204" pitchFamily="18" charset="0"/>
                          </a:rPr>
                          <m:t>7+2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5</m:t>
                        </m:r>
                      </m:num>
                      <m:den>
                        <m:r>
                          <a:rPr lang="en-US" b="0" i="1" dirty="0" smtClean="0">
                            <a:latin typeface="Cambria Math" panose="02040503050406030204" pitchFamily="18" charset="0"/>
                          </a:rPr>
                          <m:t>9</m:t>
                        </m:r>
                      </m:den>
                    </m:f>
                  </m:oMath>
                </a14:m>
                <a:endParaRPr lang="en-US" dirty="0"/>
              </a:p>
              <a:p>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4+2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m:t>
                        </m:r>
                      </m:den>
                    </m:f>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𝐶𝑎𝑐𝑡𝑢𝑠</m:t>
                        </m:r>
                      </m:e>
                      <m:e>
                        <m:r>
                          <a:rPr lang="en-US" b="0" i="1" smtClean="0">
                            <a:latin typeface="Cambria Math" panose="02040503050406030204" pitchFamily="18" charset="0"/>
                          </a:rPr>
                          <m:t>𝑊𝑖𝑙𝑡𝑒𝑑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4+2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m:t>
                        </m:r>
                      </m:den>
                    </m:f>
                  </m:oMath>
                </a14:m>
                <a:endParaRPr lang="en-US" b="0"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𝑊𝑎𝑡𝑒𝑟𝑒𝑑</m:t>
                        </m:r>
                        <m:r>
                          <a:rPr lang="en-US" b="0" i="1" smtClean="0">
                            <a:latin typeface="Cambria Math" panose="02040503050406030204" pitchFamily="18" charset="0"/>
                          </a:rPr>
                          <m:t>,</m:t>
                        </m:r>
                        <m:r>
                          <a:rPr lang="en-US" b="0" i="1" smtClean="0">
                            <a:latin typeface="Cambria Math" panose="02040503050406030204" pitchFamily="18" charset="0"/>
                          </a:rPr>
                          <m:t>𝐶𝑎𝑐𝑡𝑢𝑠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7+2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oMath>
                </a14:m>
                <a:endParaRPr lang="en-US" dirty="0"/>
              </a:p>
            </p:txBody>
          </p:sp>
        </mc:Choice>
        <mc:Fallback xmlns="">
          <p:sp>
            <p:nvSpPr>
              <p:cNvPr id="3" name="Content Placeholder 2">
                <a:extLst>
                  <a:ext uri="{FF2B5EF4-FFF2-40B4-BE49-F238E27FC236}">
                    <a16:creationId xmlns:a16="http://schemas.microsoft.com/office/drawing/2014/main" id="{29D921B7-3EC2-911F-01C0-DE628F5E4383}"/>
                  </a:ext>
                </a:extLst>
              </p:cNvPr>
              <p:cNvSpPr>
                <a:spLocks noGrp="1" noRot="1" noChangeAspect="1" noMove="1" noResize="1" noEditPoints="1" noAdjustHandles="1" noChangeArrowheads="1" noChangeShapeType="1" noTextEdit="1"/>
              </p:cNvSpPr>
              <p:nvPr>
                <p:ph idx="1"/>
              </p:nvPr>
            </p:nvSpPr>
            <p:spPr>
              <a:xfrm>
                <a:off x="838200" y="1825625"/>
                <a:ext cx="10515600" cy="4889968"/>
              </a:xfrm>
              <a:blipFill>
                <a:blip r:embed="rId2"/>
                <a:stretch>
                  <a:fillRect l="-1043" t="-1993"/>
                </a:stretch>
              </a:blipFill>
            </p:spPr>
            <p:txBody>
              <a:bodyPr/>
              <a:lstStyle/>
              <a:p>
                <a:r>
                  <a:rPr lang="en-US">
                    <a:noFill/>
                  </a:rPr>
                  <a:t> </a:t>
                </a:r>
              </a:p>
            </p:txBody>
          </p:sp>
        </mc:Fallback>
      </mc:AlternateContent>
    </p:spTree>
    <p:extLst>
      <p:ext uri="{BB962C8B-B14F-4D97-AF65-F5344CB8AC3E}">
        <p14:creationId xmlns:p14="http://schemas.microsoft.com/office/powerpoint/2010/main" val="1671698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A7CB-A53C-AB02-3B6A-AC81A8AEAD5F}"/>
              </a:ext>
            </a:extLst>
          </p:cNvPr>
          <p:cNvSpPr>
            <a:spLocks noGrp="1"/>
          </p:cNvSpPr>
          <p:nvPr>
            <p:ph type="title"/>
          </p:nvPr>
        </p:nvSpPr>
        <p:spPr/>
        <p:txBody>
          <a:bodyPr/>
          <a:lstStyle/>
          <a:p>
            <a:r>
              <a:rPr lang="en-US" dirty="0"/>
              <a:t>Laplace smoothing (4)</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921B7-3EC2-911F-01C0-DE628F5E4383}"/>
                  </a:ext>
                </a:extLst>
              </p:cNvPr>
              <p:cNvSpPr>
                <a:spLocks noGrp="1"/>
              </p:cNvSpPr>
              <p:nvPr>
                <p:ph idx="1"/>
              </p:nvPr>
            </p:nvSpPr>
            <p:spPr>
              <a:xfrm>
                <a:off x="838200" y="1825625"/>
                <a:ext cx="10515600" cy="4889968"/>
              </a:xfrm>
            </p:spPr>
            <p:txBody>
              <a:bodyPr>
                <a:normAutofit lnSpcReduction="10000"/>
              </a:bodyPr>
              <a:lstStyle/>
              <a:p>
                <a:r>
                  <a:rPr lang="en-US" dirty="0"/>
                  <a:t>Find: P( Wilted | Watered, Cactus ) =</a:t>
                </a:r>
                <a:br>
                  <a:rPr lang="en-US" dirty="0"/>
                </a:br>
                <a:br>
                  <a:rPr lang="en-US" dirty="0"/>
                </a:b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ea typeface="Cambria Math" panose="02040503050406030204" pitchFamily="18" charset="0"/>
                </a:endParaRPr>
              </a:p>
              <a:p>
                <a14:m>
                  <m:oMath xmlns:m="http://schemas.openxmlformats.org/officeDocument/2006/math">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6</m:t>
                                </m:r>
                              </m:den>
                            </m:f>
                          </m:e>
                        </m:d>
                      </m:num>
                      <m:den>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den>
                    </m:f>
                    <m:r>
                      <a:rPr lang="en-US" b="0" i="1" smtClean="0">
                        <a:latin typeface="Cambria Math" panose="02040503050406030204" pitchFamily="18" charset="0"/>
                      </a:rPr>
                      <m:t>=</m:t>
                    </m:r>
                  </m:oMath>
                </a14:m>
                <a:r>
                  <a:rPr lang="en-US" dirty="0"/>
                  <a:t>27.778%</a:t>
                </a:r>
              </a:p>
              <a:p>
                <a:r>
                  <a:rPr lang="en-US" dirty="0"/>
                  <a:t>Originally it was 25%, so we’ve skewed a little higher </a:t>
                </a:r>
              </a:p>
              <a:p>
                <a:r>
                  <a:rPr lang="en-US" dirty="0"/>
                  <a:t>In this case we’re skewing towards 50%, which is the probability of one value of a uniform distribution of 2 possible values, true and false</a:t>
                </a:r>
              </a:p>
              <a:p>
                <a:r>
                  <a:rPr lang="en-US" dirty="0"/>
                  <a:t>The closer we are to 50%, the less confident our classifier is. Ideally it would be 99.9999% : 0.0001% or as close as possible. </a:t>
                </a:r>
              </a:p>
            </p:txBody>
          </p:sp>
        </mc:Choice>
        <mc:Fallback xmlns="">
          <p:sp>
            <p:nvSpPr>
              <p:cNvPr id="3" name="Content Placeholder 2">
                <a:extLst>
                  <a:ext uri="{FF2B5EF4-FFF2-40B4-BE49-F238E27FC236}">
                    <a16:creationId xmlns:a16="http://schemas.microsoft.com/office/drawing/2014/main" id="{29D921B7-3EC2-911F-01C0-DE628F5E4383}"/>
                  </a:ext>
                </a:extLst>
              </p:cNvPr>
              <p:cNvSpPr>
                <a:spLocks noGrp="1" noRot="1" noChangeAspect="1" noMove="1" noResize="1" noEditPoints="1" noAdjustHandles="1" noChangeArrowheads="1" noChangeShapeType="1" noTextEdit="1"/>
              </p:cNvSpPr>
              <p:nvPr>
                <p:ph idx="1"/>
              </p:nvPr>
            </p:nvSpPr>
            <p:spPr>
              <a:xfrm>
                <a:off x="838200" y="1825625"/>
                <a:ext cx="10515600" cy="4889968"/>
              </a:xfrm>
              <a:blipFill>
                <a:blip r:embed="rId2"/>
                <a:stretch>
                  <a:fillRect l="-1043" t="-2740" r="-754"/>
                </a:stretch>
              </a:blipFill>
            </p:spPr>
            <p:txBody>
              <a:bodyPr/>
              <a:lstStyle/>
              <a:p>
                <a:r>
                  <a:rPr lang="en-US">
                    <a:noFill/>
                  </a:rPr>
                  <a:t> </a:t>
                </a:r>
              </a:p>
            </p:txBody>
          </p:sp>
        </mc:Fallback>
      </mc:AlternateContent>
    </p:spTree>
    <p:extLst>
      <p:ext uri="{BB962C8B-B14F-4D97-AF65-F5344CB8AC3E}">
        <p14:creationId xmlns:p14="http://schemas.microsoft.com/office/powerpoint/2010/main" val="42254032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C80E-B98E-06F6-6793-E2CC3BC632C2}"/>
              </a:ext>
            </a:extLst>
          </p:cNvPr>
          <p:cNvSpPr>
            <a:spLocks noGrp="1"/>
          </p:cNvSpPr>
          <p:nvPr>
            <p:ph type="title"/>
          </p:nvPr>
        </p:nvSpPr>
        <p:spPr/>
        <p:txBody>
          <a:bodyPr/>
          <a:lstStyle/>
          <a:p>
            <a:r>
              <a:rPr lang="en-US" dirty="0"/>
              <a:t>Another way of seeing LaPlace smoothing</a:t>
            </a:r>
          </a:p>
        </p:txBody>
      </p:sp>
      <p:sp>
        <p:nvSpPr>
          <p:cNvPr id="3" name="Content Placeholder 2">
            <a:extLst>
              <a:ext uri="{FF2B5EF4-FFF2-40B4-BE49-F238E27FC236}">
                <a16:creationId xmlns:a16="http://schemas.microsoft.com/office/drawing/2014/main" id="{D05A44EF-32BD-08A5-5D6F-245FA2695518}"/>
              </a:ext>
            </a:extLst>
          </p:cNvPr>
          <p:cNvSpPr>
            <a:spLocks noGrp="1"/>
          </p:cNvSpPr>
          <p:nvPr>
            <p:ph idx="1"/>
          </p:nvPr>
        </p:nvSpPr>
        <p:spPr>
          <a:xfrm>
            <a:off x="838200" y="1825624"/>
            <a:ext cx="10515600" cy="5294703"/>
          </a:xfrm>
        </p:spPr>
        <p:txBody>
          <a:bodyPr>
            <a:normAutofit/>
          </a:bodyPr>
          <a:lstStyle/>
          <a:p>
            <a:r>
              <a:rPr lang="en-US" dirty="0"/>
              <a:t>We can think of the probability as a form of “confidence” (note: I’m using informal language—this is not a confidence score like in Stats)</a:t>
            </a:r>
          </a:p>
          <a:p>
            <a:r>
              <a:rPr lang="en-US" dirty="0"/>
              <a:t>The classifier can say “I’m 99% certain that this plant will be wilted”</a:t>
            </a:r>
          </a:p>
          <a:p>
            <a:r>
              <a:rPr lang="en-US" dirty="0"/>
              <a:t>It can also say “I’m 1% certain that this plant will be wilted”</a:t>
            </a:r>
          </a:p>
          <a:p>
            <a:r>
              <a:rPr lang="en-US" dirty="0"/>
              <a:t>Both of these are very confident. An answer of 50% is like shrugging and saying “I have no idea”.</a:t>
            </a:r>
          </a:p>
          <a:p>
            <a:r>
              <a:rPr lang="en-US" dirty="0"/>
              <a:t>LaPlace smoothing makes it less confident. It moves it away from 0% and also away from 100%, towards a number related to the dimensionality of the features. </a:t>
            </a:r>
          </a:p>
          <a:p>
            <a:r>
              <a:rPr lang="en-US" dirty="0"/>
              <a:t>Too much smoothing can hurt accuracy, so real classifiers often use a very small number. </a:t>
            </a:r>
          </a:p>
        </p:txBody>
      </p:sp>
    </p:spTree>
    <p:extLst>
      <p:ext uri="{BB962C8B-B14F-4D97-AF65-F5344CB8AC3E}">
        <p14:creationId xmlns:p14="http://schemas.microsoft.com/office/powerpoint/2010/main" val="39276482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A7CB-A53C-AB02-3B6A-AC81A8AEAD5F}"/>
              </a:ext>
            </a:extLst>
          </p:cNvPr>
          <p:cNvSpPr>
            <a:spLocks noGrp="1"/>
          </p:cNvSpPr>
          <p:nvPr>
            <p:ph type="title"/>
          </p:nvPr>
        </p:nvSpPr>
        <p:spPr/>
        <p:txBody>
          <a:bodyPr/>
          <a:lstStyle/>
          <a:p>
            <a:r>
              <a:rPr lang="en-US" dirty="0"/>
              <a:t>Laplace smoothing (5)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921B7-3EC2-911F-01C0-DE628F5E4383}"/>
                  </a:ext>
                </a:extLst>
              </p:cNvPr>
              <p:cNvSpPr>
                <a:spLocks noGrp="1"/>
              </p:cNvSpPr>
              <p:nvPr>
                <p:ph idx="1"/>
              </p:nvPr>
            </p:nvSpPr>
            <p:spPr>
              <a:xfrm>
                <a:off x="838200" y="1825625"/>
                <a:ext cx="10515600" cy="4889968"/>
              </a:xfrm>
            </p:spPr>
            <p:txBody>
              <a:bodyPr>
                <a:normAutofit/>
              </a:bodyPr>
              <a:lstStyle/>
              <a:p>
                <a:r>
                  <a:rPr lang="en-US" dirty="0">
                    <a:ea typeface="Cambria Math" panose="02040503050406030204" pitchFamily="18" charset="0"/>
                  </a:rPr>
                  <a:t>For the false case:</a:t>
                </a:r>
              </a:p>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𝑓𝑎𝑙𝑠𝑒</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r>
                  <a:rPr lang="en-US" dirty="0"/>
                  <a:t>P(Wilted=false) = </a:t>
                </a:r>
                <a14:m>
                  <m:oMath xmlns:m="http://schemas.openxmlformats.org/officeDocument/2006/math">
                    <m:f>
                      <m:fPr>
                        <m:ctrlPr>
                          <a:rPr lang="en-US" b="0" i="1" dirty="0" smtClean="0">
                            <a:latin typeface="Cambria Math" panose="02040503050406030204" pitchFamily="18" charset="0"/>
                          </a:rPr>
                        </m:ctrlPr>
                      </m:fPr>
                      <m:num>
                        <m:d>
                          <m:dPr>
                            <m:ctrlPr>
                              <a:rPr lang="en-US" b="0" i="1" dirty="0" smtClean="0">
                                <a:latin typeface="Cambria Math" panose="02040503050406030204" pitchFamily="18" charset="0"/>
                              </a:rPr>
                            </m:ctrlPr>
                          </m:dPr>
                          <m:e>
                            <m:r>
                              <a:rPr lang="en-US" b="0" i="1" dirty="0" smtClean="0">
                                <a:latin typeface="Cambria Math" panose="02040503050406030204" pitchFamily="18" charset="0"/>
                              </a:rPr>
                              <m:t>3+1</m:t>
                            </m:r>
                          </m:e>
                        </m:d>
                      </m:num>
                      <m:den>
                        <m:r>
                          <a:rPr lang="en-US" b="0" i="1" dirty="0" smtClean="0">
                            <a:latin typeface="Cambria Math" panose="02040503050406030204" pitchFamily="18" charset="0"/>
                          </a:rPr>
                          <m:t>7+2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9</m:t>
                        </m:r>
                      </m:den>
                    </m:f>
                  </m:oMath>
                </a14:m>
                <a:endParaRPr lang="en-US" dirty="0"/>
              </a:p>
              <a:p>
                <a:r>
                  <a:rPr lang="en-US" dirty="0"/>
                  <a:t>P(</a:t>
                </a:r>
                <a:r>
                  <a:rPr lang="en-US" dirty="0" err="1"/>
                  <a:t>Watered|Wilted</a:t>
                </a:r>
                <a:r>
                  <a:rPr lang="en-US" dirty="0"/>
                  <a:t>=false)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2+1</m:t>
                        </m:r>
                      </m:num>
                      <m:den>
                        <m:r>
                          <a:rPr lang="en-US" b="0" i="1" smtClean="0">
                            <a:latin typeface="Cambria Math" panose="02040503050406030204" pitchFamily="18" charset="0"/>
                          </a:rPr>
                          <m:t>3+2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a14:m>
                <a:endParaRPr lang="en-US" dirty="0"/>
              </a:p>
              <a:p>
                <a:r>
                  <a:rPr lang="en-US" dirty="0"/>
                  <a:t>P(</a:t>
                </a:r>
                <a:r>
                  <a:rPr lang="en-US" dirty="0" err="1"/>
                  <a:t>Cactus|Wilted</a:t>
                </a:r>
                <a:r>
                  <a:rPr lang="en-US" dirty="0"/>
                  <a:t>=false)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0+1</m:t>
                        </m:r>
                      </m:num>
                      <m:den>
                        <m:r>
                          <a:rPr lang="en-US" b="0" i="1" smtClean="0">
                            <a:latin typeface="Cambria Math" panose="02040503050406030204" pitchFamily="18" charset="0"/>
                          </a:rPr>
                          <m:t>3+2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a14:m>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𝑊𝑎𝑡𝑒𝑟𝑒𝑑</m:t>
                        </m:r>
                        <m:r>
                          <a:rPr lang="en-US" b="0" i="1" smtClean="0">
                            <a:latin typeface="Cambria Math" panose="02040503050406030204" pitchFamily="18" charset="0"/>
                          </a:rPr>
                          <m:t>,</m:t>
                        </m:r>
                        <m:r>
                          <a:rPr lang="en-US" b="0" i="1" smtClean="0">
                            <a:latin typeface="Cambria Math" panose="02040503050406030204" pitchFamily="18" charset="0"/>
                          </a:rPr>
                          <m:t>𝐶𝑎𝑐𝑡𝑢𝑠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7+2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oMath>
                </a14:m>
                <a:endParaRPr lang="en-US" dirty="0"/>
              </a:p>
            </p:txBody>
          </p:sp>
        </mc:Choice>
        <mc:Fallback xmlns="">
          <p:sp>
            <p:nvSpPr>
              <p:cNvPr id="3" name="Content Placeholder 2">
                <a:extLst>
                  <a:ext uri="{FF2B5EF4-FFF2-40B4-BE49-F238E27FC236}">
                    <a16:creationId xmlns:a16="http://schemas.microsoft.com/office/drawing/2014/main" id="{29D921B7-3EC2-911F-01C0-DE628F5E4383}"/>
                  </a:ext>
                </a:extLst>
              </p:cNvPr>
              <p:cNvSpPr>
                <a:spLocks noGrp="1" noRot="1" noChangeAspect="1" noMove="1" noResize="1" noEditPoints="1" noAdjustHandles="1" noChangeArrowheads="1" noChangeShapeType="1" noTextEdit="1"/>
              </p:cNvSpPr>
              <p:nvPr>
                <p:ph idx="1"/>
              </p:nvPr>
            </p:nvSpPr>
            <p:spPr>
              <a:xfrm>
                <a:off x="838200" y="1825625"/>
                <a:ext cx="10515600" cy="4889968"/>
              </a:xfrm>
              <a:blipFill>
                <a:blip r:embed="rId2"/>
                <a:stretch>
                  <a:fillRect l="-1043" t="-1993"/>
                </a:stretch>
              </a:blipFill>
            </p:spPr>
            <p:txBody>
              <a:bodyPr/>
              <a:lstStyle/>
              <a:p>
                <a:r>
                  <a:rPr lang="en-US">
                    <a:noFill/>
                  </a:rPr>
                  <a:t> </a:t>
                </a:r>
              </a:p>
            </p:txBody>
          </p:sp>
        </mc:Fallback>
      </mc:AlternateContent>
    </p:spTree>
    <p:extLst>
      <p:ext uri="{BB962C8B-B14F-4D97-AF65-F5344CB8AC3E}">
        <p14:creationId xmlns:p14="http://schemas.microsoft.com/office/powerpoint/2010/main" val="2593987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A7CB-A53C-AB02-3B6A-AC81A8AEAD5F}"/>
              </a:ext>
            </a:extLst>
          </p:cNvPr>
          <p:cNvSpPr>
            <a:spLocks noGrp="1"/>
          </p:cNvSpPr>
          <p:nvPr>
            <p:ph type="title"/>
          </p:nvPr>
        </p:nvSpPr>
        <p:spPr/>
        <p:txBody>
          <a:bodyPr/>
          <a:lstStyle/>
          <a:p>
            <a:r>
              <a:rPr lang="en-US" dirty="0"/>
              <a:t>Laplace smoothing (6)</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D921B7-3EC2-911F-01C0-DE628F5E4383}"/>
                  </a:ext>
                </a:extLst>
              </p:cNvPr>
              <p:cNvSpPr>
                <a:spLocks noGrp="1"/>
              </p:cNvSpPr>
              <p:nvPr>
                <p:ph idx="1"/>
              </p:nvPr>
            </p:nvSpPr>
            <p:spPr>
              <a:xfrm>
                <a:off x="838200" y="1825625"/>
                <a:ext cx="10515600" cy="4889968"/>
              </a:xfrm>
            </p:spPr>
            <p:txBody>
              <a:bodyPr>
                <a:normAutofit/>
              </a:bodyPr>
              <a:lstStyle/>
              <a:p>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𝑓𝑎𝑙𝑠𝑒</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𝐶𝑎𝑐𝑡𝑢𝑠</m:t>
                            </m:r>
                          </m:e>
                        </m:d>
                      </m:den>
                    </m:f>
                  </m:oMath>
                </a14:m>
                <a:endParaRPr lang="en-US" dirty="0">
                  <a:ea typeface="Cambria Math" panose="02040503050406030204" pitchFamily="18" charset="0"/>
                </a:endParaRPr>
              </a:p>
              <a:p>
                <a14:m>
                  <m:oMath xmlns:m="http://schemas.openxmlformats.org/officeDocument/2006/math">
                    <m:f>
                      <m:fPr>
                        <m:ctrlPr>
                          <a:rPr lang="en-US"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den>
                    </m:f>
                    <m:r>
                      <a:rPr lang="en-US" b="0" i="1" smtClean="0">
                        <a:latin typeface="Cambria Math" panose="02040503050406030204" pitchFamily="18" charset="0"/>
                      </a:rPr>
                      <m:t>=24%</m:t>
                    </m:r>
                  </m:oMath>
                </a14:m>
                <a:endParaRPr lang="en-US" dirty="0"/>
              </a:p>
              <a:p>
                <a:r>
                  <a:rPr lang="en-US" dirty="0"/>
                  <a:t>Wait, the chance of wilted = true is ~28%, and the chance of wilted = false is 24%. What is going on?</a:t>
                </a:r>
              </a:p>
            </p:txBody>
          </p:sp>
        </mc:Choice>
        <mc:Fallback xmlns="">
          <p:sp>
            <p:nvSpPr>
              <p:cNvPr id="3" name="Content Placeholder 2">
                <a:extLst>
                  <a:ext uri="{FF2B5EF4-FFF2-40B4-BE49-F238E27FC236}">
                    <a16:creationId xmlns:a16="http://schemas.microsoft.com/office/drawing/2014/main" id="{29D921B7-3EC2-911F-01C0-DE628F5E4383}"/>
                  </a:ext>
                </a:extLst>
              </p:cNvPr>
              <p:cNvSpPr>
                <a:spLocks noGrp="1" noRot="1" noChangeAspect="1" noMove="1" noResize="1" noEditPoints="1" noAdjustHandles="1" noChangeArrowheads="1" noChangeShapeType="1" noTextEdit="1"/>
              </p:cNvSpPr>
              <p:nvPr>
                <p:ph idx="1"/>
              </p:nvPr>
            </p:nvSpPr>
            <p:spPr>
              <a:xfrm>
                <a:off x="838200" y="1825625"/>
                <a:ext cx="10515600" cy="4889968"/>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6418904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585834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6E54-7C65-3FF3-3055-8214A3300305}"/>
              </a:ext>
            </a:extLst>
          </p:cNvPr>
          <p:cNvSpPr>
            <a:spLocks noGrp="1"/>
          </p:cNvSpPr>
          <p:nvPr>
            <p:ph type="title"/>
          </p:nvPr>
        </p:nvSpPr>
        <p:spPr/>
        <p:txBody>
          <a:bodyPr/>
          <a:lstStyle/>
          <a:p>
            <a:r>
              <a:rPr lang="en-US" dirty="0"/>
              <a:t>The law of total probability </a:t>
            </a:r>
          </a:p>
        </p:txBody>
      </p:sp>
      <p:sp>
        <p:nvSpPr>
          <p:cNvPr id="3" name="Content Placeholder 2">
            <a:extLst>
              <a:ext uri="{FF2B5EF4-FFF2-40B4-BE49-F238E27FC236}">
                <a16:creationId xmlns:a16="http://schemas.microsoft.com/office/drawing/2014/main" id="{85E17B53-DD09-4C32-ADA5-FA6269A04E10}"/>
              </a:ext>
            </a:extLst>
          </p:cNvPr>
          <p:cNvSpPr>
            <a:spLocks noGrp="1"/>
          </p:cNvSpPr>
          <p:nvPr>
            <p:ph idx="1"/>
          </p:nvPr>
        </p:nvSpPr>
        <p:spPr/>
        <p:txBody>
          <a:bodyPr/>
          <a:lstStyle/>
          <a:p>
            <a:r>
              <a:rPr lang="en-US" dirty="0"/>
              <a:t>We know that if there are mutually exclusive events, the probability that they will happen has to add up to 100%</a:t>
            </a:r>
          </a:p>
          <a:p>
            <a:r>
              <a:rPr lang="en-US" dirty="0"/>
              <a:t>For example, if the chance of a coin landing on heads is 49%, and 49% for tails, we know that the chance of it landing on its edge must be 2%. (unless a black swan happens: like the coin breaking in two and one side landing heads-up and one side landing tails-up. But that just means our original probabilities were wrong)</a:t>
            </a:r>
          </a:p>
          <a:p>
            <a:r>
              <a:rPr lang="en-US" dirty="0"/>
              <a:t>But, our probabilities do not. </a:t>
            </a:r>
          </a:p>
          <a:p>
            <a:r>
              <a:rPr lang="en-US" dirty="0"/>
              <a:t>It’s not LaPlace smoothing’s fault, btw. It happened originally when we had a zero probability. </a:t>
            </a:r>
          </a:p>
        </p:txBody>
      </p:sp>
    </p:spTree>
    <p:extLst>
      <p:ext uri="{BB962C8B-B14F-4D97-AF65-F5344CB8AC3E}">
        <p14:creationId xmlns:p14="http://schemas.microsoft.com/office/powerpoint/2010/main" val="27027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3980144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381C-ADC7-97C0-E134-0483CB99B345}"/>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8239B562-7EF3-04CA-BC06-C6B23FEF9E73}"/>
              </a:ext>
            </a:extLst>
          </p:cNvPr>
          <p:cNvSpPr>
            <a:spLocks noGrp="1"/>
          </p:cNvSpPr>
          <p:nvPr>
            <p:ph idx="1"/>
          </p:nvPr>
        </p:nvSpPr>
        <p:spPr>
          <a:xfrm>
            <a:off x="838200" y="1825625"/>
            <a:ext cx="10515600" cy="4874978"/>
          </a:xfrm>
        </p:spPr>
        <p:txBody>
          <a:bodyPr/>
          <a:lstStyle/>
          <a:p>
            <a:r>
              <a:rPr lang="en-US" dirty="0"/>
              <a:t>When we use naïve Bayes, we don’t actually use the raw probabilities that the classifier outputs. </a:t>
            </a:r>
          </a:p>
          <a:p>
            <a:r>
              <a:rPr lang="en-US" dirty="0"/>
              <a:t>Instead, we treat them as odds ratios. </a:t>
            </a:r>
          </a:p>
          <a:p>
            <a:r>
              <a:rPr lang="en-US" dirty="0"/>
              <a:t>So, instead of 27.778% wilted and 24% not wilted (which doesn’t make sense), we say that the odds of being wilted are 27.778 : 24</a:t>
            </a:r>
          </a:p>
          <a:p>
            <a:r>
              <a:rPr lang="en-US" dirty="0"/>
              <a:t>What is that as a percentage?</a:t>
            </a:r>
          </a:p>
          <a:p>
            <a:r>
              <a:rPr lang="en-US" dirty="0"/>
              <a:t>27.778 / ( 27.778 + 24 ) = 53.648267604 %</a:t>
            </a:r>
          </a:p>
          <a:p>
            <a:r>
              <a:rPr lang="en-US" dirty="0"/>
              <a:t>24 / ( 27.778 + 24 ) = 46.351732396 %</a:t>
            </a:r>
          </a:p>
          <a:p>
            <a:r>
              <a:rPr lang="en-US" dirty="0"/>
              <a:t>Those </a:t>
            </a:r>
            <a:r>
              <a:rPr lang="en-US" b="1" dirty="0"/>
              <a:t>do</a:t>
            </a:r>
            <a:r>
              <a:rPr lang="en-US" dirty="0"/>
              <a:t> add up to 1. </a:t>
            </a:r>
          </a:p>
          <a:p>
            <a:endParaRPr lang="en-US" dirty="0"/>
          </a:p>
        </p:txBody>
      </p:sp>
    </p:spTree>
    <p:extLst>
      <p:ext uri="{BB962C8B-B14F-4D97-AF65-F5344CB8AC3E}">
        <p14:creationId xmlns:p14="http://schemas.microsoft.com/office/powerpoint/2010/main" val="3366153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B39E-AA31-5807-3AC4-BD1958742ED4}"/>
              </a:ext>
            </a:extLst>
          </p:cNvPr>
          <p:cNvSpPr>
            <a:spLocks noGrp="1"/>
          </p:cNvSpPr>
          <p:nvPr>
            <p:ph type="title"/>
          </p:nvPr>
        </p:nvSpPr>
        <p:spPr/>
        <p:txBody>
          <a:bodyPr/>
          <a:lstStyle/>
          <a:p>
            <a:r>
              <a:rPr lang="en-US" dirty="0"/>
              <a:t>Making it easier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ED121E-EC59-6CD6-B477-83D860C9E63A}"/>
                  </a:ext>
                </a:extLst>
              </p:cNvPr>
              <p:cNvSpPr>
                <a:spLocks noGrp="1"/>
              </p:cNvSpPr>
              <p:nvPr>
                <p:ph idx="1"/>
              </p:nvPr>
            </p:nvSpPr>
            <p:spPr/>
            <p:txBody>
              <a:bodyPr>
                <a:normAutofit fontScale="77500" lnSpcReduction="20000"/>
              </a:bodyPr>
              <a:lstStyle/>
              <a:p>
                <a:r>
                  <a:rPr lang="en-US" dirty="0"/>
                  <a:t>Notice anything redundant about these two formulae?</a:t>
                </a:r>
              </a:p>
              <a:p>
                <a:r>
                  <a:rPr lang="en-US" dirty="0"/>
                  <a:t>P( Wilted | Watered, Cactus ) =</a:t>
                </a:r>
                <a:br>
                  <a:rPr lang="en-US" dirty="0"/>
                </a:br>
                <a:br>
                  <a:rPr lang="en-US" dirty="0"/>
                </a:b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r>
                  <a:rPr lang="en-US" dirty="0"/>
                  <a:t>P( !Wilted | Watered, Cactus ) =</a:t>
                </a:r>
                <a:br>
                  <a:rPr lang="en-US" dirty="0"/>
                </a:br>
                <a:br>
                  <a:rPr lang="en-US" dirty="0"/>
                </a:b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b="0" i="1" smtClean="0">
                            <a:latin typeface="Cambria Math" panose="02040503050406030204" pitchFamily="18" charset="0"/>
                          </a:rPr>
                          <m:t>=</m:t>
                        </m:r>
                        <m:r>
                          <a:rPr lang="en-US" b="0" i="1" smtClean="0">
                            <a:latin typeface="Cambria Math" panose="02040503050406030204" pitchFamily="18" charset="0"/>
                          </a:rPr>
                          <m:t>𝑓𝑎𝑙𝑠𝑒</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𝑓𝑎𝑙𝑠𝑒</m:t>
                            </m:r>
                          </m:e>
                        </m:d>
                      </m:num>
                      <m:den>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𝐶𝑎𝑐𝑡𝑢𝑠</m:t>
                            </m:r>
                          </m:e>
                        </m:d>
                      </m:den>
                    </m:f>
                  </m:oMath>
                </a14:m>
                <a:endParaRPr lang="en-US" dirty="0"/>
              </a:p>
              <a:p>
                <a:r>
                  <a:rPr lang="en-US" dirty="0"/>
                  <a:t>Remember: we don’t care about the probabilities themselves, only the odds ratio</a:t>
                </a:r>
              </a:p>
              <a:p>
                <a:r>
                  <a:rPr lang="en-US" dirty="0"/>
                  <a:t>We’re dividing by the same thing both times. We don’t have to do that. </a:t>
                </a:r>
              </a:p>
            </p:txBody>
          </p:sp>
        </mc:Choice>
        <mc:Fallback xmlns="">
          <p:sp>
            <p:nvSpPr>
              <p:cNvPr id="3" name="Content Placeholder 2">
                <a:extLst>
                  <a:ext uri="{FF2B5EF4-FFF2-40B4-BE49-F238E27FC236}">
                    <a16:creationId xmlns:a16="http://schemas.microsoft.com/office/drawing/2014/main" id="{7EED121E-EC59-6CD6-B477-83D860C9E63A}"/>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17258682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BF0F-75C9-FB73-E22A-C9FCE28C4B17}"/>
              </a:ext>
            </a:extLst>
          </p:cNvPr>
          <p:cNvSpPr>
            <a:spLocks noGrp="1"/>
          </p:cNvSpPr>
          <p:nvPr>
            <p:ph type="title"/>
          </p:nvPr>
        </p:nvSpPr>
        <p:spPr/>
        <p:txBody>
          <a:bodyPr/>
          <a:lstStyle/>
          <a:p>
            <a:r>
              <a:rPr lang="en-US" dirty="0"/>
              <a:t>New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E330D-0B06-9DBB-D5DC-934617D1079C}"/>
                  </a:ext>
                </a:extLst>
              </p:cNvPr>
              <p:cNvSpPr>
                <a:spLocks noGrp="1"/>
              </p:cNvSpPr>
              <p:nvPr>
                <p:ph idx="1"/>
              </p:nvPr>
            </p:nvSpPr>
            <p:spPr>
              <a:xfrm>
                <a:off x="0" y="1825625"/>
                <a:ext cx="12192000" cy="4351338"/>
              </a:xfrm>
            </p:spPr>
            <p:txBody>
              <a:bodyPr>
                <a:normAutofit lnSpcReduction="10000"/>
              </a:bodyPr>
              <a:lstStyle/>
              <a:p>
                <a:r>
                  <a:rPr lang="en-US" dirty="0"/>
                  <a:t>P( Wilted | Watered, Cactus )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oMath>
                </a14:m>
                <a:br>
                  <a:rPr lang="en-US" dirty="0"/>
                </a:br>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oMath>
                </a14:m>
                <a:endParaRPr lang="en-US" dirty="0"/>
              </a:p>
              <a:p>
                <a:r>
                  <a:rPr lang="en-US" dirty="0"/>
                  <a:t>P( !Wilted | Watered, Cactus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br>
                  <a:rPr lang="en-US" dirty="0"/>
                </a:br>
                <a14:m>
                  <m:oMath xmlns:m="http://schemas.openxmlformats.org/officeDocument/2006/math">
                    <m:r>
                      <a:rPr lang="en-US"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𝑊𝑖𝑙𝑡𝑒𝑑</m:t>
                    </m:r>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𝑊𝑎𝑡𝑒𝑟𝑒𝑑</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𝑊𝑖𝑙𝑡𝑒𝑑</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𝐶𝑎𝑐𝑡𝑢𝑠</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𝑊𝑖𝑙𝑡𝑒𝑑</m:t>
                        </m:r>
                      </m:e>
                    </m:d>
                  </m:oMath>
                </a14:m>
                <a:endParaRPr lang="en-US" dirty="0"/>
              </a:p>
              <a:p>
                <a:r>
                  <a:rPr lang="en-US" dirty="0"/>
                  <a:t>We’re using the “proportional to” symbol instead of an equals sign. </a:t>
                </a:r>
              </a:p>
              <a:p>
                <a:r>
                  <a:rPr lang="en-US" dirty="0"/>
                  <a:t>Let’s call the right side of the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dirty="0" err="1"/>
                  <a:t>nb</a:t>
                </a:r>
                <a:r>
                  <a:rPr lang="en-US" dirty="0"/>
                  <a:t>”</a:t>
                </a:r>
              </a:p>
              <a:p>
                <a:r>
                  <a:rPr lang="en-US" dirty="0"/>
                  <a:t>How do we get the predicted probability? We calculate </a:t>
                </a:r>
                <a:r>
                  <a:rPr lang="en-US" dirty="0" err="1"/>
                  <a:t>nb</a:t>
                </a:r>
                <a:r>
                  <a:rPr lang="en-US" dirty="0"/>
                  <a:t>( Wilted | Features ) and </a:t>
                </a:r>
                <a:r>
                  <a:rPr lang="en-US" dirty="0" err="1"/>
                  <a:t>nb</a:t>
                </a:r>
                <a:r>
                  <a:rPr lang="en-US" dirty="0"/>
                  <a:t>( !Wilted | Features ) to get an odds ratio, and we normalize that odds ratio like we did before. </a:t>
                </a:r>
              </a:p>
              <a:p>
                <a:r>
                  <a:rPr lang="en-US" dirty="0"/>
                  <a:t>Now we have a classifier we can use. </a:t>
                </a:r>
              </a:p>
            </p:txBody>
          </p:sp>
        </mc:Choice>
        <mc:Fallback xmlns="">
          <p:sp>
            <p:nvSpPr>
              <p:cNvPr id="3" name="Content Placeholder 2">
                <a:extLst>
                  <a:ext uri="{FF2B5EF4-FFF2-40B4-BE49-F238E27FC236}">
                    <a16:creationId xmlns:a16="http://schemas.microsoft.com/office/drawing/2014/main" id="{B92E330D-0B06-9DBB-D5DC-934617D1079C}"/>
                  </a:ext>
                </a:extLst>
              </p:cNvPr>
              <p:cNvSpPr>
                <a:spLocks noGrp="1" noRot="1" noChangeAspect="1" noMove="1" noResize="1" noEditPoints="1" noAdjustHandles="1" noChangeArrowheads="1" noChangeShapeType="1" noTextEdit="1"/>
              </p:cNvSpPr>
              <p:nvPr>
                <p:ph idx="1"/>
              </p:nvPr>
            </p:nvSpPr>
            <p:spPr>
              <a:xfrm>
                <a:off x="0" y="1825625"/>
                <a:ext cx="12192000" cy="4351338"/>
              </a:xfrm>
              <a:blipFill>
                <a:blip r:embed="rId2"/>
                <a:stretch>
                  <a:fillRect l="-900" t="-3081"/>
                </a:stretch>
              </a:blipFill>
            </p:spPr>
            <p:txBody>
              <a:bodyPr/>
              <a:lstStyle/>
              <a:p>
                <a:r>
                  <a:rPr lang="en-US">
                    <a:noFill/>
                  </a:rPr>
                  <a:t> </a:t>
                </a:r>
              </a:p>
            </p:txBody>
          </p:sp>
        </mc:Fallback>
      </mc:AlternateContent>
    </p:spTree>
    <p:extLst>
      <p:ext uri="{BB962C8B-B14F-4D97-AF65-F5344CB8AC3E}">
        <p14:creationId xmlns:p14="http://schemas.microsoft.com/office/powerpoint/2010/main" val="586322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70B5-8742-D634-FD4E-95B60EB09775}"/>
              </a:ext>
            </a:extLst>
          </p:cNvPr>
          <p:cNvSpPr>
            <a:spLocks noGrp="1"/>
          </p:cNvSpPr>
          <p:nvPr>
            <p:ph type="title"/>
          </p:nvPr>
        </p:nvSpPr>
        <p:spPr/>
        <p:txBody>
          <a:bodyPr/>
          <a:lstStyle/>
          <a:p>
            <a:r>
              <a:rPr lang="en-US" dirty="0"/>
              <a:t>New formulae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67874A-1BED-B6CC-F1EF-032A4E947FEE}"/>
                  </a:ext>
                </a:extLst>
              </p:cNvPr>
              <p:cNvSpPr>
                <a:spLocks noGrp="1"/>
              </p:cNvSpPr>
              <p:nvPr>
                <p:ph idx="1"/>
              </p:nvPr>
            </p:nvSpPr>
            <p:spPr>
              <a:xfrm>
                <a:off x="838200" y="1627527"/>
                <a:ext cx="11063990" cy="5189772"/>
              </a:xfrm>
            </p:spPr>
            <p:txBody>
              <a:bodyPr>
                <a:normAutofit/>
              </a:bodyPr>
              <a:lstStyle/>
              <a:p>
                <a:r>
                  <a:rPr lang="en-US" dirty="0"/>
                  <a:t>Suppose that C is the set of classes. In this case { Wilted, !Wilted }. </a:t>
                </a:r>
              </a:p>
              <a:p>
                <a:r>
                  <a:rPr lang="en-US" dirty="0"/>
                  <a:t>Suppose that F is the set of features. In this case { Watered, Cactus }.</a:t>
                </a:r>
              </a:p>
              <a:p>
                <a:r>
                  <a:rPr lang="en-US" dirty="0"/>
                  <a:t>For a given instance X, whose features are in f…</a:t>
                </a:r>
              </a:p>
              <a:p>
                <a:r>
                  <a:rPr lang="en-US" dirty="0"/>
                  <a:t>Calculate </a:t>
                </a:r>
                <a14:m>
                  <m:oMath xmlns:m="http://schemas.openxmlformats.org/officeDocument/2006/math">
                    <m:r>
                      <a:rPr lang="en-US" b="0" i="1" smtClean="0">
                        <a:latin typeface="Cambria Math" panose="02040503050406030204" pitchFamily="18" charset="0"/>
                      </a:rPr>
                      <m:t>𝑛𝑏</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oMath>
                </a14:m>
                <a:r>
                  <a:rPr lang="en-US" dirty="0"/>
                  <a:t> </a:t>
                </a:r>
                <a:br>
                  <a:rPr lang="en-US" dirty="0"/>
                </a:br>
                <a:r>
                  <a:rPr lang="en-US" dirty="0"/>
                  <a:t>for each </a:t>
                </a:r>
                <a14:m>
                  <m:oMath xmlns:m="http://schemas.openxmlformats.org/officeDocument/2006/math">
                    <m:r>
                      <a:rPr lang="en-US" b="0" i="1" smtClean="0">
                        <a:latin typeface="Cambria Math" panose="02040503050406030204" pitchFamily="18" charset="0"/>
                      </a:rPr>
                      <m:t>𝑐</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a14:m>
                <a:endParaRPr lang="en-US" dirty="0"/>
              </a:p>
              <a:p>
                <a:r>
                  <a:rPr lang="en-US" dirty="0"/>
                  <a:t>The class with the highest </a:t>
                </a:r>
                <a:r>
                  <a:rPr lang="en-US" dirty="0" err="1"/>
                  <a:t>nb</a:t>
                </a:r>
                <a:r>
                  <a:rPr lang="en-US" dirty="0"/>
                  <a:t> is the result </a:t>
                </a:r>
              </a:p>
              <a:p>
                <a:r>
                  <a:rPr lang="en-US" dirty="0"/>
                  <a:t>To get probabilities, take the sum of the </a:t>
                </a:r>
                <a:r>
                  <a:rPr lang="en-US" dirty="0" err="1"/>
                  <a:t>nbs</a:t>
                </a:r>
                <a:r>
                  <a:rPr lang="en-US" dirty="0"/>
                  <a:t>:</a:t>
                </a:r>
                <a:br>
                  <a:rPr lang="en-US" dirty="0"/>
                </a:br>
                <a14:m>
                  <m:oMath xmlns:m="http://schemas.openxmlformats.org/officeDocument/2006/math">
                    <m:r>
                      <a:rPr lang="en-US" b="0" i="1" smtClean="0">
                        <a:latin typeface="Cambria Math" panose="02040503050406030204" pitchFamily="18" charset="0"/>
                      </a:rPr>
                      <m:t>𝑑𝑒𝑛𝑜𝑚</m:t>
                    </m:r>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sub>
                      <m:sup/>
                      <m:e>
                        <m:r>
                          <a:rPr lang="en-US" b="0" i="1" smtClean="0">
                            <a:latin typeface="Cambria Math" panose="02040503050406030204" pitchFamily="18" charset="0"/>
                          </a:rPr>
                          <m:t>𝑛𝑏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dirty="0"/>
              </a:p>
              <a:p>
                <a:r>
                  <a:rPr lang="en-US" dirty="0"/>
                  <a:t>The probability X being in class “c” is </a:t>
                </a:r>
                <a14:m>
                  <m:oMath xmlns:m="http://schemas.openxmlformats.org/officeDocument/2006/math">
                    <m:r>
                      <a:rPr lang="en-US" b="0" i="1" smtClean="0">
                        <a:latin typeface="Cambria Math" panose="02040503050406030204" pitchFamily="18" charset="0"/>
                      </a:rPr>
                      <m:t>𝑛𝑏</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𝑑𝑒𝑛𝑜𝑚</m:t>
                    </m:r>
                  </m:oMath>
                </a14:m>
                <a:endParaRPr lang="en-US" dirty="0"/>
              </a:p>
              <a:p>
                <a:r>
                  <a:rPr lang="en-US" dirty="0"/>
                  <a:t>This works for more than 2 classes too. The formula is the same.</a:t>
                </a:r>
              </a:p>
            </p:txBody>
          </p:sp>
        </mc:Choice>
        <mc:Fallback xmlns="">
          <p:sp>
            <p:nvSpPr>
              <p:cNvPr id="3" name="Content Placeholder 2">
                <a:extLst>
                  <a:ext uri="{FF2B5EF4-FFF2-40B4-BE49-F238E27FC236}">
                    <a16:creationId xmlns:a16="http://schemas.microsoft.com/office/drawing/2014/main" id="{C267874A-1BED-B6CC-F1EF-032A4E947FEE}"/>
                  </a:ext>
                </a:extLst>
              </p:cNvPr>
              <p:cNvSpPr>
                <a:spLocks noGrp="1" noRot="1" noChangeAspect="1" noMove="1" noResize="1" noEditPoints="1" noAdjustHandles="1" noChangeArrowheads="1" noChangeShapeType="1" noTextEdit="1"/>
              </p:cNvSpPr>
              <p:nvPr>
                <p:ph idx="1"/>
              </p:nvPr>
            </p:nvSpPr>
            <p:spPr>
              <a:xfrm>
                <a:off x="838200" y="1627527"/>
                <a:ext cx="11063990" cy="5189772"/>
              </a:xfrm>
              <a:blipFill>
                <a:blip r:embed="rId2"/>
                <a:stretch>
                  <a:fillRect l="-992" t="-1998" b="-2585"/>
                </a:stretch>
              </a:blipFill>
            </p:spPr>
            <p:txBody>
              <a:bodyPr/>
              <a:lstStyle/>
              <a:p>
                <a:r>
                  <a:rPr lang="en-US">
                    <a:noFill/>
                  </a:rPr>
                  <a:t> </a:t>
                </a:r>
              </a:p>
            </p:txBody>
          </p:sp>
        </mc:Fallback>
      </mc:AlternateContent>
    </p:spTree>
    <p:extLst>
      <p:ext uri="{BB962C8B-B14F-4D97-AF65-F5344CB8AC3E}">
        <p14:creationId xmlns:p14="http://schemas.microsoft.com/office/powerpoint/2010/main" val="2160533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0266576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8698-084A-97FF-03F1-08BA57EE9AA7}"/>
              </a:ext>
            </a:extLst>
          </p:cNvPr>
          <p:cNvSpPr>
            <a:spLocks noGrp="1"/>
          </p:cNvSpPr>
          <p:nvPr>
            <p:ph type="title"/>
          </p:nvPr>
        </p:nvSpPr>
        <p:spPr/>
        <p:txBody>
          <a:bodyPr/>
          <a:lstStyle/>
          <a:p>
            <a:r>
              <a:rPr lang="en-US" dirty="0"/>
              <a:t>Kinds of Naïve Bayes</a:t>
            </a:r>
          </a:p>
        </p:txBody>
      </p:sp>
      <p:sp>
        <p:nvSpPr>
          <p:cNvPr id="3" name="Content Placeholder 2">
            <a:extLst>
              <a:ext uri="{FF2B5EF4-FFF2-40B4-BE49-F238E27FC236}">
                <a16:creationId xmlns:a16="http://schemas.microsoft.com/office/drawing/2014/main" id="{B19F94A7-1716-4DAE-8141-AA486FD7CEA7}"/>
              </a:ext>
            </a:extLst>
          </p:cNvPr>
          <p:cNvSpPr>
            <a:spLocks noGrp="1"/>
          </p:cNvSpPr>
          <p:nvPr>
            <p:ph idx="1"/>
          </p:nvPr>
        </p:nvSpPr>
        <p:spPr>
          <a:xfrm>
            <a:off x="838200" y="1825625"/>
            <a:ext cx="10515600" cy="4667250"/>
          </a:xfrm>
        </p:spPr>
        <p:txBody>
          <a:bodyPr>
            <a:normAutofit/>
          </a:bodyPr>
          <a:lstStyle/>
          <a:p>
            <a:r>
              <a:rPr lang="en-US" dirty="0"/>
              <a:t>There are three different versions of Naïve Bayes</a:t>
            </a:r>
          </a:p>
          <a:p>
            <a:pPr marL="514350" indent="-514350">
              <a:buFont typeface="+mj-lt"/>
              <a:buAutoNum type="arabicPeriod"/>
            </a:pPr>
            <a:r>
              <a:rPr lang="en-US" dirty="0"/>
              <a:t>Bernoulli Naïve Bayes: this is the “normal” version. The one we discussed. It only works on Boolean or categorical features.</a:t>
            </a:r>
          </a:p>
          <a:p>
            <a:pPr marL="514350" indent="-514350">
              <a:buFont typeface="+mj-lt"/>
              <a:buAutoNum type="arabicPeriod"/>
            </a:pPr>
            <a:r>
              <a:rPr lang="en-US" dirty="0"/>
              <a:t>Multinomial Naïve Bayes: works on “counts” instead of Boolean features. Uses the same formulae we learned, but instead of TRUE/FALSE we can have counts like “10”. Calculating the probability requires summing counts instead of TRUEs.  </a:t>
            </a:r>
          </a:p>
          <a:p>
            <a:pPr marL="514350" indent="-514350">
              <a:buFont typeface="+mj-lt"/>
              <a:buAutoNum type="arabicPeriod"/>
            </a:pPr>
            <a:r>
              <a:rPr lang="en-US" dirty="0"/>
              <a:t>Gaussian Naïve Bayes: assumes that features are normally distributed variables. </a:t>
            </a:r>
          </a:p>
          <a:p>
            <a:r>
              <a:rPr lang="en-US" dirty="0"/>
              <a:t>Bernoulli is the one that we just learned. What about multinomial?</a:t>
            </a:r>
          </a:p>
        </p:txBody>
      </p:sp>
    </p:spTree>
    <p:extLst>
      <p:ext uri="{BB962C8B-B14F-4D97-AF65-F5344CB8AC3E}">
        <p14:creationId xmlns:p14="http://schemas.microsoft.com/office/powerpoint/2010/main" val="2356432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C43F-7C67-C86D-D4AB-940FED44E469}"/>
              </a:ext>
            </a:extLst>
          </p:cNvPr>
          <p:cNvSpPr>
            <a:spLocks noGrp="1"/>
          </p:cNvSpPr>
          <p:nvPr>
            <p:ph type="title"/>
          </p:nvPr>
        </p:nvSpPr>
        <p:spPr/>
        <p:txBody>
          <a:bodyPr/>
          <a:lstStyle/>
          <a:p>
            <a:r>
              <a:rPr lang="en-US" dirty="0"/>
              <a:t>Dealing with categorical features</a:t>
            </a:r>
          </a:p>
        </p:txBody>
      </p:sp>
      <p:sp>
        <p:nvSpPr>
          <p:cNvPr id="3" name="Content Placeholder 2">
            <a:extLst>
              <a:ext uri="{FF2B5EF4-FFF2-40B4-BE49-F238E27FC236}">
                <a16:creationId xmlns:a16="http://schemas.microsoft.com/office/drawing/2014/main" id="{59E85CCD-ADE5-2BEA-EF24-9126DEA2CBC9}"/>
              </a:ext>
            </a:extLst>
          </p:cNvPr>
          <p:cNvSpPr>
            <a:spLocks noGrp="1"/>
          </p:cNvSpPr>
          <p:nvPr>
            <p:ph idx="1"/>
          </p:nvPr>
        </p:nvSpPr>
        <p:spPr>
          <a:xfrm>
            <a:off x="838200" y="1825624"/>
            <a:ext cx="10515600" cy="5032375"/>
          </a:xfrm>
        </p:spPr>
        <p:txBody>
          <a:bodyPr/>
          <a:lstStyle/>
          <a:p>
            <a:r>
              <a:rPr lang="en-US" dirty="0"/>
              <a:t>We just saw an example where each feature was true or false</a:t>
            </a:r>
          </a:p>
          <a:p>
            <a:r>
              <a:rPr lang="en-US" dirty="0"/>
              <a:t>How do we deal with a feature that can have 3 or more values?</a:t>
            </a:r>
          </a:p>
          <a:p>
            <a:r>
              <a:rPr lang="en-US" dirty="0"/>
              <a:t>Example: </a:t>
            </a:r>
            <a:br>
              <a:rPr lang="en-US" dirty="0"/>
            </a:br>
            <a:r>
              <a:rPr lang="en-US" dirty="0"/>
              <a:t>Feature </a:t>
            </a:r>
            <a:r>
              <a:rPr lang="en-US" dirty="0" err="1"/>
              <a:t>FlowerColor</a:t>
            </a:r>
            <a:r>
              <a:rPr lang="en-US" dirty="0"/>
              <a:t>, values = { Yellow, Red, Purple }</a:t>
            </a:r>
            <a:br>
              <a:rPr lang="en-US" dirty="0"/>
            </a:br>
            <a:r>
              <a:rPr lang="en-US" dirty="0"/>
              <a:t>Feature </a:t>
            </a:r>
            <a:r>
              <a:rPr lang="en-US" dirty="0" err="1"/>
              <a:t>SerratedLeaf</a:t>
            </a:r>
            <a:r>
              <a:rPr lang="en-US" dirty="0"/>
              <a:t>, values = { True, False }</a:t>
            </a:r>
            <a:br>
              <a:rPr lang="en-US" dirty="0"/>
            </a:br>
            <a:r>
              <a:rPr lang="en-US" dirty="0"/>
              <a:t>Class Plant = { Dandelion, Hibiscus, Violet }</a:t>
            </a:r>
          </a:p>
          <a:p>
            <a:r>
              <a:rPr lang="en-US" dirty="0"/>
              <a:t>Suppose we have the instance: ( Yellow, True ). </a:t>
            </a:r>
          </a:p>
          <a:p>
            <a:endParaRPr lang="en-US" dirty="0"/>
          </a:p>
        </p:txBody>
      </p:sp>
    </p:spTree>
    <p:extLst>
      <p:ext uri="{BB962C8B-B14F-4D97-AF65-F5344CB8AC3E}">
        <p14:creationId xmlns:p14="http://schemas.microsoft.com/office/powerpoint/2010/main" val="30873354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C43F-7C67-C86D-D4AB-940FED44E469}"/>
              </a:ext>
            </a:extLst>
          </p:cNvPr>
          <p:cNvSpPr>
            <a:spLocks noGrp="1"/>
          </p:cNvSpPr>
          <p:nvPr>
            <p:ph type="title"/>
          </p:nvPr>
        </p:nvSpPr>
        <p:spPr/>
        <p:txBody>
          <a:bodyPr/>
          <a:lstStyle/>
          <a:p>
            <a:r>
              <a:rPr lang="en-US" dirty="0"/>
              <a:t>Dealing with categorical features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E85CCD-ADE5-2BEA-EF24-9126DEA2CBC9}"/>
                  </a:ext>
                </a:extLst>
              </p:cNvPr>
              <p:cNvSpPr>
                <a:spLocks noGrp="1"/>
              </p:cNvSpPr>
              <p:nvPr>
                <p:ph idx="1"/>
              </p:nvPr>
            </p:nvSpPr>
            <p:spPr>
              <a:xfrm>
                <a:off x="838200" y="1825624"/>
                <a:ext cx="10515600" cy="5032375"/>
              </a:xfrm>
            </p:spPr>
            <p:txBody>
              <a:bodyPr/>
              <a:lstStyle/>
              <a:p>
                <a:r>
                  <a:rPr lang="en-US" dirty="0"/>
                  <a:t>Calculate the value of </a:t>
                </a:r>
                <a:r>
                  <a:rPr lang="en-US" dirty="0" err="1"/>
                  <a:t>nb</a:t>
                </a:r>
                <a:r>
                  <a:rPr lang="en-US" dirty="0"/>
                  <a:t> for each class</a:t>
                </a:r>
              </a:p>
              <a:p>
                <a:r>
                  <a:rPr lang="en-US" dirty="0" err="1"/>
                  <a:t>nb</a:t>
                </a:r>
                <a:r>
                  <a:rPr lang="en-US" dirty="0"/>
                  <a:t>( Dandelion | Yellow, True )=</a:t>
                </a:r>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m:rPr>
                            <m:nor/>
                          </m:rPr>
                          <a:rPr lang="en-US" dirty="0"/>
                          <m:t>Dandelion</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dirty="0"/>
                          <m:t>Yellow</m:t>
                        </m:r>
                      </m:e>
                      <m:e>
                        <m:r>
                          <m:rPr>
                            <m:nor/>
                          </m:rPr>
                          <a:rPr lang="en-US" dirty="0"/>
                          <m:t>Dandelion</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dirty="0"/>
                      <m:t>Yellow</m:t>
                    </m:r>
                    <m:r>
                      <a:rPr lang="en-US" b="0" i="1" smtClean="0">
                        <a:latin typeface="Cambria Math" panose="02040503050406030204" pitchFamily="18" charset="0"/>
                      </a:rPr>
                      <m:t>|</m:t>
                    </m:r>
                    <m:r>
                      <m:rPr>
                        <m:nor/>
                      </m:rPr>
                      <a:rPr lang="en-US" dirty="0"/>
                      <m:t>Dandelion</m:t>
                    </m:r>
                    <m:r>
                      <a:rPr lang="en-US" b="0" i="1" smtClean="0">
                        <a:latin typeface="Cambria Math" panose="02040503050406030204" pitchFamily="18" charset="0"/>
                      </a:rPr>
                      <m:t>)</m:t>
                    </m:r>
                  </m:oMath>
                </a14:m>
                <a:endParaRPr lang="en-US" dirty="0"/>
              </a:p>
              <a:p>
                <a:r>
                  <a:rPr lang="en-US" dirty="0"/>
                  <a:t>nb( Hibiscus | Yellow, True )=</a:t>
                </a:r>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m:rPr>
                            <m:nor/>
                          </m:rPr>
                          <a:rPr lang="en-US" dirty="0"/>
                          <m:t>Hibiscus</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dirty="0"/>
                          <m:t>Yellow</m:t>
                        </m:r>
                      </m:e>
                      <m:e>
                        <m:r>
                          <m:rPr>
                            <m:nor/>
                          </m:rPr>
                          <a:rPr lang="en-US" dirty="0"/>
                          <m:t>Hibiscus</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dirty="0"/>
                      <m:t>Yellow</m:t>
                    </m:r>
                    <m:r>
                      <a:rPr lang="en-US" b="0" i="1" smtClean="0">
                        <a:latin typeface="Cambria Math" panose="02040503050406030204" pitchFamily="18" charset="0"/>
                      </a:rPr>
                      <m:t>|</m:t>
                    </m:r>
                    <m:r>
                      <m:rPr>
                        <m:nor/>
                      </m:rPr>
                      <a:rPr lang="en-US" dirty="0"/>
                      <m:t>Hibiscus</m:t>
                    </m:r>
                    <m:r>
                      <a:rPr lang="en-US" b="0" i="1" smtClean="0">
                        <a:latin typeface="Cambria Math" panose="02040503050406030204" pitchFamily="18" charset="0"/>
                      </a:rPr>
                      <m:t>)</m:t>
                    </m:r>
                  </m:oMath>
                </a14:m>
                <a:endParaRPr lang="en-US" dirty="0"/>
              </a:p>
              <a:p>
                <a:r>
                  <a:rPr lang="en-US" dirty="0"/>
                  <a:t>nb( Violet | Yellow, True )=</a:t>
                </a:r>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m:rPr>
                            <m:nor/>
                          </m:rPr>
                          <a:rPr lang="en-US" b="0" i="0" dirty="0" smtClean="0"/>
                          <m:t>Violet</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nor/>
                          </m:rPr>
                          <a:rPr lang="en-US" dirty="0"/>
                          <m:t>Violet</m:t>
                        </m:r>
                      </m:e>
                      <m:e>
                        <m:r>
                          <m:rPr>
                            <m:nor/>
                          </m:rPr>
                          <a:rPr lang="en-US" dirty="0"/>
                          <m:t>Hibiscus</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nor/>
                      </m:rPr>
                      <a:rPr lang="en-US" dirty="0"/>
                      <m:t>Violet</m:t>
                    </m:r>
                    <m:r>
                      <a:rPr lang="en-US" b="0" i="1" smtClean="0">
                        <a:latin typeface="Cambria Math" panose="02040503050406030204" pitchFamily="18" charset="0"/>
                      </a:rPr>
                      <m:t>|</m:t>
                    </m:r>
                    <m:r>
                      <m:rPr>
                        <m:nor/>
                      </m:rPr>
                      <a:rPr lang="en-US" dirty="0"/>
                      <m:t>Hibiscus</m:t>
                    </m:r>
                    <m:r>
                      <a:rPr lang="en-US" b="0" i="1" smtClean="0">
                        <a:latin typeface="Cambria Math" panose="02040503050406030204" pitchFamily="18" charset="0"/>
                      </a:rPr>
                      <m:t>)</m:t>
                    </m:r>
                  </m:oMath>
                </a14:m>
                <a:endParaRPr lang="en-US" dirty="0"/>
              </a:p>
              <a:p>
                <a:r>
                  <a:rPr lang="en-US" dirty="0"/>
                  <a:t>Which ever one is larger is the class.</a:t>
                </a:r>
              </a:p>
              <a:p>
                <a:r>
                  <a:rPr lang="en-US" dirty="0"/>
                  <a:t>Suppose </a:t>
                </a:r>
                <a:r>
                  <a:rPr lang="en-US" dirty="0" err="1"/>
                  <a:t>nb</a:t>
                </a:r>
                <a:r>
                  <a:rPr lang="en-US" dirty="0"/>
                  <a:t>( Dandelion | … ) = 0.05, </a:t>
                </a:r>
                <a:r>
                  <a:rPr lang="en-US" dirty="0" err="1"/>
                  <a:t>nb</a:t>
                </a:r>
                <a:r>
                  <a:rPr lang="en-US" dirty="0"/>
                  <a:t>( Hibiscus | … ) = 0.02, and </a:t>
                </a:r>
                <a:r>
                  <a:rPr lang="en-US" dirty="0" err="1"/>
                  <a:t>nb</a:t>
                </a:r>
                <a:r>
                  <a:rPr lang="en-US" dirty="0"/>
                  <a:t>( Violet | … ) = 0.03. Then we estimate p( Dandelion | Yellow, True ) = 0.05 / ( 0.05 + 0.02 + 0.03 ) = 0.05 / .1 = .5 = 50%</a:t>
                </a:r>
              </a:p>
              <a:p>
                <a:endParaRPr lang="en-US" dirty="0"/>
              </a:p>
            </p:txBody>
          </p:sp>
        </mc:Choice>
        <mc:Fallback xmlns="">
          <p:sp>
            <p:nvSpPr>
              <p:cNvPr id="3" name="Content Placeholder 2">
                <a:extLst>
                  <a:ext uri="{FF2B5EF4-FFF2-40B4-BE49-F238E27FC236}">
                    <a16:creationId xmlns:a16="http://schemas.microsoft.com/office/drawing/2014/main" id="{59E85CCD-ADE5-2BEA-EF24-9126DEA2CB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290" b="-1816"/>
                </a:stretch>
              </a:blipFill>
            </p:spPr>
            <p:txBody>
              <a:bodyPr/>
              <a:lstStyle/>
              <a:p>
                <a:r>
                  <a:rPr lang="en-US">
                    <a:noFill/>
                  </a:rPr>
                  <a:t> </a:t>
                </a:r>
              </a:p>
            </p:txBody>
          </p:sp>
        </mc:Fallback>
      </mc:AlternateContent>
    </p:spTree>
    <p:extLst>
      <p:ext uri="{BB962C8B-B14F-4D97-AF65-F5344CB8AC3E}">
        <p14:creationId xmlns:p14="http://schemas.microsoft.com/office/powerpoint/2010/main" val="20162924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D081-7517-7D74-4F91-83166EC68DA7}"/>
              </a:ext>
            </a:extLst>
          </p:cNvPr>
          <p:cNvSpPr>
            <a:spLocks noGrp="1"/>
          </p:cNvSpPr>
          <p:nvPr>
            <p:ph type="title"/>
          </p:nvPr>
        </p:nvSpPr>
        <p:spPr/>
        <p:txBody>
          <a:bodyPr/>
          <a:lstStyle/>
          <a:p>
            <a:r>
              <a:rPr lang="en-US" dirty="0"/>
              <a:t>Creating tables</a:t>
            </a:r>
          </a:p>
        </p:txBody>
      </p:sp>
      <p:sp>
        <p:nvSpPr>
          <p:cNvPr id="3" name="Content Placeholder 2">
            <a:extLst>
              <a:ext uri="{FF2B5EF4-FFF2-40B4-BE49-F238E27FC236}">
                <a16:creationId xmlns:a16="http://schemas.microsoft.com/office/drawing/2014/main" id="{F74FC544-8669-C979-501A-A6DB2B721EF6}"/>
              </a:ext>
            </a:extLst>
          </p:cNvPr>
          <p:cNvSpPr>
            <a:spLocks noGrp="1"/>
          </p:cNvSpPr>
          <p:nvPr>
            <p:ph idx="1"/>
          </p:nvPr>
        </p:nvSpPr>
        <p:spPr/>
        <p:txBody>
          <a:bodyPr/>
          <a:lstStyle/>
          <a:p>
            <a:r>
              <a:rPr lang="en-US" dirty="0"/>
              <a:t>You can pre-calculate p( Feature = Value ) in a table</a:t>
            </a:r>
          </a:p>
          <a:p>
            <a:r>
              <a:rPr lang="en-US" dirty="0"/>
              <a:t>You can also pre-calculate p( Feature = Value | Class ) for every class, and store that in a table</a:t>
            </a:r>
          </a:p>
          <a:p>
            <a:r>
              <a:rPr lang="en-US" dirty="0"/>
              <a:t>Many machine learning frameworks do this, but I won’t require it. </a:t>
            </a:r>
          </a:p>
          <a:p>
            <a:r>
              <a:rPr lang="en-US" dirty="0"/>
              <a:t>You can also use @lru_cache in python for a similar effect. I tried this in my version of the project and it sped it up a lot. </a:t>
            </a:r>
          </a:p>
        </p:txBody>
      </p:sp>
    </p:spTree>
    <p:extLst>
      <p:ext uri="{BB962C8B-B14F-4D97-AF65-F5344CB8AC3E}">
        <p14:creationId xmlns:p14="http://schemas.microsoft.com/office/powerpoint/2010/main" val="41854781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A72E-815F-625B-BAA7-EC9D23BFFB62}"/>
              </a:ext>
            </a:extLst>
          </p:cNvPr>
          <p:cNvSpPr>
            <a:spLocks noGrp="1"/>
          </p:cNvSpPr>
          <p:nvPr>
            <p:ph type="title"/>
          </p:nvPr>
        </p:nvSpPr>
        <p:spPr/>
        <p:txBody>
          <a:bodyPr/>
          <a:lstStyle/>
          <a:p>
            <a:r>
              <a:rPr lang="en-US" dirty="0"/>
              <a:t>Underflow</a:t>
            </a:r>
          </a:p>
        </p:txBody>
      </p:sp>
      <p:sp>
        <p:nvSpPr>
          <p:cNvPr id="3" name="Content Placeholder 2">
            <a:extLst>
              <a:ext uri="{FF2B5EF4-FFF2-40B4-BE49-F238E27FC236}">
                <a16:creationId xmlns:a16="http://schemas.microsoft.com/office/drawing/2014/main" id="{802AD1F5-0B17-A160-AA11-C97FC380AF3C}"/>
              </a:ext>
            </a:extLst>
          </p:cNvPr>
          <p:cNvSpPr>
            <a:spLocks noGrp="1"/>
          </p:cNvSpPr>
          <p:nvPr>
            <p:ph idx="1"/>
          </p:nvPr>
        </p:nvSpPr>
        <p:spPr>
          <a:xfrm>
            <a:off x="838200" y="1825625"/>
            <a:ext cx="11147854" cy="4351338"/>
          </a:xfrm>
        </p:spPr>
        <p:txBody>
          <a:bodyPr>
            <a:normAutofit lnSpcReduction="10000"/>
          </a:bodyPr>
          <a:lstStyle/>
          <a:p>
            <a:r>
              <a:rPr lang="en-US" dirty="0"/>
              <a:t>One last thing. For two or three features, multiplying P( feature1 | class ) * P( feature2 | class ) is no big deal.</a:t>
            </a:r>
          </a:p>
          <a:p>
            <a:r>
              <a:rPr lang="en-US" dirty="0"/>
              <a:t>However, what if we have 10 or 100 features?</a:t>
            </a:r>
          </a:p>
          <a:p>
            <a:r>
              <a:rPr lang="en-US" dirty="0"/>
              <a:t>Each time we’re multiplying by a number that is in the range [0, 1]</a:t>
            </a:r>
          </a:p>
          <a:p>
            <a:r>
              <a:rPr lang="en-US" dirty="0"/>
              <a:t>That means it usually gets smaller each time. Sometimes much smaller. </a:t>
            </a:r>
          </a:p>
          <a:p>
            <a:r>
              <a:rPr lang="en-US" dirty="0"/>
              <a:t>We end up with floating point underflow. Underflow is when the number gets so close to zero that it becomes zero. (Going so low an integer wraps around to a high number is not underflow, that’s negative overflow. Underflow only happens to floats.)</a:t>
            </a:r>
          </a:p>
          <a:p>
            <a:r>
              <a:rPr lang="en-US" dirty="0"/>
              <a:t>How do you fix this?</a:t>
            </a:r>
          </a:p>
        </p:txBody>
      </p:sp>
    </p:spTree>
    <p:extLst>
      <p:ext uri="{BB962C8B-B14F-4D97-AF65-F5344CB8AC3E}">
        <p14:creationId xmlns:p14="http://schemas.microsoft.com/office/powerpoint/2010/main" val="339819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F87E0-EAC0-DBAB-1DB4-855F69291249}"/>
              </a:ext>
            </a:extLst>
          </p:cNvPr>
          <p:cNvSpPr>
            <a:spLocks noGrp="1"/>
          </p:cNvSpPr>
          <p:nvPr>
            <p:ph type="title"/>
          </p:nvPr>
        </p:nvSpPr>
        <p:spPr/>
        <p:txBody>
          <a:bodyPr/>
          <a:lstStyle/>
          <a:p>
            <a:r>
              <a:rPr lang="en-US" dirty="0"/>
              <a:t>The hypothesis space again</a:t>
            </a:r>
          </a:p>
        </p:txBody>
      </p:sp>
      <p:sp>
        <p:nvSpPr>
          <p:cNvPr id="3" name="Content Placeholder 2">
            <a:extLst>
              <a:ext uri="{FF2B5EF4-FFF2-40B4-BE49-F238E27FC236}">
                <a16:creationId xmlns:a16="http://schemas.microsoft.com/office/drawing/2014/main" id="{3A962BB5-8F1E-11AC-831A-D14BA740A335}"/>
              </a:ext>
            </a:extLst>
          </p:cNvPr>
          <p:cNvSpPr>
            <a:spLocks noGrp="1"/>
          </p:cNvSpPr>
          <p:nvPr>
            <p:ph idx="1"/>
          </p:nvPr>
        </p:nvSpPr>
        <p:spPr/>
        <p:txBody>
          <a:bodyPr/>
          <a:lstStyle/>
          <a:p>
            <a:r>
              <a:rPr lang="en-US" dirty="0"/>
              <a:t>Recall that one issue with Find-S is that it cannot learn every function </a:t>
            </a:r>
          </a:p>
          <a:p>
            <a:r>
              <a:rPr lang="en-US" dirty="0"/>
              <a:t>This is technically true of every machine learning algorithm. </a:t>
            </a:r>
          </a:p>
          <a:p>
            <a:r>
              <a:rPr lang="en-US" dirty="0"/>
              <a:t>However, many algorithms can learn every function to a predictable amount of error (so they can get arbitrarily close to the truth, given the right training data and training regimen) </a:t>
            </a:r>
          </a:p>
          <a:p>
            <a:r>
              <a:rPr lang="en-US" dirty="0"/>
              <a:t>Let’s look at this problem from another perspective to see if we can understand another way to represent hypotheses. </a:t>
            </a:r>
          </a:p>
        </p:txBody>
      </p:sp>
    </p:spTree>
    <p:extLst>
      <p:ext uri="{BB962C8B-B14F-4D97-AF65-F5344CB8AC3E}">
        <p14:creationId xmlns:p14="http://schemas.microsoft.com/office/powerpoint/2010/main" val="16021501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2686-6D88-87ED-6C75-A296457B9A6A}"/>
              </a:ext>
            </a:extLst>
          </p:cNvPr>
          <p:cNvSpPr>
            <a:spLocks noGrp="1"/>
          </p:cNvSpPr>
          <p:nvPr>
            <p:ph type="title"/>
          </p:nvPr>
        </p:nvSpPr>
        <p:spPr/>
        <p:txBody>
          <a:bodyPr/>
          <a:lstStyle/>
          <a:p>
            <a:r>
              <a:rPr lang="en-US" dirty="0"/>
              <a:t>Log probs</a:t>
            </a:r>
          </a:p>
        </p:txBody>
      </p:sp>
      <p:sp>
        <p:nvSpPr>
          <p:cNvPr id="3" name="Content Placeholder 2">
            <a:extLst>
              <a:ext uri="{FF2B5EF4-FFF2-40B4-BE49-F238E27FC236}">
                <a16:creationId xmlns:a16="http://schemas.microsoft.com/office/drawing/2014/main" id="{06804951-7A9A-76EA-9DA0-3D8FA213EE91}"/>
              </a:ext>
            </a:extLst>
          </p:cNvPr>
          <p:cNvSpPr>
            <a:spLocks noGrp="1"/>
          </p:cNvSpPr>
          <p:nvPr>
            <p:ph idx="1"/>
          </p:nvPr>
        </p:nvSpPr>
        <p:spPr/>
        <p:txBody>
          <a:bodyPr>
            <a:normAutofit/>
          </a:bodyPr>
          <a:lstStyle/>
          <a:p>
            <a:r>
              <a:rPr lang="en-US" dirty="0"/>
              <a:t>The key is to take the logarithm of each probability</a:t>
            </a:r>
          </a:p>
          <a:p>
            <a:r>
              <a:rPr lang="en-US" dirty="0"/>
              <a:t>Then, we add the logarithms together instead of multiplying them.</a:t>
            </a:r>
          </a:p>
          <a:p>
            <a:r>
              <a:rPr lang="en-US" dirty="0"/>
              <a:t>When we’re done, </a:t>
            </a:r>
            <a:r>
              <a:rPr lang="en-US"/>
              <a:t>we can inverse </a:t>
            </a:r>
            <a:r>
              <a:rPr lang="en-US" dirty="0"/>
              <a:t>the logarithm:</a:t>
            </a:r>
            <a:br>
              <a:rPr lang="en-US" dirty="0"/>
            </a:br>
            <a:r>
              <a:rPr lang="en-US" dirty="0"/>
              <a:t>pow( 2, log2( P( class ) ) + log2( P( feature1 | class ) ) + log2( P( feature2 | class ) ) )</a:t>
            </a:r>
          </a:p>
          <a:p>
            <a:r>
              <a:rPr lang="en-US" dirty="0"/>
              <a:t>This works because log(x) + log(y) is the same as log( x * y ), and when we take exp( log( x * y ) ) we end up with just x * y. But we didn’t need to multiply a bunch of small numbers together. </a:t>
            </a:r>
          </a:p>
          <a:p>
            <a:r>
              <a:rPr lang="en-US" dirty="0"/>
              <a:t>Be sure to do this in your project.</a:t>
            </a:r>
          </a:p>
        </p:txBody>
      </p:sp>
    </p:spTree>
    <p:extLst>
      <p:ext uri="{BB962C8B-B14F-4D97-AF65-F5344CB8AC3E}">
        <p14:creationId xmlns:p14="http://schemas.microsoft.com/office/powerpoint/2010/main" val="1963622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2004785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F8D3-DF5D-1536-BF1B-87D129A194A4}"/>
              </a:ext>
            </a:extLst>
          </p:cNvPr>
          <p:cNvSpPr>
            <a:spLocks noGrp="1"/>
          </p:cNvSpPr>
          <p:nvPr>
            <p:ph type="title"/>
          </p:nvPr>
        </p:nvSpPr>
        <p:spPr/>
        <p:txBody>
          <a:bodyPr/>
          <a:lstStyle/>
          <a:p>
            <a:r>
              <a:rPr lang="en-US" dirty="0"/>
              <a:t>Quiz next class</a:t>
            </a:r>
          </a:p>
        </p:txBody>
      </p:sp>
      <p:sp>
        <p:nvSpPr>
          <p:cNvPr id="3" name="Content Placeholder 2">
            <a:extLst>
              <a:ext uri="{FF2B5EF4-FFF2-40B4-BE49-F238E27FC236}">
                <a16:creationId xmlns:a16="http://schemas.microsoft.com/office/drawing/2014/main" id="{57EBCA6E-3A3F-DF45-9666-5CEE3DD46BEE}"/>
              </a:ext>
            </a:extLst>
          </p:cNvPr>
          <p:cNvSpPr>
            <a:spLocks noGrp="1"/>
          </p:cNvSpPr>
          <p:nvPr>
            <p:ph idx="1"/>
          </p:nvPr>
        </p:nvSpPr>
        <p:spPr>
          <a:xfrm>
            <a:off x="838200" y="1825624"/>
            <a:ext cx="10515600" cy="3549015"/>
          </a:xfrm>
        </p:spPr>
        <p:txBody>
          <a:bodyPr>
            <a:normAutofit/>
          </a:bodyPr>
          <a:lstStyle/>
          <a:p>
            <a:r>
              <a:rPr lang="en-US" dirty="0"/>
              <a:t>Make sure you can “solve” a Naïve Bayes problem by hand</a:t>
            </a:r>
          </a:p>
          <a:p>
            <a:r>
              <a:rPr lang="en-US" dirty="0"/>
              <a:t>I will show you a simple data set. Then I will give you an unlabeled instance and ask you to give me the probabilities that its label is true and false.</a:t>
            </a:r>
          </a:p>
          <a:p>
            <a:r>
              <a:rPr lang="en-US" dirty="0"/>
              <a:t>The data set will be a table of categorical features, but I might have a #instances column which means that we can repeat a row #instances times. This is to save space. Below: there are 10 instances with the features and target found in the first row.</a:t>
            </a:r>
          </a:p>
        </p:txBody>
      </p:sp>
      <p:graphicFrame>
        <p:nvGraphicFramePr>
          <p:cNvPr id="4" name="Table 4">
            <a:extLst>
              <a:ext uri="{FF2B5EF4-FFF2-40B4-BE49-F238E27FC236}">
                <a16:creationId xmlns:a16="http://schemas.microsoft.com/office/drawing/2014/main" id="{230487D4-8873-BFAB-E61F-5F66B401F333}"/>
              </a:ext>
            </a:extLst>
          </p:cNvPr>
          <p:cNvGraphicFramePr>
            <a:graphicFrameLocks noGrp="1"/>
          </p:cNvGraphicFramePr>
          <p:nvPr>
            <p:extLst>
              <p:ext uri="{D42A27DB-BD31-4B8C-83A1-F6EECF244321}">
                <p14:modId xmlns:p14="http://schemas.microsoft.com/office/powerpoint/2010/main" val="1001694021"/>
              </p:ext>
            </p:extLst>
          </p:nvPr>
        </p:nvGraphicFramePr>
        <p:xfrm>
          <a:off x="2723212" y="5374640"/>
          <a:ext cx="6745575" cy="1483360"/>
        </p:xfrm>
        <a:graphic>
          <a:graphicData uri="http://schemas.openxmlformats.org/drawingml/2006/table">
            <a:tbl>
              <a:tblPr firstRow="1" bandRow="1">
                <a:tableStyleId>{5C22544A-7EE6-4342-B048-85BDC9FD1C3A}</a:tableStyleId>
              </a:tblPr>
              <a:tblGrid>
                <a:gridCol w="1318069">
                  <a:extLst>
                    <a:ext uri="{9D8B030D-6E8A-4147-A177-3AD203B41FA5}">
                      <a16:colId xmlns:a16="http://schemas.microsoft.com/office/drawing/2014/main" val="1720169908"/>
                    </a:ext>
                  </a:extLst>
                </a:gridCol>
                <a:gridCol w="1534614">
                  <a:extLst>
                    <a:ext uri="{9D8B030D-6E8A-4147-A177-3AD203B41FA5}">
                      <a16:colId xmlns:a16="http://schemas.microsoft.com/office/drawing/2014/main" val="410855341"/>
                    </a:ext>
                  </a:extLst>
                </a:gridCol>
                <a:gridCol w="1946446">
                  <a:extLst>
                    <a:ext uri="{9D8B030D-6E8A-4147-A177-3AD203B41FA5}">
                      <a16:colId xmlns:a16="http://schemas.microsoft.com/office/drawing/2014/main" val="3127590744"/>
                    </a:ext>
                  </a:extLst>
                </a:gridCol>
                <a:gridCol w="1946446">
                  <a:extLst>
                    <a:ext uri="{9D8B030D-6E8A-4147-A177-3AD203B41FA5}">
                      <a16:colId xmlns:a16="http://schemas.microsoft.com/office/drawing/2014/main" val="3246135423"/>
                    </a:ext>
                  </a:extLst>
                </a:gridCol>
              </a:tblGrid>
              <a:tr h="370840">
                <a:tc>
                  <a:txBody>
                    <a:bodyPr/>
                    <a:lstStyle/>
                    <a:p>
                      <a:r>
                        <a:rPr lang="en-US" dirty="0" err="1"/>
                        <a:t>FeatureA</a:t>
                      </a:r>
                      <a:endParaRPr lang="en-US" dirty="0"/>
                    </a:p>
                  </a:txBody>
                  <a:tcPr/>
                </a:tc>
                <a:tc>
                  <a:txBody>
                    <a:bodyPr/>
                    <a:lstStyle/>
                    <a:p>
                      <a:r>
                        <a:rPr lang="en-US" dirty="0" err="1"/>
                        <a:t>FeatureB</a:t>
                      </a:r>
                      <a:endParaRPr lang="en-US" dirty="0"/>
                    </a:p>
                  </a:txBody>
                  <a:tcPr/>
                </a:tc>
                <a:tc>
                  <a:txBody>
                    <a:bodyPr/>
                    <a:lstStyle/>
                    <a:p>
                      <a:r>
                        <a:rPr lang="en-US" dirty="0"/>
                        <a:t>Target</a:t>
                      </a:r>
                    </a:p>
                  </a:txBody>
                  <a:tcPr/>
                </a:tc>
                <a:tc>
                  <a:txBody>
                    <a:bodyPr/>
                    <a:lstStyle/>
                    <a:p>
                      <a:r>
                        <a:rPr lang="en-US" dirty="0"/>
                        <a:t>#Instances</a:t>
                      </a:r>
                    </a:p>
                  </a:txBody>
                  <a:tcPr/>
                </a:tc>
                <a:extLst>
                  <a:ext uri="{0D108BD9-81ED-4DB2-BD59-A6C34878D82A}">
                    <a16:rowId xmlns:a16="http://schemas.microsoft.com/office/drawing/2014/main" val="1944622779"/>
                  </a:ext>
                </a:extLst>
              </a:tr>
              <a:tr h="370840">
                <a:tc>
                  <a:txBody>
                    <a:bodyPr/>
                    <a:lstStyle/>
                    <a:p>
                      <a:r>
                        <a:rPr lang="en-US" dirty="0"/>
                        <a:t>True</a:t>
                      </a:r>
                    </a:p>
                  </a:txBody>
                  <a:tcPr/>
                </a:tc>
                <a:tc>
                  <a:txBody>
                    <a:bodyPr/>
                    <a:lstStyle/>
                    <a:p>
                      <a:r>
                        <a:rPr lang="en-US" dirty="0"/>
                        <a:t>True</a:t>
                      </a:r>
                    </a:p>
                  </a:txBody>
                  <a:tcPr/>
                </a:tc>
                <a:tc>
                  <a:txBody>
                    <a:bodyPr/>
                    <a:lstStyle/>
                    <a:p>
                      <a:r>
                        <a:rPr lang="en-US" dirty="0"/>
                        <a:t>True </a:t>
                      </a:r>
                    </a:p>
                  </a:txBody>
                  <a:tcPr/>
                </a:tc>
                <a:tc>
                  <a:txBody>
                    <a:bodyPr/>
                    <a:lstStyle/>
                    <a:p>
                      <a:r>
                        <a:rPr lang="en-US" dirty="0"/>
                        <a:t>10</a:t>
                      </a:r>
                    </a:p>
                  </a:txBody>
                  <a:tcPr/>
                </a:tc>
                <a:extLst>
                  <a:ext uri="{0D108BD9-81ED-4DB2-BD59-A6C34878D82A}">
                    <a16:rowId xmlns:a16="http://schemas.microsoft.com/office/drawing/2014/main" val="445279474"/>
                  </a:ext>
                </a:extLst>
              </a:tr>
              <a:tr h="370840">
                <a:tc>
                  <a:txBody>
                    <a:bodyPr/>
                    <a:lstStyle/>
                    <a:p>
                      <a:r>
                        <a:rPr lang="en-US" dirty="0"/>
                        <a:t>False</a:t>
                      </a:r>
                    </a:p>
                  </a:txBody>
                  <a:tcPr/>
                </a:tc>
                <a:tc>
                  <a:txBody>
                    <a:bodyPr/>
                    <a:lstStyle/>
                    <a:p>
                      <a:r>
                        <a:rPr lang="en-US" dirty="0"/>
                        <a:t>True</a:t>
                      </a:r>
                    </a:p>
                  </a:txBody>
                  <a:tcPr/>
                </a:tc>
                <a:tc>
                  <a:txBody>
                    <a:bodyPr/>
                    <a:lstStyle/>
                    <a:p>
                      <a:r>
                        <a:rPr lang="en-US" dirty="0"/>
                        <a:t>True</a:t>
                      </a:r>
                    </a:p>
                  </a:txBody>
                  <a:tcPr/>
                </a:tc>
                <a:tc>
                  <a:txBody>
                    <a:bodyPr/>
                    <a:lstStyle/>
                    <a:p>
                      <a:r>
                        <a:rPr lang="en-US" dirty="0"/>
                        <a:t>2</a:t>
                      </a:r>
                    </a:p>
                  </a:txBody>
                  <a:tcPr/>
                </a:tc>
                <a:extLst>
                  <a:ext uri="{0D108BD9-81ED-4DB2-BD59-A6C34878D82A}">
                    <a16:rowId xmlns:a16="http://schemas.microsoft.com/office/drawing/2014/main" val="4008272364"/>
                  </a:ext>
                </a:extLst>
              </a:tr>
              <a:tr h="370840">
                <a:tc>
                  <a:txBody>
                    <a:bodyPr/>
                    <a:lstStyle/>
                    <a:p>
                      <a:r>
                        <a:rPr lang="en-US" dirty="0"/>
                        <a:t>True</a:t>
                      </a:r>
                    </a:p>
                  </a:txBody>
                  <a:tcPr/>
                </a:tc>
                <a:tc>
                  <a:txBody>
                    <a:bodyPr/>
                    <a:lstStyle/>
                    <a:p>
                      <a:r>
                        <a:rPr lang="en-US" dirty="0"/>
                        <a:t>False</a:t>
                      </a:r>
                    </a:p>
                  </a:txBody>
                  <a:tcPr/>
                </a:tc>
                <a:tc>
                  <a:txBody>
                    <a:bodyPr/>
                    <a:lstStyle/>
                    <a:p>
                      <a:r>
                        <a:rPr lang="en-US" dirty="0"/>
                        <a:t>False</a:t>
                      </a:r>
                    </a:p>
                  </a:txBody>
                  <a:tcPr/>
                </a:tc>
                <a:tc>
                  <a:txBody>
                    <a:bodyPr/>
                    <a:lstStyle/>
                    <a:p>
                      <a:r>
                        <a:rPr lang="en-US" dirty="0"/>
                        <a:t>1</a:t>
                      </a:r>
                    </a:p>
                  </a:txBody>
                  <a:tcPr/>
                </a:tc>
                <a:extLst>
                  <a:ext uri="{0D108BD9-81ED-4DB2-BD59-A6C34878D82A}">
                    <a16:rowId xmlns:a16="http://schemas.microsoft.com/office/drawing/2014/main" val="3174408496"/>
                  </a:ext>
                </a:extLst>
              </a:tr>
            </a:tbl>
          </a:graphicData>
        </a:graphic>
      </p:graphicFrame>
    </p:spTree>
    <p:extLst>
      <p:ext uri="{BB962C8B-B14F-4D97-AF65-F5344CB8AC3E}">
        <p14:creationId xmlns:p14="http://schemas.microsoft.com/office/powerpoint/2010/main" val="17611775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35A1-BA58-1BB2-498F-81BB15B4670B}"/>
              </a:ext>
            </a:extLst>
          </p:cNvPr>
          <p:cNvSpPr>
            <a:spLocks noGrp="1"/>
          </p:cNvSpPr>
          <p:nvPr>
            <p:ph type="title"/>
          </p:nvPr>
        </p:nvSpPr>
        <p:spPr/>
        <p:txBody>
          <a:bodyPr/>
          <a:lstStyle/>
          <a:p>
            <a:r>
              <a:rPr lang="en-US" dirty="0"/>
              <a:t>The project</a:t>
            </a:r>
          </a:p>
        </p:txBody>
      </p:sp>
      <p:sp>
        <p:nvSpPr>
          <p:cNvPr id="3" name="Content Placeholder 2">
            <a:extLst>
              <a:ext uri="{FF2B5EF4-FFF2-40B4-BE49-F238E27FC236}">
                <a16:creationId xmlns:a16="http://schemas.microsoft.com/office/drawing/2014/main" id="{B08BDF46-14C0-5BEB-4498-2642D2E63FA6}"/>
              </a:ext>
            </a:extLst>
          </p:cNvPr>
          <p:cNvSpPr>
            <a:spLocks noGrp="1"/>
          </p:cNvSpPr>
          <p:nvPr>
            <p:ph idx="1"/>
          </p:nvPr>
        </p:nvSpPr>
        <p:spPr/>
        <p:txBody>
          <a:bodyPr/>
          <a:lstStyle/>
          <a:p>
            <a:r>
              <a:rPr lang="en-US" dirty="0"/>
              <a:t>I’ll be asking you to make a Bernoulli Naïve Bayes classifier</a:t>
            </a:r>
          </a:p>
          <a:p>
            <a:r>
              <a:rPr lang="en-US" dirty="0"/>
              <a:t>Let’s take a look at the project</a:t>
            </a:r>
          </a:p>
        </p:txBody>
      </p:sp>
    </p:spTree>
    <p:extLst>
      <p:ext uri="{BB962C8B-B14F-4D97-AF65-F5344CB8AC3E}">
        <p14:creationId xmlns:p14="http://schemas.microsoft.com/office/powerpoint/2010/main" val="771476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DBF8899-17B9-EF51-059B-B2911EC3303A}"/>
              </a:ext>
            </a:extLst>
          </p:cNvPr>
          <p:cNvPicPr>
            <a:picLocks noChangeAspect="1"/>
          </p:cNvPicPr>
          <p:nvPr/>
        </p:nvPicPr>
        <p:blipFill rotWithShape="1">
          <a:blip r:embed="rId2"/>
          <a:srcRect b="6250"/>
          <a:stretch/>
        </p:blipFill>
        <p:spPr>
          <a:xfrm>
            <a:off x="-3047" y="10"/>
            <a:ext cx="12191999" cy="6857990"/>
          </a:xfrm>
          <a:prstGeom prst="rect">
            <a:avLst/>
          </a:prstGeom>
        </p:spPr>
      </p:pic>
      <p:sp>
        <p:nvSpPr>
          <p:cNvPr id="2" name="Title 1">
            <a:extLst>
              <a:ext uri="{FF2B5EF4-FFF2-40B4-BE49-F238E27FC236}">
                <a16:creationId xmlns:a16="http://schemas.microsoft.com/office/drawing/2014/main" id="{AEF9EA8C-D912-ECF1-3E60-6C0E7CF5556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8556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47FA-D42B-9BC9-F10A-38EDD3E978FA}"/>
              </a:ext>
            </a:extLst>
          </p:cNvPr>
          <p:cNvSpPr>
            <a:spLocks noGrp="1"/>
          </p:cNvSpPr>
          <p:nvPr>
            <p:ph type="title"/>
          </p:nvPr>
        </p:nvSpPr>
        <p:spPr/>
        <p:txBody>
          <a:bodyPr/>
          <a:lstStyle/>
          <a:p>
            <a:r>
              <a:rPr lang="en-US" dirty="0"/>
              <a:t>Thomas Bayes</a:t>
            </a:r>
          </a:p>
        </p:txBody>
      </p:sp>
      <p:sp>
        <p:nvSpPr>
          <p:cNvPr id="3" name="Content Placeholder 2">
            <a:extLst>
              <a:ext uri="{FF2B5EF4-FFF2-40B4-BE49-F238E27FC236}">
                <a16:creationId xmlns:a16="http://schemas.microsoft.com/office/drawing/2014/main" id="{97AA6831-8B71-FA83-4532-F0AE62753189}"/>
              </a:ext>
            </a:extLst>
          </p:cNvPr>
          <p:cNvSpPr>
            <a:spLocks noGrp="1"/>
          </p:cNvSpPr>
          <p:nvPr>
            <p:ph idx="1"/>
          </p:nvPr>
        </p:nvSpPr>
        <p:spPr>
          <a:xfrm>
            <a:off x="838200" y="1825624"/>
            <a:ext cx="10515600" cy="5032375"/>
          </a:xfrm>
        </p:spPr>
        <p:txBody>
          <a:bodyPr>
            <a:normAutofit/>
          </a:bodyPr>
          <a:lstStyle/>
          <a:p>
            <a:r>
              <a:rPr lang="en-US" dirty="0"/>
              <a:t>A famous Anglican priest and mathematician</a:t>
            </a:r>
          </a:p>
          <a:p>
            <a:r>
              <a:rPr lang="en-US" dirty="0"/>
              <a:t>He wrote two major books. </a:t>
            </a:r>
          </a:p>
          <a:p>
            <a:r>
              <a:rPr lang="en-US" dirty="0"/>
              <a:t>One was a theological argument that was intended to prove that god wanted everything to be happy.</a:t>
            </a:r>
          </a:p>
          <a:p>
            <a:r>
              <a:rPr lang="en-US" dirty="0"/>
              <a:t>The other was a mathematical introduction to Newton’s calculus, and a defense against the book “the Analyst” by George Berkely.</a:t>
            </a:r>
          </a:p>
          <a:p>
            <a:r>
              <a:rPr lang="en-US" dirty="0"/>
              <a:t>“The Analyst” was a satire that made fun of mathematicians by attacking mathematical axioms the same way that religious truths were attacked. Ironically, his attacks were very good, and actually revealed portions of calculus that really were not rigorous at the time.</a:t>
            </a:r>
          </a:p>
        </p:txBody>
      </p:sp>
    </p:spTree>
    <p:extLst>
      <p:ext uri="{BB962C8B-B14F-4D97-AF65-F5344CB8AC3E}">
        <p14:creationId xmlns:p14="http://schemas.microsoft.com/office/powerpoint/2010/main" val="4075354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4647</TotalTime>
  <Words>6103</Words>
  <Application>Microsoft Macintosh PowerPoint</Application>
  <PresentationFormat>Widescreen</PresentationFormat>
  <Paragraphs>571</Paragraphs>
  <Slides>84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84</vt:i4>
      </vt:variant>
    </vt:vector>
  </HeadingPairs>
  <TitlesOfParts>
    <vt:vector size="91" baseType="lpstr">
      <vt:lpstr>Arial</vt:lpstr>
      <vt:lpstr>Calibri</vt:lpstr>
      <vt:lpstr>Calibri Light</vt:lpstr>
      <vt:lpstr>Cambria Math</vt:lpstr>
      <vt:lpstr>Georgia Pro Light</vt:lpstr>
      <vt:lpstr>Office Theme</vt:lpstr>
      <vt:lpstr>VaultVTI</vt:lpstr>
      <vt:lpstr>CS 483: Machine Learning</vt:lpstr>
      <vt:lpstr>Last week</vt:lpstr>
      <vt:lpstr>This week</vt:lpstr>
      <vt:lpstr>But first, the quiz</vt:lpstr>
      <vt:lpstr>The “quiz”</vt:lpstr>
      <vt:lpstr>Answers</vt:lpstr>
      <vt:lpstr>Questions?</vt:lpstr>
      <vt:lpstr>The hypothesis space again</vt:lpstr>
      <vt:lpstr>Thomas Bayes</vt:lpstr>
      <vt:lpstr>Bayes’ theorem</vt:lpstr>
      <vt:lpstr>Understanding Bayes’ theorem</vt:lpstr>
      <vt:lpstr>What does “given” mean?</vt:lpstr>
      <vt:lpstr>Another way of thinking about this</vt:lpstr>
      <vt:lpstr>Another way (2)</vt:lpstr>
      <vt:lpstr>Sorry for the meme, but this is a good visualization</vt:lpstr>
      <vt:lpstr>Another way of thinking about it</vt:lpstr>
      <vt:lpstr>Questions?</vt:lpstr>
      <vt:lpstr>Why do we care?</vt:lpstr>
      <vt:lpstr>What is this called?</vt:lpstr>
      <vt:lpstr>Example of Bayesian classification</vt:lpstr>
      <vt:lpstr>Summarizing the data</vt:lpstr>
      <vt:lpstr>Using the table to make predictions</vt:lpstr>
      <vt:lpstr>Is this useful?</vt:lpstr>
      <vt:lpstr>Questions?</vt:lpstr>
      <vt:lpstr>What if there are more classes?</vt:lpstr>
      <vt:lpstr>Choose the highest probability class</vt:lpstr>
      <vt:lpstr>Restating the classifier</vt:lpstr>
      <vt:lpstr>What if we add more features</vt:lpstr>
      <vt:lpstr>A more featureful dataset</vt:lpstr>
      <vt:lpstr>The improved dataset</vt:lpstr>
      <vt:lpstr>More complex classification</vt:lpstr>
      <vt:lpstr>Questions?</vt:lpstr>
      <vt:lpstr>The problem</vt:lpstr>
      <vt:lpstr>Fixing this problem</vt:lpstr>
      <vt:lpstr>Another problem</vt:lpstr>
      <vt:lpstr>Another Problem (2)</vt:lpstr>
      <vt:lpstr>Adding a bias</vt:lpstr>
      <vt:lpstr>Independent events</vt:lpstr>
      <vt:lpstr>Correlation does not imply a guarantee</vt:lpstr>
      <vt:lpstr>Accounting for prior probability </vt:lpstr>
      <vt:lpstr>Understanding this in more ways</vt:lpstr>
      <vt:lpstr>Questions?</vt:lpstr>
      <vt:lpstr>“Fixing” the bayes classifier</vt:lpstr>
      <vt:lpstr>“Fixing” the bayes classifier (2)</vt:lpstr>
      <vt:lpstr>What happens if the events are uncorrelated?</vt:lpstr>
      <vt:lpstr>Trying to use this knowledge</vt:lpstr>
      <vt:lpstr>Unfortunately, no</vt:lpstr>
      <vt:lpstr>Why this is useful</vt:lpstr>
      <vt:lpstr>Reminding ourself of the data</vt:lpstr>
      <vt:lpstr>Doing the example</vt:lpstr>
      <vt:lpstr>Questions?</vt:lpstr>
      <vt:lpstr>We can just declare things to be independent?</vt:lpstr>
      <vt:lpstr>Why do we want independence?</vt:lpstr>
      <vt:lpstr>Why do we want independence? (2)</vt:lpstr>
      <vt:lpstr>Why do we want independence? (3)</vt:lpstr>
      <vt:lpstr>Do we really feel comfortable with P = 0?</vt:lpstr>
      <vt:lpstr>What if we didn’t have “made of plastic?”</vt:lpstr>
      <vt:lpstr>Final formula</vt:lpstr>
      <vt:lpstr>What about wilted = false?</vt:lpstr>
      <vt:lpstr>Plug and chug</vt:lpstr>
      <vt:lpstr>Laplace smoothing</vt:lpstr>
      <vt:lpstr>Understanding LaPlace smoothing</vt:lpstr>
      <vt:lpstr>Laplace smoothing (3)</vt:lpstr>
      <vt:lpstr>Laplace smoothing (4)</vt:lpstr>
      <vt:lpstr>Another way of seeing LaPlace smoothing</vt:lpstr>
      <vt:lpstr>Laplace smoothing (5)</vt:lpstr>
      <vt:lpstr>Laplace smoothing (6)</vt:lpstr>
      <vt:lpstr>Questions?</vt:lpstr>
      <vt:lpstr>The law of total probability </vt:lpstr>
      <vt:lpstr>Naïve bayes</vt:lpstr>
      <vt:lpstr>Making it easier</vt:lpstr>
      <vt:lpstr>New formulae</vt:lpstr>
      <vt:lpstr>New formulae (2)</vt:lpstr>
      <vt:lpstr>Questions?</vt:lpstr>
      <vt:lpstr>Kinds of Naïve Bayes</vt:lpstr>
      <vt:lpstr>Dealing with categorical features</vt:lpstr>
      <vt:lpstr>Dealing with categorical features (2)</vt:lpstr>
      <vt:lpstr>Creating tables</vt:lpstr>
      <vt:lpstr>Underflow</vt:lpstr>
      <vt:lpstr>Log probs</vt:lpstr>
      <vt:lpstr>Questions?</vt:lpstr>
      <vt:lpstr>Quiz next class</vt:lpstr>
      <vt:lpstr>The project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Grant Williams</dc:creator>
  <cp:lastModifiedBy>Williams, Grant Stuart</cp:lastModifiedBy>
  <cp:revision>5</cp:revision>
  <dcterms:created xsi:type="dcterms:W3CDTF">2022-07-31T03:53:10Z</dcterms:created>
  <dcterms:modified xsi:type="dcterms:W3CDTF">2023-09-08T22:08:51Z</dcterms:modified>
</cp:coreProperties>
</file>