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92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EEB7-8B2D-4A0C-BB66-496CC1EF5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7FA5-AC33-4AA7-A9EB-EF8437F90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8D21-1A00-45B6-A6F4-CA30AEC9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8A08-3107-40A1-85F0-4D068093DB6D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9C474-56BF-4521-B9CC-A905E85A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14D50-1E5F-45D8-BA00-C74330E4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3196-9A99-4870-8C07-D327D479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6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96F2-DBFB-467B-8397-C1562A2B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7DAB-747D-4B23-93F1-CFB2BF5C3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DC979-1E5E-46BD-9C68-9E8284FD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8A08-3107-40A1-85F0-4D068093DB6D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00FC0-7BAE-4EBF-9E3F-E60A0DF4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A024D-35CD-4DAE-B198-9E1F9D6E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3196-9A99-4870-8C07-D327D479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FFC36-03A9-4813-AF5D-C5D035470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D32AC-513B-4225-B178-8C7A42301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9EDB5-ED67-4E98-A045-24E79E55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8A08-3107-40A1-85F0-4D068093DB6D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7B31-5925-4B10-A0D7-F0EB8FB8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118AB-B53C-476A-8E22-20F56B34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3196-9A99-4870-8C07-D327D479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8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512F-7495-40B1-BC8D-F79D823D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3959-1D40-4F52-AF3E-0A870FCA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27CC1-6D9B-4C6D-BEB7-1FB76159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8A08-3107-40A1-85F0-4D068093DB6D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E408D-B56C-4350-B01F-2F3581F4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350F1-FE61-416E-9F20-8F7B3D19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3196-9A99-4870-8C07-D327D479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5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2279-4188-492D-94F0-E4A5D404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FBAF-E4C3-41D7-ADE1-00C268CE6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1D0E-32B9-4620-B5BE-0F2C7CA5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8A08-3107-40A1-85F0-4D068093DB6D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26773-69DE-4E7A-84BD-151C2D4F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D8570-D777-49EC-B24F-28E759F1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3196-9A99-4870-8C07-D327D479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5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7162-1705-4206-9E9B-5AD72969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A4C5-15BE-46A3-8D39-01EC7E11F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F478D-B571-4617-B573-11BC2DFA0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BEA7A-C858-400B-962C-17ED636C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8A08-3107-40A1-85F0-4D068093DB6D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0DABB-22CC-4B73-81F6-A6C9A7AE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F8995-B934-4896-BDAA-F9A90D94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3196-9A99-4870-8C07-D327D479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3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20F8-832D-4DFF-9E74-38A54FBC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4DE4B-ED9C-423D-939D-7CBED124D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115E6-AE2C-4518-96B8-5491D4786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74EAC-B58A-4D60-A8FF-E7C3DDEAE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AE287-1359-47C3-B7E2-4A1BC3B32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6D89B-FF02-43EE-945F-C4FCFAC2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8A08-3107-40A1-85F0-4D068093DB6D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EABA3-C132-486D-A0EF-8D2EDF4E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AE438-A594-4962-AA2E-9C6A814E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3196-9A99-4870-8C07-D327D479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0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083A-AFA6-45EC-AE2B-C93C5472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E7C71-AF77-4A0D-AFA4-89656445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8A08-3107-40A1-85F0-4D068093DB6D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0066-1AAB-43DF-8294-805B95AD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BD136-C04E-48BC-8340-61984BEA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3196-9A99-4870-8C07-D327D479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3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1D40F-9AB4-48A8-A81C-525C2B68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8A08-3107-40A1-85F0-4D068093DB6D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DB77C-BC78-4F20-8703-D6EE0FC6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E140F-6DA2-4591-9C12-B3BE7D90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3196-9A99-4870-8C07-D327D479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1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5D87-8F24-4713-BCC1-6BD4AE53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2631-ED9E-43A5-B0BE-8B68A9EE1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BB5AB-52B1-4361-8900-0B661B749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9CFAE-1DD0-4047-A594-6A702A40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8A08-3107-40A1-85F0-4D068093DB6D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1B88D-FC22-4B21-8C55-09D1A8BF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BF070-AF18-44BA-8EAB-A651BC84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3196-9A99-4870-8C07-D327D479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8EDA-5E96-4455-889D-B9B086D3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B86C3-6207-4709-9EB6-6AB48DA2F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DA785-CDFA-4AF5-8F11-0FF4FCF52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060B3-676F-4CAA-90DA-B1E25942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8A08-3107-40A1-85F0-4D068093DB6D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97711-BD77-4918-ACB1-33DCDFAA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CE676-8B5D-4665-A1D1-F0C78172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3196-9A99-4870-8C07-D327D479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E2399-3C49-45B5-9F30-54F37120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111A1-8CD7-4D8E-A1DA-F40FE01B0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59BAD-885E-4F06-98EB-1C84DBCFA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98A08-3107-40A1-85F0-4D068093DB6D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0146-4941-42D9-B232-B8DC0A15C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31FDC-5B39-48AF-820D-9D89546FC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03196-9A99-4870-8C07-D327D479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9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microsoft.com/office/2007/relationships/hdphoto" Target="../media/hdphoto3.wdp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microsoft.com/office/2007/relationships/hdphoto" Target="../media/hdphoto6.wdp"/><Relationship Id="rId26" Type="http://schemas.openxmlformats.org/officeDocument/2006/relationships/image" Target="../media/image26.png"/><Relationship Id="rId3" Type="http://schemas.openxmlformats.org/officeDocument/2006/relationships/image" Target="../media/image17.png"/><Relationship Id="rId21" Type="http://schemas.openxmlformats.org/officeDocument/2006/relationships/image" Target="../media/image22.png"/><Relationship Id="rId7" Type="http://schemas.openxmlformats.org/officeDocument/2006/relationships/image" Target="../media/image19.png"/><Relationship Id="rId12" Type="http://schemas.microsoft.com/office/2007/relationships/hdphoto" Target="../media/hdphoto4.wdp"/><Relationship Id="rId17" Type="http://schemas.openxmlformats.org/officeDocument/2006/relationships/image" Target="../media/image15.png"/><Relationship Id="rId25" Type="http://schemas.microsoft.com/office/2007/relationships/hdphoto" Target="../media/hdphoto10.wdp"/><Relationship Id="rId33" Type="http://schemas.openxmlformats.org/officeDocument/2006/relationships/image" Target="../media/image9.svg"/><Relationship Id="rId2" Type="http://schemas.openxmlformats.org/officeDocument/2006/relationships/image" Target="../media/image16.png"/><Relationship Id="rId16" Type="http://schemas.microsoft.com/office/2007/relationships/hdphoto" Target="../media/hdphoto5.wdp"/><Relationship Id="rId20" Type="http://schemas.microsoft.com/office/2007/relationships/hdphoto" Target="../media/hdphoto9.wdp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8.png"/><Relationship Id="rId5" Type="http://schemas.openxmlformats.org/officeDocument/2006/relationships/image" Target="../media/image18.png"/><Relationship Id="rId15" Type="http://schemas.openxmlformats.org/officeDocument/2006/relationships/image" Target="../media/image14.png"/><Relationship Id="rId23" Type="http://schemas.openxmlformats.org/officeDocument/2006/relationships/image" Target="../media/image24.png"/><Relationship Id="rId28" Type="http://schemas.openxmlformats.org/officeDocument/2006/relationships/image" Target="../media/image27.PNG"/><Relationship Id="rId10" Type="http://schemas.microsoft.com/office/2007/relationships/hdphoto" Target="../media/hdphoto3.wdp"/><Relationship Id="rId19" Type="http://schemas.openxmlformats.org/officeDocument/2006/relationships/image" Target="../media/image21.png"/><Relationship Id="rId31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Relationship Id="rId14" Type="http://schemas.openxmlformats.org/officeDocument/2006/relationships/image" Target="../media/image13.png"/><Relationship Id="rId22" Type="http://schemas.openxmlformats.org/officeDocument/2006/relationships/image" Target="../media/image23.png"/><Relationship Id="rId27" Type="http://schemas.microsoft.com/office/2007/relationships/hdphoto" Target="../media/hdphoto11.wdp"/><Relationship Id="rId30" Type="http://schemas.openxmlformats.org/officeDocument/2006/relationships/image" Target="../media/image29.png"/><Relationship Id="rId8" Type="http://schemas.microsoft.com/office/2007/relationships/hdphoto" Target="../media/hdphoto8.wdp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16.png"/><Relationship Id="rId26" Type="http://schemas.microsoft.com/office/2007/relationships/hdphoto" Target="../media/hdphoto9.wdp"/><Relationship Id="rId21" Type="http://schemas.microsoft.com/office/2007/relationships/hdphoto" Target="../media/hdphoto7.wdp"/><Relationship Id="rId34" Type="http://schemas.openxmlformats.org/officeDocument/2006/relationships/image" Target="../media/image27.PNG"/><Relationship Id="rId7" Type="http://schemas.microsoft.com/office/2007/relationships/hdphoto" Target="../media/hdphoto4.wdp"/><Relationship Id="rId12" Type="http://schemas.microsoft.com/office/2007/relationships/hdphoto" Target="../media/hdphoto6.wdp"/><Relationship Id="rId17" Type="http://schemas.openxmlformats.org/officeDocument/2006/relationships/image" Target="../media/image9.svg"/><Relationship Id="rId25" Type="http://schemas.openxmlformats.org/officeDocument/2006/relationships/image" Target="../media/image21.png"/><Relationship Id="rId33" Type="http://schemas.microsoft.com/office/2007/relationships/hdphoto" Target="../media/hdphoto11.wdp"/><Relationship Id="rId2" Type="http://schemas.openxmlformats.org/officeDocument/2006/relationships/image" Target="../media/image31.png"/><Relationship Id="rId16" Type="http://schemas.openxmlformats.org/officeDocument/2006/relationships/image" Target="../media/image8.png"/><Relationship Id="rId20" Type="http://schemas.openxmlformats.org/officeDocument/2006/relationships/image" Target="../media/image18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24" Type="http://schemas.openxmlformats.org/officeDocument/2006/relationships/image" Target="../media/image20.png"/><Relationship Id="rId32" Type="http://schemas.openxmlformats.org/officeDocument/2006/relationships/image" Target="../media/image26.png"/><Relationship Id="rId37" Type="http://schemas.openxmlformats.org/officeDocument/2006/relationships/image" Target="../media/image30.png"/><Relationship Id="rId5" Type="http://schemas.microsoft.com/office/2007/relationships/hdphoto" Target="../media/hdphoto3.wdp"/><Relationship Id="rId15" Type="http://schemas.openxmlformats.org/officeDocument/2006/relationships/image" Target="../media/image34.png"/><Relationship Id="rId23" Type="http://schemas.microsoft.com/office/2007/relationships/hdphoto" Target="../media/hdphoto8.wdp"/><Relationship Id="rId28" Type="http://schemas.openxmlformats.org/officeDocument/2006/relationships/image" Target="../media/image23.png"/><Relationship Id="rId36" Type="http://schemas.openxmlformats.org/officeDocument/2006/relationships/image" Target="../media/image29.png"/><Relationship Id="rId10" Type="http://schemas.microsoft.com/office/2007/relationships/hdphoto" Target="../media/hdphoto5.wdp"/><Relationship Id="rId19" Type="http://schemas.openxmlformats.org/officeDocument/2006/relationships/image" Target="../media/image17.png"/><Relationship Id="rId31" Type="http://schemas.microsoft.com/office/2007/relationships/hdphoto" Target="../media/hdphoto10.wdp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33.jfif"/><Relationship Id="rId22" Type="http://schemas.openxmlformats.org/officeDocument/2006/relationships/image" Target="../media/image19.png"/><Relationship Id="rId27" Type="http://schemas.openxmlformats.org/officeDocument/2006/relationships/image" Target="../media/image22.png"/><Relationship Id="rId30" Type="http://schemas.openxmlformats.org/officeDocument/2006/relationships/image" Target="../media/image25.png"/><Relationship Id="rId35" Type="http://schemas.openxmlformats.org/officeDocument/2006/relationships/image" Target="../media/image28.png"/><Relationship Id="rId8" Type="http://schemas.openxmlformats.org/officeDocument/2006/relationships/image" Target="../media/image13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microsoft.com/office/2007/relationships/hdphoto" Target="../media/hdphoto1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E2E491-0A7F-44C4-B2B8-170B01B7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830" y="4616385"/>
            <a:ext cx="1816331" cy="14873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E47473-3939-4F95-BDB8-FD8AA420BD16}"/>
              </a:ext>
            </a:extLst>
          </p:cNvPr>
          <p:cNvSpPr/>
          <p:nvPr/>
        </p:nvSpPr>
        <p:spPr>
          <a:xfrm>
            <a:off x="1553027" y="1083413"/>
            <a:ext cx="8882742" cy="432814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6122B2-0F1D-467F-A9FD-4D92DEC476C7}"/>
              </a:ext>
            </a:extLst>
          </p:cNvPr>
          <p:cNvSpPr/>
          <p:nvPr/>
        </p:nvSpPr>
        <p:spPr>
          <a:xfrm>
            <a:off x="3931782" y="3648415"/>
            <a:ext cx="4328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LS-PAC Models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063928E-8583-0F45-A3A7-FD4F10B86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0364" y="635727"/>
            <a:ext cx="8285405" cy="346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1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DD5C-D710-4763-906A-4EC0D283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02440"/>
            <a:ext cx="12090400" cy="1325563"/>
          </a:xfrm>
        </p:spPr>
        <p:txBody>
          <a:bodyPr/>
          <a:lstStyle/>
          <a:p>
            <a:pPr algn="ctr"/>
            <a:r>
              <a:rPr lang="en-US" sz="5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System</a:t>
            </a:r>
            <a:r>
              <a:rPr lang="en-US" dirty="0"/>
              <a:t> </a:t>
            </a:r>
            <a:r>
              <a:rPr lang="en-US" sz="5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AF5C70-1B2B-4652-8D26-6D1D78EFF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4434" l="5469" r="94141">
                        <a14:foregroundMark x1="68848" y1="88867" x2="69434" y2="73535"/>
                        <a14:foregroundMark x1="69434" y1="73535" x2="68848" y2="73340"/>
                        <a14:foregroundMark x1="83301" y1="87207" x2="85254" y2="61816"/>
                        <a14:foregroundMark x1="85254" y1="61816" x2="83008" y2="38574"/>
                        <a14:foregroundMark x1="83008" y1="38574" x2="85547" y2="23828"/>
                        <a14:foregroundMark x1="85547" y1="23828" x2="83887" y2="16211"/>
                        <a14:foregroundMark x1="83887" y1="16211" x2="75586" y2="13867"/>
                        <a14:foregroundMark x1="75586" y1="13867" x2="19727" y2="14746"/>
                        <a14:foregroundMark x1="19727" y1="14746" x2="12793" y2="16992"/>
                        <a14:foregroundMark x1="12793" y1="16992" x2="8887" y2="23047"/>
                        <a14:foregroundMark x1="8887" y1="23047" x2="17871" y2="80273"/>
                        <a14:foregroundMark x1="17871" y1="80273" x2="21777" y2="86230"/>
                        <a14:foregroundMark x1="21777" y1="86230" x2="37598" y2="90332"/>
                        <a14:foregroundMark x1="37598" y1="90332" x2="83594" y2="91113"/>
                        <a14:foregroundMark x1="83594" y1="91113" x2="84766" y2="90234"/>
                        <a14:foregroundMark x1="88086" y1="92480" x2="67480" y2="94434"/>
                        <a14:foregroundMark x1="62207" y1="93848" x2="14258" y2="93848"/>
                        <a14:foregroundMark x1="14258" y1="93848" x2="6934" y2="91699"/>
                        <a14:foregroundMark x1="6934" y1="91699" x2="3613" y2="85352"/>
                        <a14:foregroundMark x1="3946" y1="82353" x2="6152" y2="62500"/>
                        <a14:foregroundMark x1="3613" y1="85352" x2="3649" y2="85032"/>
                        <a14:foregroundMark x1="6152" y1="62500" x2="5566" y2="56934"/>
                        <a14:foregroundMark x1="11621" y1="92480" x2="12207" y2="84375"/>
                        <a14:foregroundMark x1="12207" y1="84375" x2="23242" y2="63965"/>
                        <a14:foregroundMark x1="23242" y1="63965" x2="35547" y2="51367"/>
                        <a14:foregroundMark x1="35547" y1="51367" x2="54688" y2="43066"/>
                        <a14:foregroundMark x1="70801" y1="50000" x2="38086" y2="70020"/>
                        <a14:foregroundMark x1="64453" y1="77734" x2="64453" y2="70215"/>
                        <a14:foregroundMark x1="64453" y1="70215" x2="57520" y2="47266"/>
                        <a14:foregroundMark x1="57520" y1="47266" x2="56934" y2="32520"/>
                        <a14:foregroundMark x1="72461" y1="73926" x2="64941" y2="75586"/>
                        <a14:foregroundMark x1="64941" y1="75586" x2="35254" y2="73926"/>
                        <a14:foregroundMark x1="92188" y1="73340" x2="91992" y2="25000"/>
                        <a14:foregroundMark x1="91992" y1="25000" x2="86426" y2="20410"/>
                        <a14:foregroundMark x1="86426" y1="20410" x2="32129" y2="17285"/>
                        <a14:foregroundMark x1="32129" y1="17285" x2="19141" y2="12793"/>
                        <a14:foregroundMark x1="89160" y1="18652" x2="90234" y2="14746"/>
                        <a14:foregroundMark x1="89746" y1="13086" x2="94141" y2="19727"/>
                        <a14:foregroundMark x1="94141" y1="19727" x2="94141" y2="20313"/>
                        <a14:foregroundMark x1="39746" y1="24707" x2="13770" y2="20313"/>
                        <a14:foregroundMark x1="13770" y1="20313" x2="11914" y2="20313"/>
                        <a14:backgroundMark x1="3906" y1="85840" x2="3906" y2="82227"/>
                        <a14:backgroundMark x1="3613" y1="86426" x2="3613" y2="83887"/>
                        <a14:backgroundMark x1="3906" y1="83008" x2="4199" y2="81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43900" y="183908"/>
            <a:ext cx="943923" cy="943923"/>
          </a:xfrm>
          <a:prstGeom prst="rect">
            <a:avLst/>
          </a:prstGeom>
        </p:spPr>
      </p:pic>
      <p:pic>
        <p:nvPicPr>
          <p:cNvPr id="1026" name="Picture 2" descr="Image result for chatting logo">
            <a:extLst>
              <a:ext uri="{FF2B5EF4-FFF2-40B4-BE49-F238E27FC236}">
                <a16:creationId xmlns:a16="http://schemas.microsoft.com/office/drawing/2014/main" id="{2ECB7F2C-966C-4044-8099-3C0286662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6" t="21193" r="15343" b="23093"/>
          <a:stretch/>
        </p:blipFill>
        <p:spPr bwMode="auto">
          <a:xfrm>
            <a:off x="1968850" y="2797459"/>
            <a:ext cx="1572472" cy="126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B47F48-288B-4919-8244-89A26CC3E29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95" y="2899509"/>
            <a:ext cx="3330209" cy="33302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8D92805-3219-4487-85FB-52E9C767CD86}"/>
              </a:ext>
            </a:extLst>
          </p:cNvPr>
          <p:cNvSpPr/>
          <p:nvPr/>
        </p:nvSpPr>
        <p:spPr>
          <a:xfrm>
            <a:off x="5172975" y="2732239"/>
            <a:ext cx="19476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Matching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8B0AEF-7B83-4C71-AB39-E044BD850AAF}"/>
              </a:ext>
            </a:extLst>
          </p:cNvPr>
          <p:cNvSpPr/>
          <p:nvPr/>
        </p:nvSpPr>
        <p:spPr>
          <a:xfrm>
            <a:off x="8855209" y="2050255"/>
            <a:ext cx="10900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BEFCB3-065C-4B75-B259-80DF0C66B18C}"/>
              </a:ext>
            </a:extLst>
          </p:cNvPr>
          <p:cNvSpPr/>
          <p:nvPr/>
        </p:nvSpPr>
        <p:spPr>
          <a:xfrm>
            <a:off x="2133126" y="2045207"/>
            <a:ext cx="10443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5E40C5-FB25-4E01-83DF-EDEE87F8D3D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51" b="89815" l="9786" r="89908">
                        <a14:foregroundMark x1="69113" y1="56173" x2="69113" y2="56173"/>
                        <a14:foregroundMark x1="53211" y1="8951" x2="53211" y2="8951"/>
                        <a14:foregroundMark x1="56269" y1="19444" x2="56269" y2="19444"/>
                        <a14:foregroundMark x1="48930" y1="23765" x2="48930" y2="23765"/>
                        <a14:foregroundMark x1="32722" y1="23148" x2="32722" y2="23148"/>
                        <a14:foregroundMark x1="33028" y1="74074" x2="33028" y2="74074"/>
                        <a14:foregroundMark x1="47401" y1="70679" x2="47401" y2="70679"/>
                        <a14:foregroundMark x1="47401" y1="77160" x2="47401" y2="771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77" y="2696586"/>
            <a:ext cx="1295905" cy="128401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6F575A8-51F5-4D44-990D-99314DF59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93506" y="5410552"/>
            <a:ext cx="1094317" cy="11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6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665203-78EA-4CDB-8945-C885212C3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3" y="-47311"/>
            <a:ext cx="2640642" cy="19804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04A0171-9574-4070-AF74-1466F5469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96" b="92285" l="10000" r="90000">
                        <a14:foregroundMark x1="33333" y1="54006" x2="33333" y2="54006"/>
                        <a14:foregroundMark x1="58833" y1="14540" x2="58833" y2="14540"/>
                        <a14:foregroundMark x1="76500" y1="90801" x2="76500" y2="90801"/>
                        <a14:foregroundMark x1="73000" y1="86647" x2="73000" y2="86647"/>
                        <a14:foregroundMark x1="73333" y1="85163" x2="73333" y2="85163"/>
                        <a14:foregroundMark x1="66500" y1="92285" x2="66500" y2="92285"/>
                        <a14:foregroundMark x1="62500" y1="88131" x2="62500" y2="88131"/>
                        <a14:foregroundMark x1="57333" y1="88131" x2="57333" y2="88131"/>
                        <a14:foregroundMark x1="50833" y1="88724" x2="50833" y2="88724"/>
                        <a14:foregroundMark x1="51333" y1="87537" x2="51333" y2="87537"/>
                        <a14:foregroundMark x1="44167" y1="88131" x2="44167" y2="88131"/>
                        <a14:foregroundMark x1="35000" y1="87537" x2="35000" y2="87537"/>
                        <a14:foregroundMark x1="29333" y1="87537" x2="29333" y2="87537"/>
                        <a14:foregroundMark x1="28500" y1="90801" x2="28500" y2="90801"/>
                        <a14:foregroundMark x1="21333" y1="90208" x2="21333" y2="90208"/>
                        <a14:foregroundMark x1="58833" y1="13353" x2="58833" y2="133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3" y="4993268"/>
            <a:ext cx="1860437" cy="10449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2B78E0C-ED6C-4D4F-BA4E-A4C160EE80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045" b="83144" l="60188" r="89438">
                        <a14:foregroundMark x1="67875" y1="46191" x2="67875" y2="46191"/>
                        <a14:foregroundMark x1="74063" y1="38250" x2="74063" y2="38250"/>
                        <a14:foregroundMark x1="71000" y1="60778" x2="71000" y2="60778"/>
                        <a14:foregroundMark x1="62000" y1="79903" x2="62000" y2="79903"/>
                        <a14:foregroundMark x1="67875" y1="63209" x2="67875" y2="63209"/>
                        <a14:foregroundMark x1="62250" y1="79903" x2="62250" y2="79903"/>
                        <a14:foregroundMark x1="62250" y1="79579" x2="62250" y2="79579"/>
                        <a14:foregroundMark x1="73500" y1="74878" x2="73500" y2="74878"/>
                        <a14:foregroundMark x1="73688" y1="74392" x2="73688" y2="74392"/>
                        <a14:foregroundMark x1="73813" y1="75365" x2="73813" y2="75365"/>
                        <a14:foregroundMark x1="74250" y1="77634" x2="74250" y2="77634"/>
                        <a14:foregroundMark x1="74438" y1="80551" x2="74438" y2="80551"/>
                        <a14:foregroundMark x1="71000" y1="62561" x2="71000" y2="62561"/>
                        <a14:foregroundMark x1="66563" y1="81361" x2="66563" y2="81361"/>
                        <a14:foregroundMark x1="66688" y1="80065" x2="66688" y2="80065"/>
                        <a14:foregroundMark x1="60188" y1="83144" x2="62438" y2="78606"/>
                        <a14:foregroundMark x1="68250" y1="76823" x2="67938" y2="82172"/>
                        <a14:foregroundMark x1="75625" y1="79092" x2="79188" y2="79579"/>
                        <a14:foregroundMark x1="80500" y1="77796" x2="80500" y2="82172"/>
                        <a14:foregroundMark x1="83313" y1="75203" x2="83500" y2="80065"/>
                        <a14:foregroundMark x1="84875" y1="76985" x2="85000" y2="80389"/>
                        <a14:foregroundMark x1="85063" y1="73906" x2="85063" y2="73906"/>
                        <a14:foregroundMark x1="86500" y1="75041" x2="86500" y2="75041"/>
                        <a14:foregroundMark x1="88438" y1="80551" x2="88438" y2="80551"/>
                        <a14:foregroundMark x1="84625" y1="58995" x2="84625" y2="58995"/>
                        <a14:foregroundMark x1="84125" y1="58995" x2="79375" y2="38898"/>
                        <a14:foregroundMark x1="79625" y1="63857" x2="72563" y2="34522"/>
                        <a14:foregroundMark x1="72563" y1="34522" x2="72375" y2="31605"/>
                        <a14:foregroundMark x1="85688" y1="64344" x2="75313" y2="16856"/>
                        <a14:foregroundMark x1="72375" y1="28687" x2="72313" y2="28201"/>
                        <a14:foregroundMark x1="78813" y1="52188" x2="72875" y2="24635"/>
                        <a14:foregroundMark x1="72875" y1="24635" x2="72438" y2="24311"/>
                        <a14:foregroundMark x1="73563" y1="31280" x2="72250" y2="21556"/>
                        <a14:foregroundMark x1="72250" y1="21556" x2="71688" y2="21556"/>
                        <a14:foregroundMark x1="76313" y1="23825" x2="73250" y2="17018"/>
                        <a14:foregroundMark x1="73250" y1="17018" x2="73250" y2="16856"/>
                        <a14:foregroundMark x1="64250" y1="81199" x2="64250" y2="811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668" t="7774" r="6920" b="8377"/>
          <a:stretch/>
        </p:blipFill>
        <p:spPr>
          <a:xfrm>
            <a:off x="163540" y="1750301"/>
            <a:ext cx="1314087" cy="116693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5AA0F22-7CAD-46E0-8718-1AE214EC1C6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9" t="9466" r="15839" b="5355"/>
          <a:stretch/>
        </p:blipFill>
        <p:spPr>
          <a:xfrm>
            <a:off x="1960536" y="4031925"/>
            <a:ext cx="1211083" cy="10817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78D07C6-C10F-4F66-861F-455107598AF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451" y1="73259" x2="24451" y2="73259"/>
                        <a14:foregroundMark x1="26176" y1="71588" x2="26176" y2="71588"/>
                        <a14:foregroundMark x1="27743" y1="71588" x2="27743" y2="71588"/>
                        <a14:foregroundMark x1="33229" y1="72423" x2="33229" y2="72423"/>
                        <a14:foregroundMark x1="33229" y1="71031" x2="33229" y2="71031"/>
                        <a14:foregroundMark x1="31505" y1="70474" x2="31505" y2="70474"/>
                        <a14:foregroundMark x1="35423" y1="70474" x2="35423" y2="70474"/>
                        <a14:foregroundMark x1="37931" y1="71588" x2="37931" y2="71588"/>
                        <a14:foregroundMark x1="41379" y1="70752" x2="41379" y2="70752"/>
                        <a14:foregroundMark x1="43574" y1="70752" x2="43574" y2="70752"/>
                        <a14:foregroundMark x1="43417" y1="73259" x2="43417" y2="73259"/>
                        <a14:foregroundMark x1="46865" y1="69638" x2="46865" y2="69638"/>
                        <a14:foregroundMark x1="51881" y1="75209" x2="51881" y2="75209"/>
                        <a14:foregroundMark x1="52665" y1="72145" x2="52665" y2="72145"/>
                        <a14:foregroundMark x1="54232" y1="71309" x2="54232" y2="71309"/>
                        <a14:foregroundMark x1="56270" y1="71309" x2="56270" y2="71309"/>
                        <a14:foregroundMark x1="57994" y1="70474" x2="57994" y2="70474"/>
                        <a14:foregroundMark x1="61129" y1="70752" x2="61129" y2="70752"/>
                        <a14:foregroundMark x1="66928" y1="70752" x2="66928" y2="70752"/>
                        <a14:foregroundMark x1="70219" y1="70752" x2="70219" y2="70752"/>
                        <a14:foregroundMark x1="74922" y1="72145" x2="74922" y2="721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28" t="14600" r="15063" b="12777"/>
          <a:stretch/>
        </p:blipFill>
        <p:spPr>
          <a:xfrm>
            <a:off x="-129072" y="3284365"/>
            <a:ext cx="2096842" cy="124164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1506B85-81AD-4F3F-BA0A-68A80C7CE76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724" b="36207" l="37783" r="64736">
                        <a14:foregroundMark x1="47103" y1="32184" x2="47103" y2="32184"/>
                        <a14:foregroundMark x1="39547" y1="32471" x2="55668" y2="32184"/>
                        <a14:foregroundMark x1="55668" y1="32184" x2="61461" y2="32471"/>
                        <a14:foregroundMark x1="62217" y1="33333" x2="39798" y2="31609"/>
                        <a14:foregroundMark x1="39295" y1="32471" x2="62469" y2="33621"/>
                        <a14:foregroundMark x1="62469" y1="33333" x2="39295" y2="31897"/>
                        <a14:foregroundMark x1="53149" y1="6897" x2="49622" y2="4023"/>
                        <a14:foregroundMark x1="52897" y1="3448" x2="49874" y2="1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92" r="31626" b="59757"/>
          <a:stretch/>
        </p:blipFill>
        <p:spPr>
          <a:xfrm>
            <a:off x="1634810" y="2212842"/>
            <a:ext cx="1529574" cy="1592505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EDC6B17-C8EB-4256-A232-069D2F6094A6}"/>
              </a:ext>
            </a:extLst>
          </p:cNvPr>
          <p:cNvCxnSpPr/>
          <p:nvPr/>
        </p:nvCxnSpPr>
        <p:spPr>
          <a:xfrm>
            <a:off x="3409950" y="1450644"/>
            <a:ext cx="0" cy="443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C3C01524-DCC9-9643-8F40-C69291E21B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93506" y="5410552"/>
            <a:ext cx="1094317" cy="11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4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D96B711-7DFA-47FE-9257-69B214A82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3" t="11584" r="51934" b="18167"/>
          <a:stretch/>
        </p:blipFill>
        <p:spPr>
          <a:xfrm>
            <a:off x="3528633" y="5249311"/>
            <a:ext cx="1173055" cy="7321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2800BC-3356-461E-A267-B00914AFE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03" y="5483280"/>
            <a:ext cx="1631325" cy="8156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665203-78EA-4CDB-8945-C885212C3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3" y="-47311"/>
            <a:ext cx="2640642" cy="19804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0BAFB6-1502-43A6-B016-C0F9161BB3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55158" r="95018">
                        <a14:foregroundMark x1="89500" y1="44771" x2="56143" y2="44771"/>
                        <a14:foregroundMark x1="89143" y1="55596" x2="59643" y2="54679"/>
                        <a14:foregroundMark x1="88357" y1="54679" x2="64286" y2="57615"/>
                        <a14:foregroundMark x1="64286" y1="57615" x2="74429" y2="39633"/>
                        <a14:foregroundMark x1="74429" y1="39633" x2="86714" y2="37798"/>
                        <a14:foregroundMark x1="86714" y1="37798" x2="88357" y2="56697"/>
                        <a14:foregroundMark x1="88357" y1="56697" x2="83140" y2="31440"/>
                        <a14:foregroundMark x1="57913" y1="30339" x2="63143" y2="55596"/>
                        <a14:foregroundMark x1="63143" y1="55596" x2="75143" y2="60734"/>
                        <a14:foregroundMark x1="75143" y1="60734" x2="88357" y2="59633"/>
                        <a14:foregroundMark x1="88714" y1="58716" x2="76500" y2="46422"/>
                        <a14:foregroundMark x1="76500" y1="46422" x2="75571" y2="44771"/>
                        <a14:foregroundMark x1="86786" y1="49725" x2="88357" y2="36697"/>
                        <a14:foregroundMark x1="87929" y1="34679" x2="56929" y2="41651"/>
                        <a14:foregroundMark x1="70071" y1="50642" x2="57714" y2="49725"/>
                        <a14:foregroundMark x1="89143" y1="30826" x2="85358" y2="30826"/>
                        <a14:foregroundMark x1="67740" y1="31440" x2="66214" y2="31743"/>
                        <a14:backgroundMark x1="84857" y1="28807" x2="63143" y2="28807"/>
                        <a14:backgroundMark x1="63929" y1="28807" x2="58500" y2="25688"/>
                        <a14:backgroundMark x1="63500" y1="27706" x2="56143" y2="27706"/>
                      </a14:backgroundRemoval>
                    </a14:imgEffect>
                  </a14:imgLayer>
                </a14:imgProps>
              </a:ext>
            </a:extLst>
          </a:blip>
          <a:srcRect l="50176"/>
          <a:stretch/>
        </p:blipFill>
        <p:spPr>
          <a:xfrm>
            <a:off x="5481351" y="5304436"/>
            <a:ext cx="1272860" cy="9945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A550407-D746-4653-BF22-BF2B2ACDFBF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95" b="90000" l="10000" r="90000">
                        <a14:foregroundMark x1="39083" y1="23016" x2="39083" y2="23016"/>
                        <a14:foregroundMark x1="38833" y1="23333" x2="46583" y2="15397"/>
                        <a14:foregroundMark x1="46583" y1="15397" x2="49833" y2="8095"/>
                        <a14:foregroundMark x1="45667" y1="78095" x2="45667" y2="78095"/>
                        <a14:foregroundMark x1="42250" y1="81587" x2="42250" y2="81587"/>
                        <a14:foregroundMark x1="33500" y1="77143" x2="33500" y2="77143"/>
                        <a14:foregroundMark x1="28833" y1="72063" x2="28833" y2="72063"/>
                        <a14:foregroundMark x1="54250" y1="78095" x2="54250" y2="78095"/>
                        <a14:foregroundMark x1="62250" y1="75238" x2="62250" y2="75238"/>
                        <a14:foregroundMark x1="71417" y1="74444" x2="71417" y2="7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38" t="293" r="18290"/>
          <a:stretch/>
        </p:blipFill>
        <p:spPr>
          <a:xfrm>
            <a:off x="3336813" y="2587205"/>
            <a:ext cx="1851184" cy="15511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04A0171-9574-4070-AF74-1466F54695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496" b="92285" l="10000" r="90000">
                        <a14:foregroundMark x1="33333" y1="54006" x2="33333" y2="54006"/>
                        <a14:foregroundMark x1="58833" y1="14540" x2="58833" y2="14540"/>
                        <a14:foregroundMark x1="76500" y1="90801" x2="76500" y2="90801"/>
                        <a14:foregroundMark x1="73000" y1="86647" x2="73000" y2="86647"/>
                        <a14:foregroundMark x1="73333" y1="85163" x2="73333" y2="85163"/>
                        <a14:foregroundMark x1="66500" y1="92285" x2="66500" y2="92285"/>
                        <a14:foregroundMark x1="62500" y1="88131" x2="62500" y2="88131"/>
                        <a14:foregroundMark x1="57333" y1="88131" x2="57333" y2="88131"/>
                        <a14:foregroundMark x1="50833" y1="88724" x2="50833" y2="88724"/>
                        <a14:foregroundMark x1="51333" y1="87537" x2="51333" y2="87537"/>
                        <a14:foregroundMark x1="44167" y1="88131" x2="44167" y2="88131"/>
                        <a14:foregroundMark x1="35000" y1="87537" x2="35000" y2="87537"/>
                        <a14:foregroundMark x1="29333" y1="87537" x2="29333" y2="87537"/>
                        <a14:foregroundMark x1="28500" y1="90801" x2="28500" y2="90801"/>
                        <a14:foregroundMark x1="21333" y1="90208" x2="21333" y2="90208"/>
                        <a14:foregroundMark x1="58833" y1="13353" x2="58833" y2="133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3" y="4993268"/>
            <a:ext cx="1860437" cy="10449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2B78E0C-ED6C-4D4F-BA4E-A4C160EE80E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6045" b="83144" l="60188" r="89438">
                        <a14:foregroundMark x1="67875" y1="46191" x2="67875" y2="46191"/>
                        <a14:foregroundMark x1="74063" y1="38250" x2="74063" y2="38250"/>
                        <a14:foregroundMark x1="71000" y1="60778" x2="71000" y2="60778"/>
                        <a14:foregroundMark x1="62000" y1="79903" x2="62000" y2="79903"/>
                        <a14:foregroundMark x1="67875" y1="63209" x2="67875" y2="63209"/>
                        <a14:foregroundMark x1="62250" y1="79903" x2="62250" y2="79903"/>
                        <a14:foregroundMark x1="62250" y1="79579" x2="62250" y2="79579"/>
                        <a14:foregroundMark x1="73500" y1="74878" x2="73500" y2="74878"/>
                        <a14:foregroundMark x1="73688" y1="74392" x2="73688" y2="74392"/>
                        <a14:foregroundMark x1="73813" y1="75365" x2="73813" y2="75365"/>
                        <a14:foregroundMark x1="74250" y1="77634" x2="74250" y2="77634"/>
                        <a14:foregroundMark x1="74438" y1="80551" x2="74438" y2="80551"/>
                        <a14:foregroundMark x1="71000" y1="62561" x2="71000" y2="62561"/>
                        <a14:foregroundMark x1="66563" y1="81361" x2="66563" y2="81361"/>
                        <a14:foregroundMark x1="66688" y1="80065" x2="66688" y2="80065"/>
                        <a14:foregroundMark x1="60188" y1="83144" x2="62438" y2="78606"/>
                        <a14:foregroundMark x1="68250" y1="76823" x2="67938" y2="82172"/>
                        <a14:foregroundMark x1="75625" y1="79092" x2="79188" y2="79579"/>
                        <a14:foregroundMark x1="80500" y1="77796" x2="80500" y2="82172"/>
                        <a14:foregroundMark x1="83313" y1="75203" x2="83500" y2="80065"/>
                        <a14:foregroundMark x1="84875" y1="76985" x2="85000" y2="80389"/>
                        <a14:foregroundMark x1="85063" y1="73906" x2="85063" y2="73906"/>
                        <a14:foregroundMark x1="86500" y1="75041" x2="86500" y2="75041"/>
                        <a14:foregroundMark x1="88438" y1="80551" x2="88438" y2="80551"/>
                        <a14:foregroundMark x1="84625" y1="58995" x2="84625" y2="58995"/>
                        <a14:foregroundMark x1="84125" y1="58995" x2="79375" y2="38898"/>
                        <a14:foregroundMark x1="79625" y1="63857" x2="72563" y2="34522"/>
                        <a14:foregroundMark x1="72563" y1="34522" x2="72375" y2="31605"/>
                        <a14:foregroundMark x1="85688" y1="64344" x2="75313" y2="16856"/>
                        <a14:foregroundMark x1="72375" y1="28687" x2="72313" y2="28201"/>
                        <a14:foregroundMark x1="78813" y1="52188" x2="72875" y2="24635"/>
                        <a14:foregroundMark x1="72875" y1="24635" x2="72438" y2="24311"/>
                        <a14:foregroundMark x1="73563" y1="31280" x2="72250" y2="21556"/>
                        <a14:foregroundMark x1="72250" y1="21556" x2="71688" y2="21556"/>
                        <a14:foregroundMark x1="76313" y1="23825" x2="73250" y2="17018"/>
                        <a14:foregroundMark x1="73250" y1="17018" x2="73250" y2="16856"/>
                        <a14:foregroundMark x1="64250" y1="81199" x2="64250" y2="811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668" t="7774" r="6920" b="8377"/>
          <a:stretch/>
        </p:blipFill>
        <p:spPr>
          <a:xfrm>
            <a:off x="163540" y="1750301"/>
            <a:ext cx="1314087" cy="11669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A7F5B20-F8BC-4B25-879E-19475FBE5D2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24" b="83630" l="7938" r="36875">
                        <a14:foregroundMark x1="15500" y1="80389" x2="15500" y2="80389"/>
                        <a14:foregroundMark x1="12687" y1="79417" x2="12687" y2="79417"/>
                        <a14:foregroundMark x1="9125" y1="78768" x2="9125" y2="78768"/>
                        <a14:foregroundMark x1="7938" y1="78120" x2="7938" y2="78120"/>
                        <a14:foregroundMark x1="16688" y1="79579" x2="16688" y2="79579"/>
                        <a14:foregroundMark x1="19563" y1="77147" x2="19563" y2="77147"/>
                        <a14:foregroundMark x1="23125" y1="76337" x2="23125" y2="76337"/>
                        <a14:foregroundMark x1="27875" y1="79417" x2="27875" y2="79417"/>
                        <a14:foregroundMark x1="29812" y1="77796" x2="29812" y2="77796"/>
                        <a14:foregroundMark x1="31813" y1="78120" x2="31813" y2="78120"/>
                        <a14:foregroundMark x1="31813" y1="74554" x2="31813" y2="74554"/>
                        <a14:foregroundMark x1="32938" y1="78444" x2="32938" y2="78444"/>
                        <a14:foregroundMark x1="35625" y1="80065" x2="35625" y2="800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14" t="646" r="59611" b="7129"/>
          <a:stretch/>
        </p:blipFill>
        <p:spPr>
          <a:xfrm>
            <a:off x="4905735" y="1875672"/>
            <a:ext cx="1975307" cy="20260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5AA0F22-7CAD-46E0-8718-1AE214EC1C6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9" t="9466" r="15839" b="5355"/>
          <a:stretch/>
        </p:blipFill>
        <p:spPr>
          <a:xfrm>
            <a:off x="1960536" y="4031925"/>
            <a:ext cx="1211083" cy="10817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78D07C6-C10F-4F66-861F-455107598AF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24451" y1="73259" x2="24451" y2="73259"/>
                        <a14:foregroundMark x1="26176" y1="71588" x2="26176" y2="71588"/>
                        <a14:foregroundMark x1="27743" y1="71588" x2="27743" y2="71588"/>
                        <a14:foregroundMark x1="33229" y1="72423" x2="33229" y2="72423"/>
                        <a14:foregroundMark x1="33229" y1="71031" x2="33229" y2="71031"/>
                        <a14:foregroundMark x1="31505" y1="70474" x2="31505" y2="70474"/>
                        <a14:foregroundMark x1="35423" y1="70474" x2="35423" y2="70474"/>
                        <a14:foregroundMark x1="37931" y1="71588" x2="37931" y2="71588"/>
                        <a14:foregroundMark x1="41379" y1="70752" x2="41379" y2="70752"/>
                        <a14:foregroundMark x1="43574" y1="70752" x2="43574" y2="70752"/>
                        <a14:foregroundMark x1="43417" y1="73259" x2="43417" y2="73259"/>
                        <a14:foregroundMark x1="46865" y1="69638" x2="46865" y2="69638"/>
                        <a14:foregroundMark x1="51881" y1="75209" x2="51881" y2="75209"/>
                        <a14:foregroundMark x1="52665" y1="72145" x2="52665" y2="72145"/>
                        <a14:foregroundMark x1="54232" y1="71309" x2="54232" y2="71309"/>
                        <a14:foregroundMark x1="56270" y1="71309" x2="56270" y2="71309"/>
                        <a14:foregroundMark x1="57994" y1="70474" x2="57994" y2="70474"/>
                        <a14:foregroundMark x1="61129" y1="70752" x2="61129" y2="70752"/>
                        <a14:foregroundMark x1="66928" y1="70752" x2="66928" y2="70752"/>
                        <a14:foregroundMark x1="70219" y1="70752" x2="70219" y2="70752"/>
                        <a14:foregroundMark x1="74922" y1="72145" x2="74922" y2="721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28" t="14600" r="15063" b="12777"/>
          <a:stretch/>
        </p:blipFill>
        <p:spPr>
          <a:xfrm>
            <a:off x="-129072" y="3284365"/>
            <a:ext cx="2096842" cy="124164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1506B85-81AD-4F3F-BA0A-68A80C7CE76C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724" b="36207" l="37783" r="64736">
                        <a14:foregroundMark x1="47103" y1="32184" x2="47103" y2="32184"/>
                        <a14:foregroundMark x1="39547" y1="32471" x2="55668" y2="32184"/>
                        <a14:foregroundMark x1="55668" y1="32184" x2="61461" y2="32471"/>
                        <a14:foregroundMark x1="62217" y1="33333" x2="39798" y2="31609"/>
                        <a14:foregroundMark x1="39295" y1="32471" x2="62469" y2="33621"/>
                        <a14:foregroundMark x1="62469" y1="33333" x2="39295" y2="31897"/>
                        <a14:foregroundMark x1="53149" y1="6897" x2="49622" y2="4023"/>
                        <a14:foregroundMark x1="52897" y1="3448" x2="49874" y2="1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92" r="31626" b="59757"/>
          <a:stretch/>
        </p:blipFill>
        <p:spPr>
          <a:xfrm>
            <a:off x="1634810" y="2212842"/>
            <a:ext cx="1529574" cy="159250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907469B-E89C-44C6-94CF-183D69AAA38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9000" b="90500" l="9864" r="89966">
                        <a14:foregroundMark x1="49830" y1="60500" x2="49830" y2="60500"/>
                        <a14:foregroundMark x1="66837" y1="59500" x2="66837" y2="59500"/>
                        <a14:foregroundMark x1="67177" y1="15000" x2="67177" y2="15000"/>
                        <a14:foregroundMark x1="73299" y1="33500" x2="73299" y2="33500"/>
                        <a14:foregroundMark x1="27211" y1="9000" x2="27211" y2="9000"/>
                        <a14:foregroundMark x1="27381" y1="90500" x2="27381" y2="90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241" y="1097546"/>
            <a:ext cx="1663095" cy="56567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C1AD8EC-9BB9-41F7-B064-F88F85D381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357" y="2301805"/>
            <a:ext cx="1334981" cy="155320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EDC6B17-C8EB-4256-A232-069D2F6094A6}"/>
              </a:ext>
            </a:extLst>
          </p:cNvPr>
          <p:cNvCxnSpPr/>
          <p:nvPr/>
        </p:nvCxnSpPr>
        <p:spPr>
          <a:xfrm>
            <a:off x="3409950" y="1450644"/>
            <a:ext cx="0" cy="443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20B216-C9D2-4326-9600-B5D51F855A13}"/>
              </a:ext>
            </a:extLst>
          </p:cNvPr>
          <p:cNvCxnSpPr/>
          <p:nvPr/>
        </p:nvCxnSpPr>
        <p:spPr>
          <a:xfrm>
            <a:off x="8477250" y="1476135"/>
            <a:ext cx="0" cy="443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8D2922EA-03C6-45F9-B980-041A7F9468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604" y="1450645"/>
            <a:ext cx="739601" cy="55528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E6D44F1-E483-4D39-8C29-026EA2E301C5}"/>
              </a:ext>
            </a:extLst>
          </p:cNvPr>
          <p:cNvSpPr txBox="1"/>
          <p:nvPr/>
        </p:nvSpPr>
        <p:spPr>
          <a:xfrm>
            <a:off x="3804203" y="1958426"/>
            <a:ext cx="1548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ECMAScript 6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422552-CF0B-46BF-B780-070C27A33AE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78" y="3901673"/>
            <a:ext cx="1212027" cy="121202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4985A2E-9216-4501-B31C-C4DD9695C549}"/>
              </a:ext>
            </a:extLst>
          </p:cNvPr>
          <p:cNvSpPr txBox="1"/>
          <p:nvPr/>
        </p:nvSpPr>
        <p:spPr>
          <a:xfrm>
            <a:off x="6431382" y="5057281"/>
            <a:ext cx="11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CB21B74F-D3A8-49C7-A822-F82C497F2AD5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9924" b="89822" l="7125" r="95293">
                        <a14:foregroundMark x1="7125" y1="47964" x2="7125" y2="47964"/>
                        <a14:foregroundMark x1="35878" y1="47710" x2="35878" y2="47710"/>
                        <a14:foregroundMark x1="46183" y1="48855" x2="46183" y2="48855"/>
                        <a14:foregroundMark x1="50509" y1="48346" x2="50509" y2="48346"/>
                        <a14:foregroundMark x1="59033" y1="47837" x2="59033" y2="47837"/>
                        <a14:foregroundMark x1="68575" y1="48092" x2="68575" y2="48092"/>
                        <a14:foregroundMark x1="79135" y1="46947" x2="79135" y2="46947"/>
                        <a14:foregroundMark x1="89695" y1="46819" x2="89695" y2="46819"/>
                        <a14:foregroundMark x1="95293" y1="52545" x2="95293" y2="52545"/>
                        <a14:foregroundMark x1="18193" y1="47455" x2="18193" y2="47455"/>
                        <a14:foregroundMark x1="21374" y1="54071" x2="16921" y2="48728"/>
                        <a14:foregroundMark x1="22646" y1="53562" x2="18193" y2="47964"/>
                        <a14:foregroundMark x1="18193" y1="47964" x2="11450" y2="46056"/>
                        <a14:foregroundMark x1="11450" y1="46056" x2="9033" y2="53181"/>
                        <a14:foregroundMark x1="9033" y1="53181" x2="16031" y2="54707"/>
                        <a14:foregroundMark x1="16031" y1="54707" x2="22265" y2="46947"/>
                        <a14:foregroundMark x1="22265" y1="46947" x2="22646" y2="43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5" t="36046" r="908" b="34093"/>
          <a:stretch/>
        </p:blipFill>
        <p:spPr>
          <a:xfrm>
            <a:off x="4992460" y="1178190"/>
            <a:ext cx="1424757" cy="43776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C9692304-D554-4F7B-94E5-71B1722EE66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0000" b="90000" l="10000" r="90000">
                        <a14:foregroundMark x1="40439" y1="45768" x2="40439" y2="45768"/>
                        <a14:foregroundMark x1="56426" y1="46395" x2="56426" y2="46395"/>
                        <a14:foregroundMark x1="56583" y1="49216" x2="56583" y2="49216"/>
                        <a14:foregroundMark x1="44044" y1="44828" x2="44044" y2="44828"/>
                        <a14:foregroundMark x1="64890" y1="52351" x2="64890" y2="52351"/>
                        <a14:foregroundMark x1="78370" y1="52351" x2="78370" y2="52351"/>
                        <a14:foregroundMark x1="64890" y1="57053" x2="64890" y2="57053"/>
                        <a14:foregroundMark x1="77586" y1="50784" x2="77586" y2="507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2485" y="3939799"/>
            <a:ext cx="2670208" cy="133510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C4AFD2B8-E1A5-4072-AB80-96E17FBE6B4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34" y="5681930"/>
            <a:ext cx="643864" cy="68452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A3FAE7C-810E-4C27-8AF4-303CA351A5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79" y="372757"/>
            <a:ext cx="2023693" cy="60306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D01B71F-138F-4C17-AD2D-9BB93BCF08F2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" t="25818" r="8302" b="27724"/>
          <a:stretch/>
        </p:blipFill>
        <p:spPr>
          <a:xfrm>
            <a:off x="4373051" y="566047"/>
            <a:ext cx="1520338" cy="43464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E1B9E67-2FEA-4459-8DCC-A5301A1BE09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985" y="1532597"/>
            <a:ext cx="1299920" cy="531786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81B3E4F-FA71-B54E-BDAD-5D0CEBA02FA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793506" y="5410552"/>
            <a:ext cx="1094317" cy="11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8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CCDD7AC-5838-44B8-9366-502A43CF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529" y="406328"/>
            <a:ext cx="2939907" cy="6784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665203-78EA-4CDB-8945-C885212C3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3" y="-47311"/>
            <a:ext cx="2640642" cy="19804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04A0171-9574-4070-AF74-1466F5469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96" b="92285" l="10000" r="90000">
                        <a14:foregroundMark x1="33333" y1="54006" x2="33333" y2="54006"/>
                        <a14:foregroundMark x1="58833" y1="14540" x2="58833" y2="14540"/>
                        <a14:foregroundMark x1="76500" y1="90801" x2="76500" y2="90801"/>
                        <a14:foregroundMark x1="73000" y1="86647" x2="73000" y2="86647"/>
                        <a14:foregroundMark x1="73333" y1="85163" x2="73333" y2="85163"/>
                        <a14:foregroundMark x1="66500" y1="92285" x2="66500" y2="92285"/>
                        <a14:foregroundMark x1="62500" y1="88131" x2="62500" y2="88131"/>
                        <a14:foregroundMark x1="57333" y1="88131" x2="57333" y2="88131"/>
                        <a14:foregroundMark x1="50833" y1="88724" x2="50833" y2="88724"/>
                        <a14:foregroundMark x1="51333" y1="87537" x2="51333" y2="87537"/>
                        <a14:foregroundMark x1="44167" y1="88131" x2="44167" y2="88131"/>
                        <a14:foregroundMark x1="35000" y1="87537" x2="35000" y2="87537"/>
                        <a14:foregroundMark x1="29333" y1="87537" x2="29333" y2="87537"/>
                        <a14:foregroundMark x1="28500" y1="90801" x2="28500" y2="90801"/>
                        <a14:foregroundMark x1="21333" y1="90208" x2="21333" y2="90208"/>
                        <a14:foregroundMark x1="58833" y1="13353" x2="58833" y2="133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3" y="4993268"/>
            <a:ext cx="1860437" cy="10449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2B78E0C-ED6C-4D4F-BA4E-A4C160EE80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045" b="83144" l="60188" r="89438">
                        <a14:foregroundMark x1="67875" y1="46191" x2="67875" y2="46191"/>
                        <a14:foregroundMark x1="74063" y1="38250" x2="74063" y2="38250"/>
                        <a14:foregroundMark x1="71000" y1="60778" x2="71000" y2="60778"/>
                        <a14:foregroundMark x1="62000" y1="79903" x2="62000" y2="79903"/>
                        <a14:foregroundMark x1="67875" y1="63209" x2="67875" y2="63209"/>
                        <a14:foregroundMark x1="62250" y1="79903" x2="62250" y2="79903"/>
                        <a14:foregroundMark x1="62250" y1="79579" x2="62250" y2="79579"/>
                        <a14:foregroundMark x1="73500" y1="74878" x2="73500" y2="74878"/>
                        <a14:foregroundMark x1="73688" y1="74392" x2="73688" y2="74392"/>
                        <a14:foregroundMark x1="73813" y1="75365" x2="73813" y2="75365"/>
                        <a14:foregroundMark x1="74250" y1="77634" x2="74250" y2="77634"/>
                        <a14:foregroundMark x1="74438" y1="80551" x2="74438" y2="80551"/>
                        <a14:foregroundMark x1="71000" y1="62561" x2="71000" y2="62561"/>
                        <a14:foregroundMark x1="66563" y1="81361" x2="66563" y2="81361"/>
                        <a14:foregroundMark x1="66688" y1="80065" x2="66688" y2="80065"/>
                        <a14:foregroundMark x1="60188" y1="83144" x2="62438" y2="78606"/>
                        <a14:foregroundMark x1="68250" y1="76823" x2="67938" y2="82172"/>
                        <a14:foregroundMark x1="75625" y1="79092" x2="79188" y2="79579"/>
                        <a14:foregroundMark x1="80500" y1="77796" x2="80500" y2="82172"/>
                        <a14:foregroundMark x1="83313" y1="75203" x2="83500" y2="80065"/>
                        <a14:foregroundMark x1="84875" y1="76985" x2="85000" y2="80389"/>
                        <a14:foregroundMark x1="85063" y1="73906" x2="85063" y2="73906"/>
                        <a14:foregroundMark x1="86500" y1="75041" x2="86500" y2="75041"/>
                        <a14:foregroundMark x1="88438" y1="80551" x2="88438" y2="80551"/>
                        <a14:foregroundMark x1="84625" y1="58995" x2="84625" y2="58995"/>
                        <a14:foregroundMark x1="84125" y1="58995" x2="79375" y2="38898"/>
                        <a14:foregroundMark x1="79625" y1="63857" x2="72563" y2="34522"/>
                        <a14:foregroundMark x1="72563" y1="34522" x2="72375" y2="31605"/>
                        <a14:foregroundMark x1="85688" y1="64344" x2="75313" y2="16856"/>
                        <a14:foregroundMark x1="72375" y1="28687" x2="72313" y2="28201"/>
                        <a14:foregroundMark x1="78813" y1="52188" x2="72875" y2="24635"/>
                        <a14:foregroundMark x1="72875" y1="24635" x2="72438" y2="24311"/>
                        <a14:foregroundMark x1="73563" y1="31280" x2="72250" y2="21556"/>
                        <a14:foregroundMark x1="72250" y1="21556" x2="71688" y2="21556"/>
                        <a14:foregroundMark x1="76313" y1="23825" x2="73250" y2="17018"/>
                        <a14:foregroundMark x1="73250" y1="17018" x2="73250" y2="16856"/>
                        <a14:foregroundMark x1="64250" y1="81199" x2="64250" y2="811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668" t="7774" r="6920" b="8377"/>
          <a:stretch/>
        </p:blipFill>
        <p:spPr>
          <a:xfrm>
            <a:off x="163540" y="1750301"/>
            <a:ext cx="1314087" cy="116693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5AA0F22-7CAD-46E0-8718-1AE214EC1C6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9" t="9466" r="15839" b="5355"/>
          <a:stretch/>
        </p:blipFill>
        <p:spPr>
          <a:xfrm>
            <a:off x="1960536" y="4031925"/>
            <a:ext cx="1211083" cy="10817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78D07C6-C10F-4F66-861F-455107598AF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4451" y1="73259" x2="24451" y2="73259"/>
                        <a14:foregroundMark x1="26176" y1="71588" x2="26176" y2="71588"/>
                        <a14:foregroundMark x1="27743" y1="71588" x2="27743" y2="71588"/>
                        <a14:foregroundMark x1="33229" y1="72423" x2="33229" y2="72423"/>
                        <a14:foregroundMark x1="33229" y1="71031" x2="33229" y2="71031"/>
                        <a14:foregroundMark x1="31505" y1="70474" x2="31505" y2="70474"/>
                        <a14:foregroundMark x1="35423" y1="70474" x2="35423" y2="70474"/>
                        <a14:foregroundMark x1="37931" y1="71588" x2="37931" y2="71588"/>
                        <a14:foregroundMark x1="41379" y1="70752" x2="41379" y2="70752"/>
                        <a14:foregroundMark x1="43574" y1="70752" x2="43574" y2="70752"/>
                        <a14:foregroundMark x1="43417" y1="73259" x2="43417" y2="73259"/>
                        <a14:foregroundMark x1="46865" y1="69638" x2="46865" y2="69638"/>
                        <a14:foregroundMark x1="51881" y1="75209" x2="51881" y2="75209"/>
                        <a14:foregroundMark x1="52665" y1="72145" x2="52665" y2="72145"/>
                        <a14:foregroundMark x1="54232" y1="71309" x2="54232" y2="71309"/>
                        <a14:foregroundMark x1="56270" y1="71309" x2="56270" y2="71309"/>
                        <a14:foregroundMark x1="57994" y1="70474" x2="57994" y2="70474"/>
                        <a14:foregroundMark x1="61129" y1="70752" x2="61129" y2="70752"/>
                        <a14:foregroundMark x1="66928" y1="70752" x2="66928" y2="70752"/>
                        <a14:foregroundMark x1="70219" y1="70752" x2="70219" y2="70752"/>
                        <a14:foregroundMark x1="74922" y1="72145" x2="74922" y2="721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28" t="14600" r="15063" b="12777"/>
          <a:stretch/>
        </p:blipFill>
        <p:spPr>
          <a:xfrm>
            <a:off x="-129072" y="3284365"/>
            <a:ext cx="2096842" cy="124164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1506B85-81AD-4F3F-BA0A-68A80C7CE76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724" b="36207" l="37783" r="64736">
                        <a14:foregroundMark x1="47103" y1="32184" x2="47103" y2="32184"/>
                        <a14:foregroundMark x1="39547" y1="32471" x2="55668" y2="32184"/>
                        <a14:foregroundMark x1="55668" y1="32184" x2="61461" y2="32471"/>
                        <a14:foregroundMark x1="62217" y1="33333" x2="39798" y2="31609"/>
                        <a14:foregroundMark x1="39295" y1="32471" x2="62469" y2="33621"/>
                        <a14:foregroundMark x1="62469" y1="33333" x2="39295" y2="31897"/>
                        <a14:foregroundMark x1="53149" y1="6897" x2="49622" y2="4023"/>
                        <a14:foregroundMark x1="52897" y1="3448" x2="49874" y2="1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92" r="31626" b="59757"/>
          <a:stretch/>
        </p:blipFill>
        <p:spPr>
          <a:xfrm>
            <a:off x="1634810" y="2212842"/>
            <a:ext cx="1529574" cy="159250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17B734E-A8DA-4E5E-80F7-94DC64BC84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530" y="1342649"/>
            <a:ext cx="2939907" cy="120268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39D4B88-6635-4B04-902B-5F3D4DE27E13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9" t="7000" r="37548" b="72301"/>
          <a:stretch/>
        </p:blipFill>
        <p:spPr>
          <a:xfrm>
            <a:off x="9032244" y="2888672"/>
            <a:ext cx="2792883" cy="1143253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687B25B-BBCE-4ECB-8E43-F8EEEEF5D2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67" y="3893052"/>
            <a:ext cx="2964948" cy="2964948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8B1917B1-B6DF-6B46-A2AD-D7E5E93766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93506" y="5410552"/>
            <a:ext cx="1094317" cy="114189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51E8EDB-6953-4F4D-AAD0-E8EBDF66E3AC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4253" t="11584" r="51934" b="18167"/>
          <a:stretch/>
        </p:blipFill>
        <p:spPr>
          <a:xfrm>
            <a:off x="3528633" y="5249311"/>
            <a:ext cx="1173055" cy="73218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1D9283C-F133-1D49-BF29-12B332F98E0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03" y="5483280"/>
            <a:ext cx="1631325" cy="81566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3A9C1E9-7D72-F54C-B2CF-E150580F3BBF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55158" r="95018">
                        <a14:foregroundMark x1="89500" y1="44771" x2="56143" y2="44771"/>
                        <a14:foregroundMark x1="89143" y1="55596" x2="59643" y2="54679"/>
                        <a14:foregroundMark x1="88357" y1="54679" x2="64286" y2="57615"/>
                        <a14:foregroundMark x1="64286" y1="57615" x2="74429" y2="39633"/>
                        <a14:foregroundMark x1="74429" y1="39633" x2="86714" y2="37798"/>
                        <a14:foregroundMark x1="86714" y1="37798" x2="88357" y2="56697"/>
                        <a14:foregroundMark x1="88357" y1="56697" x2="83140" y2="31440"/>
                        <a14:foregroundMark x1="57913" y1="30339" x2="63143" y2="55596"/>
                        <a14:foregroundMark x1="63143" y1="55596" x2="75143" y2="60734"/>
                        <a14:foregroundMark x1="75143" y1="60734" x2="88357" y2="59633"/>
                        <a14:foregroundMark x1="88714" y1="58716" x2="76500" y2="46422"/>
                        <a14:foregroundMark x1="76500" y1="46422" x2="75571" y2="44771"/>
                        <a14:foregroundMark x1="86786" y1="49725" x2="88357" y2="36697"/>
                        <a14:foregroundMark x1="87929" y1="34679" x2="56929" y2="41651"/>
                        <a14:foregroundMark x1="70071" y1="50642" x2="57714" y2="49725"/>
                        <a14:foregroundMark x1="89143" y1="30826" x2="85358" y2="30826"/>
                        <a14:foregroundMark x1="67740" y1="31440" x2="66214" y2="31743"/>
                        <a14:backgroundMark x1="84857" y1="28807" x2="63143" y2="28807"/>
                        <a14:backgroundMark x1="63929" y1="28807" x2="58500" y2="25688"/>
                        <a14:backgroundMark x1="63500" y1="27706" x2="56143" y2="27706"/>
                      </a14:backgroundRemoval>
                    </a14:imgEffect>
                  </a14:imgLayer>
                </a14:imgProps>
              </a:ext>
            </a:extLst>
          </a:blip>
          <a:srcRect l="50176"/>
          <a:stretch/>
        </p:blipFill>
        <p:spPr>
          <a:xfrm>
            <a:off x="5481351" y="5304436"/>
            <a:ext cx="1272860" cy="9945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35F7E1E-387F-BC4D-BEF4-A221FD748AAD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095" b="90000" l="10000" r="90000">
                        <a14:foregroundMark x1="39083" y1="23016" x2="39083" y2="23016"/>
                        <a14:foregroundMark x1="38833" y1="23333" x2="46583" y2="15397"/>
                        <a14:foregroundMark x1="46583" y1="15397" x2="49833" y2="8095"/>
                        <a14:foregroundMark x1="45667" y1="78095" x2="45667" y2="78095"/>
                        <a14:foregroundMark x1="42250" y1="81587" x2="42250" y2="81587"/>
                        <a14:foregroundMark x1="33500" y1="77143" x2="33500" y2="77143"/>
                        <a14:foregroundMark x1="28833" y1="72063" x2="28833" y2="72063"/>
                        <a14:foregroundMark x1="54250" y1="78095" x2="54250" y2="78095"/>
                        <a14:foregroundMark x1="62250" y1="75238" x2="62250" y2="75238"/>
                        <a14:foregroundMark x1="71417" y1="74444" x2="71417" y2="7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38" t="293" r="18290"/>
          <a:stretch/>
        </p:blipFill>
        <p:spPr>
          <a:xfrm>
            <a:off x="3336813" y="2587205"/>
            <a:ext cx="1851184" cy="15511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30F6AB7-DDA6-E740-9F12-CBCBE28BBA60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24" b="83630" l="7938" r="36875">
                        <a14:foregroundMark x1="15500" y1="80389" x2="15500" y2="80389"/>
                        <a14:foregroundMark x1="12687" y1="79417" x2="12687" y2="79417"/>
                        <a14:foregroundMark x1="9125" y1="78768" x2="9125" y2="78768"/>
                        <a14:foregroundMark x1="7938" y1="78120" x2="7938" y2="78120"/>
                        <a14:foregroundMark x1="16688" y1="79579" x2="16688" y2="79579"/>
                        <a14:foregroundMark x1="19563" y1="77147" x2="19563" y2="77147"/>
                        <a14:foregroundMark x1="23125" y1="76337" x2="23125" y2="76337"/>
                        <a14:foregroundMark x1="27875" y1="79417" x2="27875" y2="79417"/>
                        <a14:foregroundMark x1="29812" y1="77796" x2="29812" y2="77796"/>
                        <a14:foregroundMark x1="31813" y1="78120" x2="31813" y2="78120"/>
                        <a14:foregroundMark x1="31813" y1="74554" x2="31813" y2="74554"/>
                        <a14:foregroundMark x1="32938" y1="78444" x2="32938" y2="78444"/>
                        <a14:foregroundMark x1="35625" y1="80065" x2="35625" y2="800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14" t="646" r="59611" b="7129"/>
          <a:stretch/>
        </p:blipFill>
        <p:spPr>
          <a:xfrm>
            <a:off x="4905735" y="1875672"/>
            <a:ext cx="1975307" cy="20260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39284C4-E740-BC4F-88BD-3CC1D8FC3BB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9000" b="90500" l="9864" r="89966">
                        <a14:foregroundMark x1="49830" y1="60500" x2="49830" y2="60500"/>
                        <a14:foregroundMark x1="66837" y1="59500" x2="66837" y2="59500"/>
                        <a14:foregroundMark x1="67177" y1="15000" x2="67177" y2="15000"/>
                        <a14:foregroundMark x1="73299" y1="33500" x2="73299" y2="33500"/>
                        <a14:foregroundMark x1="27211" y1="9000" x2="27211" y2="9000"/>
                        <a14:foregroundMark x1="27381" y1="90500" x2="27381" y2="90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241" y="1097546"/>
            <a:ext cx="1663095" cy="56567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9E14D6D-07F7-9040-8165-D08C4BF49D9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357" y="2301805"/>
            <a:ext cx="1334981" cy="15532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4BF5BEB-E09A-E047-B8D9-49F49CBCB163}"/>
              </a:ext>
            </a:extLst>
          </p:cNvPr>
          <p:cNvCxnSpPr/>
          <p:nvPr/>
        </p:nvCxnSpPr>
        <p:spPr>
          <a:xfrm>
            <a:off x="3409950" y="1450644"/>
            <a:ext cx="0" cy="443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DDDCDB4-95BD-9E4F-AE66-25348A045D94}"/>
              </a:ext>
            </a:extLst>
          </p:cNvPr>
          <p:cNvCxnSpPr/>
          <p:nvPr/>
        </p:nvCxnSpPr>
        <p:spPr>
          <a:xfrm>
            <a:off x="8477250" y="1476135"/>
            <a:ext cx="0" cy="443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C2560A27-8963-B248-8822-C9F9F262A8D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604" y="1450645"/>
            <a:ext cx="739601" cy="55528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3F83FDB-3A7E-EB43-BEB8-D3DEC527DE3E}"/>
              </a:ext>
            </a:extLst>
          </p:cNvPr>
          <p:cNvSpPr txBox="1"/>
          <p:nvPr/>
        </p:nvSpPr>
        <p:spPr>
          <a:xfrm>
            <a:off x="3804203" y="1958426"/>
            <a:ext cx="1548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ECMAScript 6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03ED978-17A5-8F46-9D35-ADE683D7277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78" y="3901673"/>
            <a:ext cx="1212027" cy="121202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C27BD9D-07BD-5140-8FB1-405990E52B51}"/>
              </a:ext>
            </a:extLst>
          </p:cNvPr>
          <p:cNvSpPr txBox="1"/>
          <p:nvPr/>
        </p:nvSpPr>
        <p:spPr>
          <a:xfrm>
            <a:off x="6431382" y="5057281"/>
            <a:ext cx="11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25D32EF-97D8-3444-AEA8-9249BC41317F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9924" b="89822" l="7125" r="95293">
                        <a14:foregroundMark x1="7125" y1="47964" x2="7125" y2="47964"/>
                        <a14:foregroundMark x1="35878" y1="47710" x2="35878" y2="47710"/>
                        <a14:foregroundMark x1="46183" y1="48855" x2="46183" y2="48855"/>
                        <a14:foregroundMark x1="50509" y1="48346" x2="50509" y2="48346"/>
                        <a14:foregroundMark x1="59033" y1="47837" x2="59033" y2="47837"/>
                        <a14:foregroundMark x1="68575" y1="48092" x2="68575" y2="48092"/>
                        <a14:foregroundMark x1="79135" y1="46947" x2="79135" y2="46947"/>
                        <a14:foregroundMark x1="89695" y1="46819" x2="89695" y2="46819"/>
                        <a14:foregroundMark x1="95293" y1="52545" x2="95293" y2="52545"/>
                        <a14:foregroundMark x1="18193" y1="47455" x2="18193" y2="47455"/>
                        <a14:foregroundMark x1="21374" y1="54071" x2="16921" y2="48728"/>
                        <a14:foregroundMark x1="22646" y1="53562" x2="18193" y2="47964"/>
                        <a14:foregroundMark x1="18193" y1="47964" x2="11450" y2="46056"/>
                        <a14:foregroundMark x1="11450" y1="46056" x2="9033" y2="53181"/>
                        <a14:foregroundMark x1="9033" y1="53181" x2="16031" y2="54707"/>
                        <a14:foregroundMark x1="16031" y1="54707" x2="22265" y2="46947"/>
                        <a14:foregroundMark x1="22265" y1="46947" x2="22646" y2="43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5" t="36046" r="908" b="34093"/>
          <a:stretch/>
        </p:blipFill>
        <p:spPr>
          <a:xfrm>
            <a:off x="4992460" y="1178190"/>
            <a:ext cx="1424757" cy="43776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676477F-D4D1-AD4F-9EAE-99BE0EB97AF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ackgroundRemoval t="10000" b="90000" l="10000" r="90000">
                        <a14:foregroundMark x1="40439" y1="45768" x2="40439" y2="45768"/>
                        <a14:foregroundMark x1="56426" y1="46395" x2="56426" y2="46395"/>
                        <a14:foregroundMark x1="56583" y1="49216" x2="56583" y2="49216"/>
                        <a14:foregroundMark x1="44044" y1="44828" x2="44044" y2="44828"/>
                        <a14:foregroundMark x1="64890" y1="52351" x2="64890" y2="52351"/>
                        <a14:foregroundMark x1="78370" y1="52351" x2="78370" y2="52351"/>
                        <a14:foregroundMark x1="64890" y1="57053" x2="64890" y2="57053"/>
                        <a14:foregroundMark x1="77586" y1="50784" x2="77586" y2="507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2485" y="3939799"/>
            <a:ext cx="2670208" cy="133510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B0182A4-E57E-6340-A35F-D18D714E271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34" y="5681930"/>
            <a:ext cx="643864" cy="68452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F400BEA-DB26-7A4F-9D00-74ECBF88CF0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79" y="372757"/>
            <a:ext cx="2023693" cy="60306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A838D66-3295-6440-B4E8-9A7DD2421282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" t="25818" r="8302" b="27724"/>
          <a:stretch/>
        </p:blipFill>
        <p:spPr>
          <a:xfrm>
            <a:off x="4373051" y="566047"/>
            <a:ext cx="1520338" cy="43464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234A444-812F-3D4E-80FE-7AD11ECEFC5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985" y="1532597"/>
            <a:ext cx="1299920" cy="53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4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E251541-57E5-48CF-8647-19A3C0D56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" b="13223"/>
          <a:stretch/>
        </p:blipFill>
        <p:spPr>
          <a:xfrm>
            <a:off x="3048000" y="137160"/>
            <a:ext cx="6058678" cy="571313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98B407F-4CB6-E34D-8DE4-84E648D38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3506" y="5410552"/>
            <a:ext cx="1094317" cy="11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6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14F4-1020-4E51-BCFA-79E9C04A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sz="5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5DB0B-299F-46DD-8B43-E030701AB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Android UI and Functionality</a:t>
            </a:r>
          </a:p>
          <a:p>
            <a:r>
              <a:rPr lang="en-US" dirty="0"/>
              <a:t>Improve Matching Algorithm</a:t>
            </a:r>
          </a:p>
          <a:p>
            <a:r>
              <a:rPr lang="en-US" dirty="0"/>
              <a:t>Restructure Data Management to Improve Fluidity and Efficiency</a:t>
            </a:r>
          </a:p>
          <a:p>
            <a:r>
              <a:rPr lang="en-US" dirty="0"/>
              <a:t>Add More Settings Features</a:t>
            </a:r>
          </a:p>
          <a:p>
            <a:endParaRPr lang="en-US" dirty="0"/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EBC60D64-5B30-4F32-B5BB-ECAFF7B17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97" b="94922" l="9961" r="89844">
                        <a14:foregroundMark x1="50781" y1="14453" x2="50781" y2="14453"/>
                        <a14:foregroundMark x1="48828" y1="8984" x2="49219" y2="4297"/>
                        <a14:foregroundMark x1="72656" y1="65234" x2="71094" y2="57031"/>
                        <a14:foregroundMark x1="50391" y1="40234" x2="50391" y2="40234"/>
                        <a14:foregroundMark x1="48438" y1="42969" x2="44531" y2="42969"/>
                        <a14:foregroundMark x1="29297" y1="66406" x2="30273" y2="55664"/>
                        <a14:foregroundMark x1="30273" y1="55664" x2="30469" y2="55469"/>
                        <a14:foregroundMark x1="49609" y1="65625" x2="49219" y2="58984"/>
                        <a14:foregroundMark x1="52344" y1="71875" x2="50000" y2="67188"/>
                        <a14:foregroundMark x1="53516" y1="89453" x2="47656" y2="81641"/>
                        <a14:foregroundMark x1="51953" y1="94141" x2="53516" y2="949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19199" y="240516"/>
            <a:ext cx="820712" cy="82071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6253967-B243-DE40-BB7C-4C1E2AF85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93506" y="5410552"/>
            <a:ext cx="1094317" cy="11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9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E5DD38-FE8F-4A6E-8285-D558A7474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18" y="1772303"/>
            <a:ext cx="5187950" cy="3890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379C05-7967-45F6-9AFE-DA589A5FDA0F}"/>
              </a:ext>
            </a:extLst>
          </p:cNvPr>
          <p:cNvSpPr/>
          <p:nvPr/>
        </p:nvSpPr>
        <p:spPr>
          <a:xfrm>
            <a:off x="3113109" y="240267"/>
            <a:ext cx="62070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Meet The Developers</a:t>
            </a:r>
          </a:p>
        </p:txBody>
      </p:sp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AA89A0E4-7291-4956-82FA-69EEE7D9F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220" y="92218"/>
            <a:ext cx="796782" cy="7967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3EAE594-1ED1-4C34-8422-B467CF40160A}"/>
              </a:ext>
            </a:extLst>
          </p:cNvPr>
          <p:cNvSpPr/>
          <p:nvPr/>
        </p:nvSpPr>
        <p:spPr>
          <a:xfrm>
            <a:off x="7728430" y="4440394"/>
            <a:ext cx="32253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Ian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Andrepont</a:t>
            </a:r>
            <a:endParaRPr lang="en-US" sz="400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6EADF1-1E3E-43BF-99A2-BBFD06228D6A}"/>
              </a:ext>
            </a:extLst>
          </p:cNvPr>
          <p:cNvSpPr/>
          <p:nvPr/>
        </p:nvSpPr>
        <p:spPr>
          <a:xfrm>
            <a:off x="7222299" y="1665470"/>
            <a:ext cx="42375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Walter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Scott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272AF-BD53-46DA-88B8-DB7DC833E6C3}"/>
              </a:ext>
            </a:extLst>
          </p:cNvPr>
          <p:cNvSpPr/>
          <p:nvPr/>
        </p:nvSpPr>
        <p:spPr>
          <a:xfrm>
            <a:off x="7912102" y="3617425"/>
            <a:ext cx="2857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Leigh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Wright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0DC62E-5B8F-4039-9B24-4B5EC5CE4541}"/>
              </a:ext>
            </a:extLst>
          </p:cNvPr>
          <p:cNvSpPr/>
          <p:nvPr/>
        </p:nvSpPr>
        <p:spPr>
          <a:xfrm>
            <a:off x="8310191" y="3009899"/>
            <a:ext cx="20617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Hieu</a:t>
            </a:r>
            <a:r>
              <a:rPr lang="en-US" sz="40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Mai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93CA9-846B-4530-AD3A-1F36A57AEAEE}"/>
              </a:ext>
            </a:extLst>
          </p:cNvPr>
          <p:cNvSpPr/>
          <p:nvPr/>
        </p:nvSpPr>
        <p:spPr>
          <a:xfrm>
            <a:off x="8150673" y="2314078"/>
            <a:ext cx="24084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 Nguyen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4746ED-E294-E04F-A737-6C02636BC8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93506" y="5410552"/>
            <a:ext cx="1094317" cy="11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5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48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System Features</vt:lpstr>
      <vt:lpstr>PowerPoint Presentation</vt:lpstr>
      <vt:lpstr>PowerPoint Presentation</vt:lpstr>
      <vt:lpstr>PowerPoint Presentation</vt:lpstr>
      <vt:lpstr>PowerPoint Presentation</vt:lpstr>
      <vt:lpstr>Future Goals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Nguyen</dc:creator>
  <cp:lastModifiedBy>Microsoft Office User</cp:lastModifiedBy>
  <cp:revision>50</cp:revision>
  <cp:lastPrinted>2019-12-05T20:05:15Z</cp:lastPrinted>
  <dcterms:created xsi:type="dcterms:W3CDTF">2019-12-02T23:25:06Z</dcterms:created>
  <dcterms:modified xsi:type="dcterms:W3CDTF">2019-12-05T20:09:51Z</dcterms:modified>
</cp:coreProperties>
</file>