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F9587-6D7B-CA07-AD89-9B35554BE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D4AFD6-8051-C511-73FB-D9ED2254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EA1BA-F20F-7306-7D4C-86976B1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615F6-C29D-F35A-BCEF-D4701FAC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01E68-98F8-09ED-4437-ABA3CBC4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04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5483-CDA6-6093-2ACE-9CA9D659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D358F-1AFC-B44F-7DE9-C8622A38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DA064-192F-436A-08C3-3A3F473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25A09-658F-2E4A-8DCF-FE2A4BC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A6BEC-FB8C-A6A9-E39E-12B7D7B5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97C512-AAA1-CF3D-D2E7-9DDF6D232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24F3C-1239-1DCF-1525-E07886B8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F352E-608E-839F-4BFF-96D8512D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C8516-D357-55CA-59F5-A8D4957F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D42F5-3E58-9FED-48A7-16EA166E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E7FB-EEFA-5747-251B-01890A1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53562-D1EA-B3CA-1C8B-00C66FF7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A4419-3064-5CE0-A2A9-C6928727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48A87-5E8D-7562-2596-3A6934C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DACF0D-239B-F1CC-6654-05FBC4C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56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8AFA8-88E2-7343-2CC7-FDA23C3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1D89A-05CC-7CC0-18FA-F55AD36A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F37B6-CF55-B3A6-35BC-0005864B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373E3-B54B-6117-60E0-E398B719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9FF40-1F60-DE39-5454-4552CEE9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C570-BCA5-9280-29CA-9ABB3F99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3381F-9615-FC62-03AA-84882F75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79D61D-F315-7665-BB2F-083B670B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71E678-1A0E-E40C-CEFF-D6B9C788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D7FA6-0183-6054-293B-E4EE1867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65C63-6ACB-C7FC-C361-34F7B6C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FB83F-FF68-EFF4-2ACA-A7C85100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86FDFD-C85E-5BCA-D8F7-F2B6D3A2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2BA210-9212-0D5F-432A-9216CFB9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40F18-4517-3238-1D3B-1B76B8FED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BE070E-4BAC-E5C1-38CE-3592CA5B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A701CD-772B-5C63-C940-C89C3DBC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2A035-46CA-07BF-0B64-CE198C1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D647C-D31D-5059-BFD5-57FA8C63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7CBA-84F7-1013-74D6-A242D64C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2B9D67-E402-925D-84CE-7380E4AA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5227A-2F3E-0C2E-ECF9-1C65368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3E90F-D1FC-C2F0-394D-A5D410E1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E8AB14-49DA-E137-15CC-BE8DC4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EBF7F-BF36-72C1-736B-81360212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95B868-2335-6C1F-AEF9-F2DF972C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FD76B-9C57-C4E0-EBE8-56930BCB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8EDF2-D4DA-8098-CACD-08735D94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7553E-7BF2-A19F-F5F4-D5B981EB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E484E8-0FF6-C86A-BA34-1108F4A3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934901-FB01-F18C-919E-3CE47281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27C1-CD12-2CC2-DC2E-42925466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35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0D88-6E42-F668-F54B-CA23B705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1C5D57-12B6-D026-D1E9-315AD9CE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3D473-D945-42CE-54D6-AF046B84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49F558-30D6-00EA-1D76-82AA73F3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27EC21-D428-25DF-5593-602DB73A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89033-1954-12A8-760D-38DC61A0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7BC685-401E-8C50-6072-EAB6B618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18C51-3EFA-2FD0-36DB-335AF625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B8D19-605C-A5BA-8F46-9F8F93045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3E67-65F5-4E0A-823C-9D811146CE8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451CB3-E6C4-59B6-55D6-84FA66C81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050EF-2DC0-AC24-E969-2A4D9DDA2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9B99-FB2C-45F8-BD39-5653A479B2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F5B35-3F27-5662-1174-8AAC31347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Implementierung eines Extended Kalman Filters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D8FBEB-0D82-AD1D-C2F7-9CE6204AC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Siutation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4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9955-C211-78B9-59EE-98898115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179AA-20C2-EAD4-DC67-E96C83E3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des Projekts</a:t>
            </a:r>
          </a:p>
          <a:p>
            <a:r>
              <a:rPr lang="de-DE" dirty="0"/>
              <a:t>Vorstellung der Daten</a:t>
            </a:r>
          </a:p>
          <a:p>
            <a:r>
              <a:rPr lang="de-DE" dirty="0"/>
              <a:t>Erstellung der Matrizen</a:t>
            </a:r>
          </a:p>
          <a:p>
            <a:r>
              <a:rPr lang="de-DE" dirty="0"/>
              <a:t>Implementierung des EKF</a:t>
            </a:r>
          </a:p>
          <a:p>
            <a:r>
              <a:rPr lang="de-DE" dirty="0"/>
              <a:t>Evaluation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9083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1299D-A36E-9E34-8485-200013FC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1840A-D2FF-2C9C-76C7-2DFBE43D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2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FB09-3038-5204-BE08-67EA8947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51A51-107D-E5B5-D487-9C17D16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A1B5-9F00-49FC-7037-F645E53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der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E1612-8789-DAB4-614B-35108929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751F-3DBF-2FB1-D6F5-1E0F12FF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EKF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6F408-E605-8FF8-2897-F0F9D0E1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16815-C430-F3E9-D68C-2484C60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90017-624B-6E27-B8FE-86B17A84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8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01BCF-4846-FD16-FAA9-35BCAA5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7046D-5A49-4147-A886-8A801D3D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26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Implementierung eines Extended Kalman Filters</vt:lpstr>
      <vt:lpstr>Gliederung</vt:lpstr>
      <vt:lpstr>Aufbau des Projekts</vt:lpstr>
      <vt:lpstr>Vorstellung der Daten</vt:lpstr>
      <vt:lpstr>Erstellung der Matrizen</vt:lpstr>
      <vt:lpstr>Implementierung des EKF</vt:lpstr>
      <vt:lpstr>Evaluation der Ergebnisse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Extended Kalman Filters</dc:title>
  <dc:creator>dominik buecher</dc:creator>
  <cp:lastModifiedBy>dominik buecher</cp:lastModifiedBy>
  <cp:revision>1</cp:revision>
  <dcterms:created xsi:type="dcterms:W3CDTF">2023-07-21T19:35:35Z</dcterms:created>
  <dcterms:modified xsi:type="dcterms:W3CDTF">2023-07-21T20:37:18Z</dcterms:modified>
</cp:coreProperties>
</file>