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5048D2A-A321-4AC2-9CE7-83B9764D5CD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187FFE-7EBC-44C7-A410-01ACE9D801D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This app </a:t>
            </a:r>
            <a:r>
              <a:rPr lang="en-IN" dirty="0" err="1" smtClean="0"/>
              <a:t>cointains</a:t>
            </a:r>
            <a:r>
              <a:rPr lang="en-IN" dirty="0" smtClean="0"/>
              <a:t> a lot of bugs I have personally handpicked 30 from there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Weboin</a:t>
            </a:r>
            <a:r>
              <a:rPr lang="en-IN" dirty="0" smtClean="0"/>
              <a:t> App Bugs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cannot access camera using the app</a:t>
            </a:r>
            <a:endParaRPr lang="en-US" dirty="0"/>
          </a:p>
        </p:txBody>
      </p:sp>
      <p:pic>
        <p:nvPicPr>
          <p:cNvPr id="3" name="Picture 2" descr="cameradef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3086100" cy="46805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5696" y="3068960"/>
            <a:ext cx="1584176" cy="64807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31840" y="3429000"/>
            <a:ext cx="21602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63688" y="4437112"/>
            <a:ext cx="36724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2120" y="3717032"/>
            <a:ext cx="295232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Cannot access camera in app also video feature </a:t>
            </a:r>
            <a:r>
              <a:rPr lang="en-IN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doesnot</a:t>
            </a:r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work.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upon sending video , it </a:t>
            </a:r>
            <a:r>
              <a:rPr lang="en-US" dirty="0" err="1" smtClean="0"/>
              <a:t>doesnot</a:t>
            </a:r>
            <a:r>
              <a:rPr lang="en-US" dirty="0" smtClean="0"/>
              <a:t> show in message chats</a:t>
            </a:r>
            <a:endParaRPr lang="en-US" dirty="0"/>
          </a:p>
        </p:txBody>
      </p:sp>
      <p:pic>
        <p:nvPicPr>
          <p:cNvPr id="3" name="Picture 2" descr="videonotsh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340768"/>
            <a:ext cx="3302124" cy="504056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915816" y="3789040"/>
            <a:ext cx="25202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8104" y="3429000"/>
            <a:ext cx="33123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video  I send </a:t>
            </a:r>
            <a:r>
              <a:rPr lang="en-IN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doesnot</a:t>
            </a:r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open in chats.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cannot access (+) button</a:t>
            </a:r>
            <a:endParaRPr lang="en-US" dirty="0"/>
          </a:p>
        </p:txBody>
      </p:sp>
      <p:pic>
        <p:nvPicPr>
          <p:cNvPr id="3" name="Picture 2" descr="+for search not wor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3086100" cy="475252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987824" y="1700808"/>
            <a:ext cx="64807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560" y="5877272"/>
            <a:ext cx="1728192" cy="216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19872" y="1916832"/>
            <a:ext cx="216024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79712" y="4221088"/>
            <a:ext cx="360040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357301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+ </a:t>
            </a:r>
            <a:r>
              <a:rPr lang="en-IN" dirty="0" err="1" smtClean="0"/>
              <a:t>buttion</a:t>
            </a:r>
            <a:r>
              <a:rPr lang="en-IN" dirty="0" smtClean="0"/>
              <a:t> </a:t>
            </a:r>
            <a:r>
              <a:rPr lang="en-IN" dirty="0" err="1" smtClean="0"/>
              <a:t>doesnot</a:t>
            </a:r>
            <a:r>
              <a:rPr lang="en-IN" dirty="0" smtClean="0"/>
              <a:t> work in the app.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reels shared by other social media platforms </a:t>
            </a:r>
            <a:r>
              <a:rPr lang="en-US" dirty="0" err="1" smtClean="0"/>
              <a:t>dosenot</a:t>
            </a:r>
            <a:r>
              <a:rPr lang="en-US" dirty="0" smtClean="0"/>
              <a:t> open in browser</a:t>
            </a:r>
            <a:endParaRPr lang="en-US" dirty="0"/>
          </a:p>
        </p:txBody>
      </p:sp>
      <p:pic>
        <p:nvPicPr>
          <p:cNvPr id="3" name="Picture 2" descr="videolink n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5196840" cy="3848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47664" y="1484784"/>
            <a:ext cx="3888432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9592" y="2204864"/>
            <a:ext cx="3024336" cy="25922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5936" y="1844824"/>
            <a:ext cx="237626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87824" y="3789040"/>
            <a:ext cx="34563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4208" y="335699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link shared through social platforms it </a:t>
            </a:r>
            <a:r>
              <a:rPr lang="en-IN" dirty="0" err="1" smtClean="0"/>
              <a:t>doesnot</a:t>
            </a:r>
            <a:r>
              <a:rPr lang="en-IN" dirty="0" smtClean="0"/>
              <a:t> get open in browser like other apps.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glitches in trending section</a:t>
            </a:r>
            <a:endParaRPr lang="en-US" dirty="0"/>
          </a:p>
        </p:txBody>
      </p:sp>
      <p:pic>
        <p:nvPicPr>
          <p:cNvPr id="3" name="Picture 2" descr="glitchtre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3086100" cy="46805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536" y="1700808"/>
            <a:ext cx="2952328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71800" y="3068960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8144" y="2780928"/>
            <a:ext cx="273630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 layout overlaps in rest of remaining app.</a:t>
            </a: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photos and videos </a:t>
            </a:r>
            <a:r>
              <a:rPr lang="en-US" dirty="0" err="1" smtClean="0"/>
              <a:t>dont</a:t>
            </a:r>
            <a:r>
              <a:rPr lang="en-US" dirty="0" smtClean="0"/>
              <a:t> get stored to my account page</a:t>
            </a:r>
            <a:endParaRPr lang="en-US" dirty="0"/>
          </a:p>
        </p:txBody>
      </p:sp>
      <p:pic>
        <p:nvPicPr>
          <p:cNvPr id="3" name="Picture 2" descr="no videopic stor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3086100" cy="50405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536" y="1484784"/>
            <a:ext cx="2880320" cy="4536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03648" y="3717032"/>
            <a:ext cx="338437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3356992"/>
            <a:ext cx="288032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pictures , videos shown which I shared</a:t>
            </a: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takes unnecessary time to load</a:t>
            </a:r>
            <a:endParaRPr lang="en-US" dirty="0"/>
          </a:p>
        </p:txBody>
      </p:sp>
      <p:pic>
        <p:nvPicPr>
          <p:cNvPr id="3" name="Picture 2" descr="delayinti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12776"/>
            <a:ext cx="3086100" cy="4293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4048" y="249289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 takes </a:t>
            </a:r>
            <a:r>
              <a:rPr lang="en-IN" dirty="0" err="1" smtClean="0"/>
              <a:t>unecessary</a:t>
            </a:r>
            <a:r>
              <a:rPr lang="en-IN" dirty="0" smtClean="0"/>
              <a:t> time to load depending upon network speed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Doesnot</a:t>
            </a:r>
            <a:r>
              <a:rPr lang="en-US" dirty="0" smtClean="0"/>
              <a:t> show Message </a:t>
            </a:r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3" name="Picture 2" descr="no mss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3086100" cy="511256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59832" y="4725144"/>
            <a:ext cx="223224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5364088" y="4509120"/>
            <a:ext cx="211952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notifications on App, </a:t>
            </a:r>
            <a:r>
              <a:rPr lang="en-IN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inspite</a:t>
            </a:r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of receiving a message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'Forget password' to "Forgot password".</a:t>
            </a:r>
            <a:endParaRPr lang="en-US" dirty="0"/>
          </a:p>
        </p:txBody>
      </p:sp>
      <p:pic>
        <p:nvPicPr>
          <p:cNvPr id="3" name="Picture 2" descr="forget forg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3158108" cy="50972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3648" y="3645024"/>
            <a:ext cx="1224136" cy="2160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627784" y="3356992"/>
            <a:ext cx="237626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6056" y="3140968"/>
            <a:ext cx="216024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Grammatical error correction necessary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Terms and Service portion should  be highlighted</a:t>
            </a:r>
            <a:endParaRPr lang="en-US" dirty="0"/>
          </a:p>
        </p:txBody>
      </p:sp>
      <p:pic>
        <p:nvPicPr>
          <p:cNvPr id="3" name="Picture 2" descr="pric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3086100" cy="51125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2708920"/>
            <a:ext cx="288032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59832" y="2708920"/>
            <a:ext cx="25202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2492896"/>
            <a:ext cx="237626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Need good UI/UX for its designing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Cannot </a:t>
            </a:r>
            <a:r>
              <a:rPr lang="en-US" dirty="0" smtClean="0"/>
              <a:t>change profile details</a:t>
            </a:r>
            <a:endParaRPr lang="en-US" dirty="0"/>
          </a:p>
        </p:txBody>
      </p:sp>
      <p:pic>
        <p:nvPicPr>
          <p:cNvPr id="3" name="Picture 2" descr="profiledetilan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3086100" cy="51125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5229200"/>
            <a:ext cx="1728192" cy="7200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07704" y="4437112"/>
            <a:ext cx="36004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5508104" y="4221088"/>
            <a:ext cx="1615469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Cannot change profile details neither add anything.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email option in signup page</a:t>
            </a:r>
            <a:endParaRPr lang="en-US" dirty="0"/>
          </a:p>
        </p:txBody>
      </p:sp>
      <p:pic>
        <p:nvPicPr>
          <p:cNvPr id="5" name="Picture 4" descr="sugnupdef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3086100" cy="5040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515719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608" y="5229200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8024" y="4869160"/>
            <a:ext cx="396044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Include Email option for authentication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interface is unattractive</a:t>
            </a:r>
            <a:endParaRPr lang="en-US" dirty="0"/>
          </a:p>
        </p:txBody>
      </p:sp>
      <p:pic>
        <p:nvPicPr>
          <p:cNvPr id="3" name="Picture 2" descr="mssgUi inacct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268759"/>
            <a:ext cx="3168352" cy="5174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1920" y="191683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Need good amount and dedicated working in making the user interface for message attractive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5536" y="1484784"/>
            <a:ext cx="2160240" cy="43204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1560" y="5877272"/>
            <a:ext cx="2592288" cy="4320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44" y="3284984"/>
            <a:ext cx="2664296" cy="20162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good UI/UX interface for app</a:t>
            </a:r>
            <a:endParaRPr lang="en-US" dirty="0"/>
          </a:p>
        </p:txBody>
      </p:sp>
      <p:pic>
        <p:nvPicPr>
          <p:cNvPr id="3" name="Picture 2" descr="appfaceUIb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96752"/>
            <a:ext cx="3086100" cy="5112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2780928"/>
            <a:ext cx="482453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 UI/UX is not </a:t>
            </a:r>
            <a:r>
              <a:rPr lang="en-IN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upto</a:t>
            </a:r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the mark. Need changes in </a:t>
            </a:r>
            <a:r>
              <a:rPr lang="en-IN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appreance</a:t>
            </a:r>
            <a:endParaRPr lang="en-I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cannot post anything like pictures, videos</a:t>
            </a:r>
            <a:endParaRPr lang="en-US" dirty="0"/>
          </a:p>
        </p:txBody>
      </p:sp>
      <p:pic>
        <p:nvPicPr>
          <p:cNvPr id="3" name="Picture 2" descr="cannot po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3086100" cy="3600400"/>
          </a:xfrm>
          <a:prstGeom prst="rect">
            <a:avLst/>
          </a:prstGeom>
        </p:spPr>
      </p:pic>
      <p:pic>
        <p:nvPicPr>
          <p:cNvPr id="4" name="Picture 3" descr="canotpos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340768"/>
            <a:ext cx="3086100" cy="37170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3688" y="2564904"/>
            <a:ext cx="12961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20072" y="4797152"/>
            <a:ext cx="1800200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11760" y="3140968"/>
            <a:ext cx="129614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99992" y="4869160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1800" y="5733256"/>
            <a:ext cx="302433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Cannot post anything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</TotalTime>
  <Words>253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Weboin App Bugs</vt:lpstr>
      <vt:lpstr>Doesnot show Message notifications</vt:lpstr>
      <vt:lpstr>Change 'Forget password' to "Forgot password".</vt:lpstr>
      <vt:lpstr>Terms and Service portion should  be highlighted</vt:lpstr>
      <vt:lpstr>Cannot change profile details</vt:lpstr>
      <vt:lpstr>Include email option in signup page</vt:lpstr>
      <vt:lpstr>Message interface is unattractive</vt:lpstr>
      <vt:lpstr>Need good UI/UX interface for app</vt:lpstr>
      <vt:lpstr>cannot post anything like pictures, videos</vt:lpstr>
      <vt:lpstr>cannot access camera using the app</vt:lpstr>
      <vt:lpstr>upon sending video , it doesnot show in message chats</vt:lpstr>
      <vt:lpstr> cannot access (+) button</vt:lpstr>
      <vt:lpstr>The reels shared by other social media platforms dosenot open in browser</vt:lpstr>
      <vt:lpstr>glitches in trending section</vt:lpstr>
      <vt:lpstr>My photos and videos dont get stored to my account page</vt:lpstr>
      <vt:lpstr>The app takes unnecessary time to load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Weboin App Bugs</dc:title>
  <dc:creator>MRITTIK CHAKRABORTI</dc:creator>
  <cp:lastModifiedBy>MRITTIK CHAKRABORTI</cp:lastModifiedBy>
  <cp:revision>7</cp:revision>
  <dcterms:created xsi:type="dcterms:W3CDTF">2023-07-21T10:00:29Z</dcterms:created>
  <dcterms:modified xsi:type="dcterms:W3CDTF">2023-07-21T11:04:37Z</dcterms:modified>
</cp:coreProperties>
</file>