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Book Antiqua" panose="02040602050305030304" pitchFamily="18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  <p:embeddedFont>
      <p:font typeface="Cantata One" panose="02060503070700060704" charset="0"/>
      <p:regular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69EADF-6E04-4147-B65E-3715162F14F5}">
  <a:tblStyle styleId="{8069EADF-6E04-4147-B65E-3715162F14F5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40180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89092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71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860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930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74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080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7371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7449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92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63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991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05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65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5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323810"/>
            <a:ext cx="1744651" cy="7785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531812" y="45295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589211" y="609600"/>
            <a:ext cx="8915398" cy="3117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/>
          <p:nvPr/>
        </p:nvSpPr>
        <p:spPr>
          <a:xfrm rot="10800000" flipH="1">
            <a:off x="-4188" y="31781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275011" y="3505200"/>
            <a:ext cx="753655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/>
          <p:nvPr/>
        </p:nvSpPr>
        <p:spPr>
          <a:xfrm rot="10800000" flipH="1">
            <a:off x="-4188" y="31781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 rot="10800000" flipH="1">
            <a:off x="-4188" y="491172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-4188" y="491172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2589211" y="627406"/>
            <a:ext cx="8915398" cy="2880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/>
          <p:nvPr/>
        </p:nvSpPr>
        <p:spPr>
          <a:xfrm rot="10800000" flipH="1">
            <a:off x="-4188" y="491172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 rot="5400000">
            <a:off x="5103811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5400000">
            <a:off x="7756704" y="2165512"/>
            <a:ext cx="5283816" cy="2207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3"/>
            <a:ext cx="5283816" cy="647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589211" y="3530128"/>
            <a:ext cx="891539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/>
          <p:nvPr/>
        </p:nvSpPr>
        <p:spPr>
          <a:xfrm rot="10800000" flipH="1">
            <a:off x="-4188" y="31781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7190746" y="2126222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939373" y="1972702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2589211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7506628" y="1969475"/>
            <a:ext cx="399900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589211" y="446087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2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323012" y="446087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2589211" y="1598612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-4188" y="71437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2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2589211" y="634964"/>
            <a:ext cx="8915400" cy="38549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589213" y="5367337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 rot="10800000" flipH="1">
            <a:off x="-4188" y="4911724"/>
            <a:ext cx="1588527" cy="5072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2851516" cy="6638628"/>
            <a:chOff x="2487613" y="285750"/>
            <a:chExt cx="2428874" cy="5654675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4" cy="533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0" y="2779713"/>
              <a:ext cx="550863" cy="1978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0" y="4730750"/>
              <a:ext cx="519112" cy="1209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2"/>
              <a:ext cx="146050" cy="3095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7" cy="2835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7" cy="2493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4" cy="420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0" y="4757737"/>
              <a:ext cx="161925" cy="87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4" cy="3448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5" y="5653087"/>
              <a:ext cx="138112" cy="2873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0" y="4656137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199" cy="530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7221" y="-785"/>
            <a:ext cx="2356674" cy="6854039"/>
            <a:chOff x="6627813" y="194832"/>
            <a:chExt cx="1952625" cy="5678917"/>
          </a:xfrm>
        </p:grpSpPr>
        <p:sp>
          <p:nvSpPr>
            <p:cNvPr id="20" name="Shape 20"/>
            <p:cNvSpPr/>
            <p:nvPr/>
          </p:nvSpPr>
          <p:spPr>
            <a:xfrm>
              <a:off x="6627813" y="194832"/>
              <a:ext cx="409575" cy="3646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0" y="3771900"/>
              <a:ext cx="350837" cy="1309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5" y="5053012"/>
              <a:ext cx="357188" cy="820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7"/>
              <a:ext cx="457200" cy="1852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2" cy="2508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7"/>
              <a:ext cx="111125" cy="233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2"/>
              <a:ext cx="68263" cy="423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7"/>
              <a:ext cx="114300" cy="558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5" y="5434012"/>
              <a:ext cx="174625" cy="439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1759041" y="1565986"/>
            <a:ext cx="9001461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 sz="3600" b="1" i="0" u="none" strike="noStrike" cap="none">
                <a:solidFill>
                  <a:srgbClr val="A65E11"/>
                </a:solidFill>
                <a:latin typeface="Book Antiqua"/>
                <a:ea typeface="Book Antiqua"/>
                <a:cs typeface="Book Antiqua"/>
                <a:sym typeface="Book Antiqua"/>
              </a:rPr>
              <a:t>CMPE 27</a:t>
            </a:r>
            <a:r>
              <a:rPr lang="en-US" sz="3600" b="1">
                <a:solidFill>
                  <a:srgbClr val="A65E11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r>
              <a:rPr lang="en-US" sz="3600" b="1" i="0" u="none" strike="noStrike" cap="none">
                <a:solidFill>
                  <a:srgbClr val="A65E11"/>
                </a:solidFill>
                <a:latin typeface="Book Antiqua"/>
                <a:ea typeface="Book Antiqua"/>
                <a:cs typeface="Book Antiqua"/>
                <a:sym typeface="Book Antiqua"/>
              </a:rPr>
              <a:t> – ENTERPRISE SOFTWARE PLATFORMS</a:t>
            </a:r>
            <a:r>
              <a:rPr lang="en-US" sz="3600" b="1" i="0" u="none" strike="noStrike" cap="none">
                <a:solidFill>
                  <a:srgbClr val="A65E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3600" b="1" i="0" u="none" strike="noStrike" cap="none">
                <a:solidFill>
                  <a:srgbClr val="A65E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3600" b="1" i="0" u="none" strike="noStrike" cap="none">
                <a:solidFill>
                  <a:srgbClr val="A65E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/>
            </a:r>
            <a:br>
              <a:rPr lang="en-US" sz="3600" b="1" i="0" u="none" strike="noStrike" cap="none">
                <a:solidFill>
                  <a:srgbClr val="A65E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3600" b="1" i="0" u="none" strike="noStrike" cap="none">
                <a:solidFill>
                  <a:srgbClr val="A65E11"/>
                </a:solidFill>
                <a:latin typeface="Cantata One"/>
                <a:ea typeface="Cantata One"/>
                <a:cs typeface="Cantata One"/>
                <a:sym typeface="Cantata One"/>
              </a:rPr>
              <a:t>TIRE PRESSURE MONITORING SYSTEM</a:t>
            </a:r>
            <a:br>
              <a:rPr lang="en-US" sz="3600" b="1" i="0" u="none" strike="noStrike" cap="none">
                <a:solidFill>
                  <a:srgbClr val="A65E11"/>
                </a:solidFill>
                <a:latin typeface="Cantata One"/>
                <a:ea typeface="Cantata One"/>
                <a:cs typeface="Cantata One"/>
                <a:sym typeface="Cantata One"/>
              </a:rPr>
            </a:br>
            <a:endParaRPr lang="en-US" sz="3600" b="1" i="0" u="none" strike="noStrike" cap="none">
              <a:solidFill>
                <a:srgbClr val="A65E11"/>
              </a:solidFill>
              <a:latin typeface="Cantata One"/>
              <a:ea typeface="Cantata One"/>
              <a:cs typeface="Cantata One"/>
              <a:sym typeface="Cantata One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404200" y="5202239"/>
            <a:ext cx="9001461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A65E11"/>
                </a:solidFill>
                <a:latin typeface="Rockwell"/>
                <a:ea typeface="Rockwell"/>
                <a:cs typeface="Rockwell"/>
                <a:sym typeface="Rockwell"/>
              </a:rPr>
              <a:t>UNDER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A65E11"/>
                </a:solidFill>
                <a:latin typeface="Rockwell"/>
                <a:ea typeface="Rockwell"/>
                <a:cs typeface="Rockwell"/>
                <a:sym typeface="Rockwell"/>
              </a:rPr>
              <a:t>PROF. RAKESH RANJAN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400" b="1">
                <a:solidFill>
                  <a:srgbClr val="A65E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LOGIN FOR ANDROID APPLICATION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771" y="1655625"/>
            <a:ext cx="2761499" cy="47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224108" y="244343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 sz="3400" b="1">
                <a:solidFill>
                  <a:srgbClr val="A65E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SENSOR DATA HISTORY OF PAST 5 DAYS</a:t>
            </a:r>
          </a:p>
        </p:txBody>
      </p:sp>
      <p:pic>
        <p:nvPicPr>
          <p:cNvPr id="225" name="Shape 2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75558" y="1720153"/>
            <a:ext cx="2452200" cy="43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2448" y="1740466"/>
            <a:ext cx="2490900" cy="4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405350" y="495950"/>
            <a:ext cx="6216600" cy="12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rgbClr val="A65E11"/>
                </a:solidFill>
              </a:rPr>
              <a:t>MARKET ANALYSIS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150" y="1674135"/>
            <a:ext cx="8491137" cy="47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191125" y="980810"/>
            <a:ext cx="8911800" cy="12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rgbClr val="A65E11"/>
                </a:solidFill>
              </a:rPr>
              <a:t>MARKET ANALYSIS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2461036" y="2261800"/>
            <a:ext cx="8915400" cy="377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-US" sz="2200"/>
              <a:t>Garmin tool available in market costs nearly $70. Also, it requires a display to be installed in the car itself. As a set, it costs nearly $150.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-US" sz="2200"/>
              <a:t>When developed using tire pressure sensors and cloud, the total budget comes to around $55.</a:t>
            </a:r>
          </a:p>
          <a:p>
            <a:pPr marL="457200" lvl="0" indent="-368300">
              <a:spcBef>
                <a:spcPts val="0"/>
              </a:spcBef>
              <a:buSzPct val="100000"/>
            </a:pPr>
            <a:r>
              <a:rPr lang="en-US" sz="2200"/>
              <a:t>This shows that it is far more cheaper compared to its market competitor and is a budget-product for consumers.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-727681" y="351155"/>
            <a:ext cx="2950375" cy="12244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- 1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2121990" y="2010658"/>
          <a:ext cx="3000000" cy="3000000"/>
        </p:xfrm>
        <a:graphic>
          <a:graphicData uri="http://schemas.openxmlformats.org/drawingml/2006/table">
            <a:tbl>
              <a:tblPr firstRow="1" bandRow="1">
                <a:solidFill>
                  <a:srgbClr val="C99F9C"/>
                </a:solidFill>
                <a:tableStyleId>{8069EADF-6E04-4147-B65E-3715162F14F5}</a:tableStyleId>
              </a:tblPr>
              <a:tblGrid>
                <a:gridCol w="3968675"/>
                <a:gridCol w="3968675"/>
              </a:tblGrid>
              <a:tr h="64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TEAM MEMBER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SJSU ID</a:t>
                      </a:r>
                    </a:p>
                  </a:txBody>
                  <a:tcPr marL="91450" marR="91450" marT="45725" marB="45725"/>
                </a:tc>
              </a:tr>
              <a:tr h="64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DISHA SHETH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011498240</a:t>
                      </a:r>
                    </a:p>
                  </a:txBody>
                  <a:tcPr marL="91450" marR="91450" marT="45725" marB="45725"/>
                </a:tc>
              </a:tr>
              <a:tr h="64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HARSH MEHTA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011429912</a:t>
                      </a:r>
                    </a:p>
                  </a:txBody>
                  <a:tcPr marL="91450" marR="91450" marT="45725" marB="45725"/>
                </a:tc>
              </a:tr>
              <a:tr h="64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BHAVAN PANDYA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011456991</a:t>
                      </a:r>
                    </a:p>
                  </a:txBody>
                  <a:tcPr marL="91450" marR="91450" marT="45725" marB="45725"/>
                </a:tc>
              </a:tr>
              <a:tr h="64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AISHWARYA KEERTY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entury Gothic"/>
                        <a:buNone/>
                      </a:pPr>
                      <a:r>
                        <a:rPr lang="en-US" sz="1800" u="none" strike="noStrike" cap="none"/>
                        <a:t>011091574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762931" y="384959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 sz="3400" b="1" i="0" u="none" strike="noStrike" cap="none">
                <a:solidFill>
                  <a:srgbClr val="A65E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 ABSTRACT 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65E11"/>
                </a:solidFill>
                <a:latin typeface="Rockwell"/>
                <a:ea typeface="Rockwell"/>
                <a:cs typeface="Rockwell"/>
                <a:sym typeface="Rockwell"/>
              </a:rPr>
              <a:t>A Tire Pressure Monitoring System monitors the air pressure in a vehicle and warns the user when one or more tires are under – inflated which creates unsafe driving conditions. 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rgbClr val="A65E1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65E11"/>
                </a:solidFill>
                <a:latin typeface="Rockwell"/>
                <a:ea typeface="Rockwell"/>
                <a:cs typeface="Rockwell"/>
                <a:sym typeface="Rockwell"/>
              </a:rPr>
              <a:t> The US government passed the Transportation Recall Enhancement, Accountability, and Documentation (TREAD) Act which mandates that every vehicle sold in United States Since 2007 must include a TPMS of some sort.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-US" sz="3400" b="1" i="0" u="none" strike="noStrike" cap="none">
                <a:solidFill>
                  <a:srgbClr val="A65E1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ADVANTAGES OF DIRECT TPMS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A65E11"/>
                </a:solidFill>
                <a:latin typeface="Rockwell"/>
                <a:ea typeface="Rockwell"/>
                <a:cs typeface="Rockwell"/>
                <a:sym typeface="Rockwell"/>
              </a:rPr>
              <a:t>Direct TPMS uses pressure monitoring sensors within each tire that monitor specific pressure levels unlike indirect TPMS which depends on the anti-lock brake system of the vehicle. 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65E11"/>
                </a:solidFill>
                <a:latin typeface="Rockwell"/>
                <a:ea typeface="Rockwell"/>
                <a:cs typeface="Rockwell"/>
                <a:sym typeface="Rockwell"/>
              </a:rPr>
              <a:t>Delivers the actual tire pressure readings from inside the tire.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65E11"/>
                </a:solidFill>
                <a:latin typeface="Rockwell"/>
                <a:ea typeface="Rockwell"/>
                <a:cs typeface="Rockwell"/>
                <a:sym typeface="Rockwell"/>
              </a:rPr>
              <a:t>Can be included in vehicles spare tire.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65E11"/>
                </a:solidFill>
                <a:latin typeface="Rockwell"/>
                <a:ea typeface="Rockwell"/>
                <a:cs typeface="Rockwell"/>
                <a:sym typeface="Rockwell"/>
              </a:rPr>
              <a:t>Not prone to inaccuracies. 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65E11"/>
                </a:solidFill>
                <a:latin typeface="Rockwell"/>
                <a:ea typeface="Rockwell"/>
                <a:cs typeface="Rockwell"/>
                <a:sym typeface="Rockwell"/>
              </a:rPr>
              <a:t>The battery in Direct TPMS lasts a long time.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905125" y="2418735"/>
            <a:ext cx="8911800" cy="128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rgbClr val="A65E11"/>
                </a:solidFill>
              </a:rPr>
              <a:t>ON THE WEBSITE-SIGNUP</a:t>
            </a:r>
          </a:p>
        </p:txBody>
      </p:sp>
      <p:pic>
        <p:nvPicPr>
          <p:cNvPr id="189" name="Shape 189" descr="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624" y="355675"/>
            <a:ext cx="4806999" cy="63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511600" y="346360"/>
            <a:ext cx="8911800" cy="12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rgbClr val="A65E11"/>
                </a:solidFill>
              </a:rPr>
              <a:t>ON THE WEBSITE-LOGIN</a:t>
            </a:r>
          </a:p>
        </p:txBody>
      </p:sp>
      <p:pic>
        <p:nvPicPr>
          <p:cNvPr id="195" name="Shape 195" descr="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024" y="1188875"/>
            <a:ext cx="7733949" cy="54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280200" y="581385"/>
            <a:ext cx="8911800" cy="12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solidFill>
                  <a:srgbClr val="A65E11"/>
                </a:solidFill>
              </a:rPr>
              <a:t>SUBSCRIBE TO SENSORS</a:t>
            </a:r>
          </a:p>
        </p:txBody>
      </p:sp>
      <p:pic>
        <p:nvPicPr>
          <p:cNvPr id="201" name="Shape 201" descr="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925" y="1544785"/>
            <a:ext cx="9346146" cy="4690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2016100" y="1051385"/>
            <a:ext cx="8911800" cy="12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>
                <a:solidFill>
                  <a:srgbClr val="A65E11"/>
                </a:solidFill>
              </a:rPr>
              <a:t>SUBSCRIBE TO SENSORS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2461011" y="2332375"/>
            <a:ext cx="8915400" cy="377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>
              <a:spcBef>
                <a:spcPts val="0"/>
              </a:spcBef>
              <a:buSzPct val="100000"/>
            </a:pPr>
            <a:r>
              <a:rPr lang="en-US" sz="2200"/>
              <a:t>On subscribing to a sensor, that particular sensor gets attached to the corresponding user.</a:t>
            </a:r>
          </a:p>
          <a:p>
            <a:pPr marL="457200" lvl="0" indent="-368300">
              <a:spcBef>
                <a:spcPts val="0"/>
              </a:spcBef>
              <a:buSzPct val="100000"/>
            </a:pPr>
            <a:r>
              <a:rPr lang="en-US" sz="2200"/>
              <a:t>The corresponding data is then visible to the user on his android app.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-US" sz="2200"/>
              <a:t>If the sensor delivers data below or above a certain level i.e. the tire is underinflated or overinflated, notification is pushed to the user as an alert.</a:t>
            </a:r>
          </a:p>
          <a:p>
            <a:pPr lvl="0"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300100" y="367735"/>
            <a:ext cx="8911800" cy="12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>
                <a:solidFill>
                  <a:srgbClr val="A65E11"/>
                </a:solidFill>
              </a:rPr>
              <a:t>SENSOR’S LOCATION</a:t>
            </a:r>
          </a:p>
        </p:txBody>
      </p:sp>
      <p:pic>
        <p:nvPicPr>
          <p:cNvPr id="213" name="Shape 213" descr="272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325" y="1499175"/>
            <a:ext cx="7343360" cy="472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Bookman Old Style</vt:lpstr>
      <vt:lpstr>Book Antiqua</vt:lpstr>
      <vt:lpstr>Rockwell</vt:lpstr>
      <vt:lpstr>Cantata One</vt:lpstr>
      <vt:lpstr>Arial</vt:lpstr>
      <vt:lpstr>Noto Sans Symbols</vt:lpstr>
      <vt:lpstr>Century Gothic</vt:lpstr>
      <vt:lpstr>Wisp</vt:lpstr>
      <vt:lpstr>CMPE 272 – ENTERPRISE SOFTWARE PLATFORMS  TIRE PRESSURE MONITORING SYSTEM </vt:lpstr>
      <vt:lpstr>TEAM - 1</vt:lpstr>
      <vt:lpstr>PROJECT ABSTRACT </vt:lpstr>
      <vt:lpstr>ADVANTAGES OF DIRECT TPMS</vt:lpstr>
      <vt:lpstr>ON THE WEBSITE-SIGNUP</vt:lpstr>
      <vt:lpstr>ON THE WEBSITE-LOGIN</vt:lpstr>
      <vt:lpstr>SUBSCRIBE TO SENSORS</vt:lpstr>
      <vt:lpstr>SUBSCRIBE TO SENSORS</vt:lpstr>
      <vt:lpstr>SENSOR’S LOCATION</vt:lpstr>
      <vt:lpstr>LOGIN FOR ANDROID APPLICATION</vt:lpstr>
      <vt:lpstr>SENSOR DATA HISTORY OF PAST 5 DAYS</vt:lpstr>
      <vt:lpstr>MARKET ANALYSIS</vt:lpstr>
      <vt:lpstr>MARKET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272 – ENTERPRISE SOFTWARE PLATFORMS  TIRE PRESSURE MONITORING SYSTEM </dc:title>
  <dc:creator>disha sheth</dc:creator>
  <cp:lastModifiedBy>disha sheth</cp:lastModifiedBy>
  <cp:revision>1</cp:revision>
  <dcterms:modified xsi:type="dcterms:W3CDTF">2016-12-16T05:40:59Z</dcterms:modified>
</cp:coreProperties>
</file>