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7" r:id="rId3"/>
    <p:sldId id="262" r:id="rId4"/>
    <p:sldId id="320" r:id="rId5"/>
    <p:sldId id="321" r:id="rId6"/>
    <p:sldId id="322" r:id="rId7"/>
    <p:sldId id="323" r:id="rId8"/>
    <p:sldId id="325" r:id="rId10"/>
    <p:sldId id="326" r:id="rId11"/>
    <p:sldId id="324" r:id="rId12"/>
    <p:sldId id="327" r:id="rId13"/>
    <p:sldId id="328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98"/>
    <p:restoredTop sz="82418"/>
  </p:normalViewPr>
  <p:slideViewPr>
    <p:cSldViewPr snapToGrid="0" snapToObjects="1">
      <p:cViewPr varScale="1">
        <p:scale>
          <a:sx n="97" d="100"/>
          <a:sy n="97" d="100"/>
        </p:scale>
        <p:origin x="2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D6531-6C52-4149-AD6D-CB94751E2FF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A124D-FBFA-F34F-80FD-3CA2D5C883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83820"/>
            <a:ext cx="10178415" cy="8083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5" y="892175"/>
            <a:ext cx="10589260" cy="548322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1585" y="9779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381" y="9779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585" y="94615"/>
            <a:ext cx="10172700" cy="9093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88010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8580" y="1512737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3704" y="88010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9419" y="1512737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585" y="95885"/>
            <a:ext cx="10178415" cy="882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585" y="977900"/>
            <a:ext cx="10476865" cy="526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sz="48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SASS</a:t>
            </a:r>
            <a:endParaRPr kumimoji="1"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放飞梦想，成就辉煌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66179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70" y="865505"/>
            <a:ext cx="9043035" cy="55899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3970" y="212725"/>
            <a:ext cx="10360025" cy="417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软件的简单操作如下图：添加项目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右键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路径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勾选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设置其他参数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点击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编译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6696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语法规则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为了方便学习语法并查看编译后的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效果，我们使用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koala软件进行编译。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准备工作：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1.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创建项目文件夹，一般是项目英文名。由于是学习，所以创建一个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2.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里面创建两个文件夹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:scss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，分别存放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文件和编译后的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文件夹里面创建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index.scss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整个结构如下：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4027170"/>
            <a:ext cx="4114165" cy="2286000"/>
          </a:xfrm>
          <a:prstGeom prst="rect">
            <a:avLst/>
          </a:prstGeom>
        </p:spPr>
      </p:pic>
      <p:sp>
        <p:nvSpPr>
          <p:cNvPr id="3" name="爆炸形 1 2"/>
          <p:cNvSpPr/>
          <p:nvPr/>
        </p:nvSpPr>
        <p:spPr>
          <a:xfrm>
            <a:off x="6774815" y="3195955"/>
            <a:ext cx="5045710" cy="343281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所有文件和路径不要出现中文，命名要有意义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1401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接下来，把创建的项目目录拖到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koala软件左侧区域。并设置好输出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的路径，同时勾选右边栏的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自动编译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，选择好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的风格。有了这些准备后，后面就不需人工手动去编译出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文件，只需专注编写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文件即可，保存后等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1-2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秒就可以去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目录查看生成的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文件效果。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330" y="1449705"/>
            <a:ext cx="8571230" cy="5295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65519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 </a:t>
            </a:r>
            <a:endParaRPr lang="zh-CN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导入主要有两种方式，同时也可导入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@import "test.scss";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文件，将导入的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文件和本文件合并后，只生成一个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@import '../css/test.css';</a:t>
            </a:r>
            <a:r>
              <a:rPr 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普通CSS导入样式文件一样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。导入文件不会合并。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zh-CN" altLang="en-US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：如果导入的是</a:t>
            </a:r>
            <a:r>
              <a:rPr lang="en-US" altLang="zh-CN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en-US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文件，请确保</a:t>
            </a:r>
            <a:r>
              <a:rPr lang="en-US" altLang="zh-CN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en-US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文件存在。</a:t>
            </a:r>
            <a:endParaRPr lang="zh-CN" altLang="en-US" i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提示</a:t>
            </a:r>
            <a:r>
              <a:rPr lang="zh-CN" altLang="en-US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：如果导入的是</a:t>
            </a:r>
            <a:r>
              <a:rPr lang="en-US" altLang="zh-CN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en-US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文件，那么后缀名可省略。即第一行可改为 </a:t>
            </a:r>
            <a:r>
              <a:rPr lang="zh-CN" altLang="zh-CN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@import "test";</a:t>
            </a:r>
            <a:endParaRPr lang="zh-CN" altLang="en-US" i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注释</a:t>
            </a:r>
            <a:endParaRPr lang="zh-CN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单行注释：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注释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可多行注释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):/* 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这是多行注释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*/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文件里面不能存在任何中文字符，解决方法：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进入Koala安装目录，如：安装路径\Koala\rubygems\gems\sass-3.4.9\lib\sass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找到并打开文件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engine.rb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，在最后添加  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Encoding.default_external = Encoding.find('utf-8')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即可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00" y="3579495"/>
            <a:ext cx="5152390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65519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 </a:t>
            </a:r>
            <a:endParaRPr lang="zh-CN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sass的变量必须是$开头，后面紧跟变量名，而变量值和变量名之间就需要使用冒号(:)分隔开（就像CSS属性设置一样），如果值后面加上!default则表示默认值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变量名规则：必须是字母或下划线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开始，后面由字母，下划线和数字组成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；区分大小写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$fontSize: 12px;  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合法变量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字母开始</a:t>
            </a: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$_color:red;         //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合法变量，下划线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开始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$1sa:1em;           //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非法变量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数字开始</a:t>
            </a: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$&amp;a:1px solid red;  //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非法变量，特殊符号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开始</a:t>
            </a: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如果一个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文件，有很多选择符是同样的样式，如文本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大小为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像素。后期需要把这些选择符的文本大小设置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15px,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修改起来就要花费比较多时间，也容易改错。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如果我们把这些选择符的文本大小使用同一个变量控制，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只需要修改该变量值即可，快捷又不容易出错。从这点也可以看出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sass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的强大。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5760" y="3845560"/>
            <a:ext cx="5104765" cy="206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15011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特殊变量 </a:t>
            </a:r>
            <a:endParaRPr lang="zh-CN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一般我们定义的变量都为属性值，可直接使用，但是如果变量作为属性或在某些特殊情况下等则必须要以#{$variables}形式使用。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0" y="1549400"/>
            <a:ext cx="8790305" cy="3390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1839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多值变量 </a:t>
            </a:r>
            <a:endParaRPr lang="zh-CN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多值变量分为list类型和map类型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</a:t>
            </a:r>
            <a:endParaRPr lang="en-US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list数据可通过空格，逗号或小括号分隔多个值，可用nth($var,$index)取值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0" y="1903730"/>
            <a:ext cx="6362065" cy="3777615"/>
          </a:xfrm>
          <a:prstGeom prst="rect">
            <a:avLst/>
          </a:prstGeom>
        </p:spPr>
      </p:pic>
      <p:sp>
        <p:nvSpPr>
          <p:cNvPr id="3" name="Rectangle 4"/>
          <p:cNvSpPr>
            <a:spLocks noGrp="1" noChangeArrowheads="1"/>
          </p:cNvSpPr>
          <p:nvPr/>
        </p:nvSpPr>
        <p:spPr>
          <a:xfrm>
            <a:off x="1069340" y="5681345"/>
            <a:ext cx="10856595" cy="103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关于list数据操作还有很多其他函数如length($list)，join($list1,$list2,[$separator])，append($list,$value,[$separator])等，具体可参考其他相关资料。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1654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</a:t>
            </a:r>
            <a:endParaRPr lang="en-US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map数据以key和value成对出现，其中value又可以是list</a:t>
            </a:r>
            <a:r>
              <a:rPr 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,格式为：$map: (key1: value1, key2: value2, key3: value3)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可通过map-get($map,$key)取值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/>
        </p:nvSpPr>
        <p:spPr>
          <a:xfrm>
            <a:off x="963930" y="4639310"/>
            <a:ext cx="10856595" cy="1299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关于map数据还有很多其他函数如map-merge($map1,$map2)，map-keys($map)，map-values($map)等，具体可参考其他相关资料。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660" y="1831340"/>
            <a:ext cx="7933055" cy="2561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646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嵌套</a:t>
            </a:r>
            <a:endParaRPr lang="zh-CN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嵌套有两种：选择器的嵌套；属性的嵌套。一般主要指选择器的嵌套。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选择器的嵌套</a:t>
            </a:r>
            <a:endParaRPr lang="zh-CN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选择器嵌套指的是在一个选择器中嵌套另一个选择器来实现继承，从而增强sass文件的结构性和可读性。在选择器嵌套中，使用&amp;表示父元素选择器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5675" y="2305685"/>
            <a:ext cx="7266940" cy="4514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636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属性嵌套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属性嵌套指的是有些属性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的开始单词是相同的。如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border-width,border-color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都是以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border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开头。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4870" y="1553210"/>
            <a:ext cx="6971665" cy="3752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977265" y="118745"/>
            <a:ext cx="10856595" cy="3851910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SASS是一种CSS的开发工具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，也称为"CSS预处理器"。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SASS是对CSS（层叠样式表）语法的一种扩充，它可以使用混入、继承等功能，可以更有效有弹性地写出Stylesheet。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Sass最后需要编译出合法的CSS，才可以让浏览器使用。也就是说浏览器无法识别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的语法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，即使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非常像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预处理器，我们可以非常方便地编写，维护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下面开始学习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1438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混合(mixin)</a:t>
            </a:r>
            <a:endParaRPr lang="zh-CN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sass中使用@mixin声明混合，可以传递参数，参数名以$符号开始，多个参数以逗号分开，也可以给参数设置默认值。声明的@mixin通过@include来调用。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1487170"/>
            <a:ext cx="4495165" cy="2486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60" y="4052570"/>
            <a:ext cx="7162165" cy="275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6383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mixin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时可直接传入一个或多个值，如@include传入参数的个数小于@mixin定义参数的个数，则按照顺序表示，后面不足的使用默认值，如不足的没有默认值则报错。除此之外还可以选择性的传入参数，使用参数名与值同时传入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835" y="1488440"/>
            <a:ext cx="7543165" cy="4942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6528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</a:t>
            </a:r>
            <a:endParaRPr lang="zh-CN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sass中，选择器继承可以让选择器继承另一个选择器的所有样式，并联合声明。使用选择器的继承，要使用关键词@extend，后面紧跟需要继承的选择器。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@extend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与无参数的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@mixin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非常相似，所以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从3.2.0版本以后，建议传递参数的用@mixin，而无需传递参数的则使用继承。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注意：目前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@media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暂时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无法使用继承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@extend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890" y="2828925"/>
            <a:ext cx="5380990" cy="2333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13823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</a:t>
            </a:r>
            <a:endParaRPr lang="zh-CN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sass具有运算的特性，可以对数值型的Value(如：数字、颜色、变量等)进行加减乘除取余等四则运算。</a:t>
            </a: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145" y="1430020"/>
            <a:ext cx="5933440" cy="1676400"/>
          </a:xfrm>
          <a:prstGeom prst="rect">
            <a:avLst/>
          </a:prstGeom>
        </p:spPr>
      </p:pic>
      <p:sp>
        <p:nvSpPr>
          <p:cNvPr id="4" name="Rectangle 4"/>
          <p:cNvSpPr>
            <a:spLocks noGrp="1" noChangeArrowheads="1"/>
          </p:cNvSpPr>
          <p:nvPr/>
        </p:nvSpPr>
        <p:spPr>
          <a:xfrm>
            <a:off x="963930" y="3220085"/>
            <a:ext cx="10856595" cy="1468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扩展：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有时候，通过一系列运算后会得到一些小数，而我们又想只使用整数，那么就需要数字函数来实现。或者使用一组数字里面的最大或最小数。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4688205"/>
            <a:ext cx="7742555" cy="191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65392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更多用法</a:t>
            </a:r>
            <a:endParaRPr lang="zh-CN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sass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还有很多用法，比如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条件判断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包括三目判断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，各种循环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(while,for,each)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，自定义函数的使用，颜色函数，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Sass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的函数等。这些内容掌握起来不难，欠缺的是熟练，所以只要我们按照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sass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的规则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多练习，多使用，假以时日必能达到炉火纯青的效果。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015" y="1854200"/>
            <a:ext cx="6628765" cy="4733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977265" y="118745"/>
            <a:ext cx="10856595" cy="271335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1.因为sass依赖于ruby环境，所以装sass之前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需要先安装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ruby。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ruby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下载地址：</a:t>
            </a:r>
            <a:r>
              <a:rPr lang="zh-CN" altLang="zh-CN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http://rubyinstaller.org/downloads</a:t>
            </a:r>
            <a:endParaRPr lang="zh-CN" altLang="zh-CN" i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在安装的时候，请勾选Add Ruby executables to your PATH这个选项，添加环境变量，方便以后编译。安装路径可以自定义，建议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不要安装在有中文的路径里面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0" y="3094990"/>
            <a:ext cx="513334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977265" y="118745"/>
            <a:ext cx="10856595" cy="1066800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安装完ruby之后，在开始菜单中，找到刚才安装的ruby，打开Start Command Prompt with Ruby</a:t>
            </a:r>
            <a:endParaRPr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990" y="1185545"/>
            <a:ext cx="3285490" cy="952500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77265" y="2237105"/>
            <a:ext cx="10856595" cy="130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然后在命令行中输入gem install sass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,按回车键确认，等待一段时间就会提示sass安装成功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安装后，可以通过在命令行输入 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 -v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查看版本号来校验是否安装成功。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3538855"/>
            <a:ext cx="5276215" cy="990600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/>
        </p:nvSpPr>
        <p:spPr>
          <a:xfrm>
            <a:off x="977265" y="4724400"/>
            <a:ext cx="10856595" cy="19481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如果以上无法安装，可以更改安装源进行安装。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通过gem sources命令来配置源，先移除默认的https://rubygems.org源，然后添加淘宝的源https://ruby.taobao.org/，然后查看下当前使用的源是哪个，如果是淘宝源，则表示可以输入sass安装命令gem install sass了。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77265" y="2237105"/>
            <a:ext cx="10856595" cy="301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上面第一行是移除默认源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gem sources --remove https://rubygems.org/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第二行是添加淘宝源：gem sources -a https://ruby.taobao.org/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这里也可以使用另外的源，如 http://gems.ruby-china.org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第三行，查看当前使用的源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gem sources -l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。确保返回来当前的源和第二步添加的源一致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然后使用安装命令进行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gem install sacc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2530" y="107950"/>
            <a:ext cx="8058150" cy="193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6696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文件后缀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sass有两种后缀名文件：一种后缀名为sass，不使用大括号和分号；另一种是scss，这种和我们平时写的css文件格式差不多，使用大括号和分号。我们后面所有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文件都使用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后缀的文件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，以避免sass后缀名的严格格式要求报错。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sass编译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命令行编译</a:t>
            </a:r>
            <a:endParaRPr lang="zh-CN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a)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单文件编译命令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文件转为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css)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 style.scss style.css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b)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单文件监听命令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(scss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文件有改动会自动编译成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sass --watch style.scss:style.css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c)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文件夹监听命令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监听整个目录里面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文件夹的变动情况，并自动编译到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sass --watch scss:css</a:t>
            </a:r>
            <a:endParaRPr lang="zh-CN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657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d)css文件转成sass/scss文件 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 fontAlgn="auto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sass-convert style.css style.sass (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把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文件转为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sass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 fontAlgn="auto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sass-convert style.css style.scss  (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把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文件转为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scss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fontAlgn="auto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命令行其他配置选项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获取帮助命令：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sass  -h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fontAlgn="auto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其他命令：--style，--sourcemap，--debug-info等</a:t>
            </a:r>
            <a:endParaRPr lang="zh-CN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fontAlgn="auto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endParaRPr lang="zh-CN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fontAlgn="auto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endParaRPr lang="zh-CN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fontAlgn="auto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--style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表示编译后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文件风格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可取值有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nested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expanded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compact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compressed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fontAlgn="auto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--sourcemap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表示开启sourcemap调试，会生成一个后缀名为.css.map文件</a:t>
            </a:r>
            <a:endParaRPr lang="zh-CN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fontAlgn="auto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第三行是同时设置上面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个参数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fontAlgn="auto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--debug-info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表示开启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debug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模式。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后基本不再使用，而使用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sourcemap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6395" y="3227705"/>
            <a:ext cx="5781040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657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fontAlgn="auto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0" y="316865"/>
            <a:ext cx="3552190" cy="33140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0" y="48260"/>
            <a:ext cx="3456940" cy="38512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30" y="4079875"/>
            <a:ext cx="10371455" cy="2628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963930" y="48260"/>
            <a:ext cx="10856595" cy="66179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2.软件编译 </a:t>
            </a:r>
            <a:endParaRPr lang="zh-CN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这里推荐koala,它是一个优秀的免费编译器，界面清晰简洁，操作起来也非常简单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下载地址 </a:t>
            </a:r>
            <a:r>
              <a:rPr lang="zh-CN" altLang="zh-CN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http://koala-app.com/index-zh.html</a:t>
            </a:r>
            <a:endParaRPr lang="zh-CN" altLang="zh-CN" i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koala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有诸多优点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多语言支持：支持Less、Sass、CoffeeScript 和 Compass Framework。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实时编译：监听文件，当文件改变时自动执行编译，这一切都在后台运行，无需人工操作。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编译选项：既可统一设置文件的编译选项，也可单独设置某个文件的编译选项。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强大的文件右键功能：右键文件元素，即可操作打开文件，打开文件目录，打开输出文件目录，设置输出文件目录，编译，删除六大常用功能。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错误提示：在编译时如果遇到语法的错误，koala将在右下角弹出错误信息，方便定位代码错误位置。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跨平台：windows、linux、mac都能完美运行。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免费且负责：koala完全免费，而且很负责。有问题作者会及时给予答复，有意见也可以直接提交给作者。如果是使用中发现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bug,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提交后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一般在下一个版本会得到解决。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徽章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徽章">
      <a:majorFont>
        <a:latin typeface="Impact"/>
        <a:ea typeface=""/>
        <a:cs typeface=""/>
      </a:majorFont>
      <a:minorFont>
        <a:latin typeface="Gill Sans MT"/>
        <a:ea typeface=""/>
        <a:cs typeface="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4557</Words>
  <Application>WPS 演示</Application>
  <PresentationFormat>宽屏</PresentationFormat>
  <Paragraphs>168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Gill Sans MT</vt:lpstr>
      <vt:lpstr>微软雅黑</vt:lpstr>
      <vt:lpstr>Impact</vt:lpstr>
      <vt:lpstr>Segoe Print</vt:lpstr>
      <vt:lpstr>Calibri</vt:lpstr>
      <vt:lpstr>徽章</vt:lpstr>
      <vt:lpstr>SASS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343</cp:revision>
  <dcterms:created xsi:type="dcterms:W3CDTF">2016-03-29T09:04:00Z</dcterms:created>
  <dcterms:modified xsi:type="dcterms:W3CDTF">2016-09-18T08:45:19Z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