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6" r:id="rId2"/>
    <p:sldId id="777" r:id="rId3"/>
    <p:sldId id="779" r:id="rId4"/>
    <p:sldId id="256" r:id="rId5"/>
    <p:sldId id="257" r:id="rId6"/>
    <p:sldId id="77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B1EC7-5ED3-4605-8676-7168219B7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90D9EA-D2CA-4B00-8D29-5B7DA1FCC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1A173-76A1-4519-9610-9589233F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5112-5556-4834-8B17-11464EF60FB0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C5880-30C8-4130-90C8-273A5CF6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38B88-7B3F-4F44-B14F-093338C0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4DD-5397-4DEA-9BB4-9436B214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76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C2964-FDB6-44E4-AE40-FC700AAF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B3783F-A704-46CA-B254-D60E1F5C2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CAC1B-E7F6-4398-B81A-E73F2734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5112-5556-4834-8B17-11464EF60FB0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FC473-8D3E-46FC-AE69-113C2CF8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6306E-BB5D-4293-B9FC-45F54954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4DD-5397-4DEA-9BB4-9436B214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70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75E690-AC39-444A-B5FC-2C4364AD3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65E69A-0183-4108-8EBE-69E48D2F2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79A0B-71D7-4D14-A167-7DAC7573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5112-5556-4834-8B17-11464EF60FB0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B1613-19FE-40E6-9BBE-025DCC86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E8DAF-8731-4D4D-8FEF-ECF9EB80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4DD-5397-4DEA-9BB4-9436B214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8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9115F-4879-4B5F-9F2A-7751CA8F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92520-8175-40E2-BF46-67555E7D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25402-B5CF-4757-ABCA-EE4A2435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5112-5556-4834-8B17-11464EF60FB0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4141A-7643-40AA-A519-96E55293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86E81-26C8-4929-A7F5-16E91D05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4DD-5397-4DEA-9BB4-9436B214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4132B-4E79-40D0-BB7B-32111A65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BF223-F75F-4C24-841C-2499DFFA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D9240-9FAB-4C05-8614-1DB157D9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5112-5556-4834-8B17-11464EF60FB0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A24BB-F6A5-401C-8545-79EA2919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06AF5-C7E0-4688-B3EA-9D061090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4DD-5397-4DEA-9BB4-9436B214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E9271-3C42-4B88-9D7E-9099A617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1757D-6D8E-499E-93AC-E061727FB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17821-9827-4F46-9A48-80F235B81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9E973-C50A-4D0D-AAF4-BF5BADAF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5112-5556-4834-8B17-11464EF60FB0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983941-07ED-457D-8EC7-5783F81E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AE41D5-947B-4CFB-AA7C-C5059887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4DD-5397-4DEA-9BB4-9436B214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72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BCA7C-4677-49AA-B2F8-463464DA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E1FA4-F2F8-4E81-9D00-496DEC541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AF4879-D4C2-4BE0-98D0-4B8A0D3D8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22A3F4-D2C2-4A72-9C4C-4C64FA1D2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41DE29-B00C-46A5-9ECE-C3ADF16C4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F06972-A150-4033-BAEF-0202F443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5112-5556-4834-8B17-11464EF60FB0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D60521-BE8D-4943-9960-925810D8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C068B9-6C1D-4402-B1F1-A65F09C1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4DD-5397-4DEA-9BB4-9436B214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6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1CC0E-415D-444C-9976-894D9837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E35CF2-57E4-47F7-BB4A-EE6C8CD3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5112-5556-4834-8B17-11464EF60FB0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A887E7-6308-4FB7-A7C4-4D2892A2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296CC2-89AE-4E52-BFAA-E1292B9E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4DD-5397-4DEA-9BB4-9436B214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6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83990C-704E-42E0-894C-6ED490F5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5112-5556-4834-8B17-11464EF60FB0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56840E-8033-46C8-9C61-80D9B699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E3FE1-F74F-4355-ABF7-6AD6774F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4DD-5397-4DEA-9BB4-9436B214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0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AA81F-F9F8-452B-BA9B-CB27F3D3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3BCD9-BDDD-4F9F-A829-5F0870653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96F4F6-A7FB-4E87-A036-FC693BEFA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6983C-B772-4E7F-98A2-D92B2851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5112-5556-4834-8B17-11464EF60FB0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A7052-3486-4F1E-BDE3-9DBFCFD2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9B462-363C-4A02-9A4A-A1D27EAA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4DD-5397-4DEA-9BB4-9436B214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6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EB74F-B868-40B0-9956-C9AD0C70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D67DB2-F2A5-4931-9C00-DB301F0C3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43110-DBAB-4C37-8615-39E581943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164F6-3B97-4157-A9AA-867A84B2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5112-5556-4834-8B17-11464EF60FB0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03DBF-E17A-467F-9C52-86CE7D92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B45D6-91F0-456B-A192-D16A29B5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4DD-5397-4DEA-9BB4-9436B214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3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C1A3A6-DD2A-4297-A2CE-0FDF6974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61C31-571E-4FD1-A312-DBD09E28C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6D9DE-2697-43DA-A48C-4FCF2363D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A5112-5556-4834-8B17-11464EF60FB0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380FF-D4C1-436B-9C2B-86EA6447A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7C7AA-A150-4B63-91E0-28E7E81FF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F4DD-5397-4DEA-9BB4-9436B214A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3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F8D110-8CFE-42E4-BE11-C285CED5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5000" y="4089148"/>
            <a:ext cx="2743200" cy="365125"/>
          </a:xfrm>
        </p:spPr>
        <p:txBody>
          <a:bodyPr/>
          <a:lstStyle/>
          <a:p>
            <a:fld id="{AFC0EA47-5C79-47C2-8325-B83899E65CFC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213BA8-C3EA-4542-B7DF-8E942016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815"/>
            <a:ext cx="12192000" cy="9371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836417-7236-4273-9EF5-C636F3A6B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8632"/>
            <a:ext cx="12192000" cy="9371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FCB8BA-6F48-4851-897F-ED79EFF8E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3449"/>
            <a:ext cx="12192000" cy="9371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698DB7-2648-4AAC-9AC0-0B7E804C0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68008"/>
            <a:ext cx="12192000" cy="3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3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EF78925-AC6A-4454-AEE9-F687F9B7C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333"/>
          <a:stretch/>
        </p:blipFill>
        <p:spPr>
          <a:xfrm>
            <a:off x="2260600" y="932414"/>
            <a:ext cx="2641600" cy="9371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8D629F-581F-401F-B6C6-0007882F51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333"/>
          <a:stretch/>
        </p:blipFill>
        <p:spPr>
          <a:xfrm>
            <a:off x="2260600" y="2064119"/>
            <a:ext cx="2641600" cy="9371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C6A7CC-D149-438A-B2EE-1CB9EA6A8A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333"/>
          <a:stretch/>
        </p:blipFill>
        <p:spPr>
          <a:xfrm>
            <a:off x="2260600" y="3195825"/>
            <a:ext cx="2641600" cy="9371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9CE654-D6F5-48C3-9A46-243AD1329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442" y="927455"/>
            <a:ext cx="1282267" cy="31918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C064605-572D-426C-A4A5-97BD7A5FA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7158" y="928095"/>
            <a:ext cx="1282267" cy="31918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56C49A-0BB6-4031-894A-EBAD60A3B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5874" y="927454"/>
            <a:ext cx="1282267" cy="319309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420E794-4964-4464-BB5F-6784C4554E33}"/>
              </a:ext>
            </a:extLst>
          </p:cNvPr>
          <p:cNvSpPr/>
          <p:nvPr/>
        </p:nvSpPr>
        <p:spPr>
          <a:xfrm>
            <a:off x="2459099" y="4100536"/>
            <a:ext cx="978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Image</a:t>
            </a:r>
            <a:endParaRPr lang="zh-CN" altLang="en-US" sz="20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D72FAB-0D52-4264-882C-64ECEA3C46AF}"/>
              </a:ext>
            </a:extLst>
          </p:cNvPr>
          <p:cNvSpPr/>
          <p:nvPr/>
        </p:nvSpPr>
        <p:spPr>
          <a:xfrm>
            <a:off x="3780672" y="4100536"/>
            <a:ext cx="978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GT</a:t>
            </a:r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EBDC32A-F641-4608-BFBD-2FF7E40D2303}"/>
                  </a:ext>
                </a:extLst>
              </p:cNvPr>
              <p:cNvSpPr/>
              <p:nvPr/>
            </p:nvSpPr>
            <p:spPr>
              <a:xfrm>
                <a:off x="5173822" y="4100536"/>
                <a:ext cx="9783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2000" b="1" dirty="0"/>
                            <m:t>DSS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EBDC32A-F641-4608-BFBD-2FF7E40D2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822" y="4100536"/>
                <a:ext cx="9783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E400E007-31D7-498F-AD66-20F44271381A}"/>
              </a:ext>
            </a:extLst>
          </p:cNvPr>
          <p:cNvSpPr/>
          <p:nvPr/>
        </p:nvSpPr>
        <p:spPr>
          <a:xfrm>
            <a:off x="6423818" y="4100536"/>
            <a:ext cx="1054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Amulet</a:t>
            </a:r>
            <a:endParaRPr lang="zh-CN" altLang="en-US" sz="20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A601B5-0315-401D-920C-FDF5D71E4C1D}"/>
              </a:ext>
            </a:extLst>
          </p:cNvPr>
          <p:cNvSpPr/>
          <p:nvPr/>
        </p:nvSpPr>
        <p:spPr>
          <a:xfrm>
            <a:off x="7821382" y="4100536"/>
            <a:ext cx="1054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UCF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6509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982884-39F2-4E84-AB4A-CBE3389F1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073"/>
          <a:stretch/>
        </p:blipFill>
        <p:spPr>
          <a:xfrm>
            <a:off x="1109603" y="2524832"/>
            <a:ext cx="1705091" cy="1090012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2591E34-B69A-42C7-9955-A6F07FFB1A5E}"/>
              </a:ext>
            </a:extLst>
          </p:cNvPr>
          <p:cNvCxnSpPr/>
          <p:nvPr/>
        </p:nvCxnSpPr>
        <p:spPr>
          <a:xfrm>
            <a:off x="2781300" y="3075448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梯形 5">
            <a:extLst>
              <a:ext uri="{FF2B5EF4-FFF2-40B4-BE49-F238E27FC236}">
                <a16:creationId xmlns:a16="http://schemas.microsoft.com/office/drawing/2014/main" id="{E3E72408-0508-43A9-ACEC-2FAE86345FFB}"/>
              </a:ext>
            </a:extLst>
          </p:cNvPr>
          <p:cNvSpPr/>
          <p:nvPr/>
        </p:nvSpPr>
        <p:spPr>
          <a:xfrm rot="5400000">
            <a:off x="2955728" y="2417818"/>
            <a:ext cx="1873643" cy="1409700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Shared</a:t>
            </a:r>
          </a:p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Backbone</a:t>
            </a:r>
          </a:p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Network</a:t>
            </a:r>
          </a:p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(</a:t>
            </a:r>
            <a:r>
              <a:rPr lang="en-US" altLang="zh-CN" dirty="0" err="1">
                <a:ln>
                  <a:solidFill>
                    <a:schemeClr val="tx1"/>
                  </a:solidFill>
                </a:ln>
                <a:noFill/>
              </a:rPr>
              <a:t>ResNet</a:t>
            </a:r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)</a:t>
            </a:r>
            <a:endParaRPr lang="zh-CN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5067E7-573A-4AB3-9516-9472E1C0531B}"/>
              </a:ext>
            </a:extLst>
          </p:cNvPr>
          <p:cNvSpPr/>
          <p:nvPr/>
        </p:nvSpPr>
        <p:spPr>
          <a:xfrm rot="5400000" flipH="1">
            <a:off x="6541296" y="3562409"/>
            <a:ext cx="842961" cy="140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Image Caption</a:t>
            </a:r>
          </a:p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(LSTM)</a:t>
            </a:r>
            <a:endParaRPr lang="zh-CN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24BC16FF-2142-4C2E-9334-BF6D524DB50B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rot="16200000" flipH="1">
            <a:off x="4883248" y="2892580"/>
            <a:ext cx="383981" cy="2365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A2E9904-1C69-4129-BBFA-A19C86E51FBE}"/>
              </a:ext>
            </a:extLst>
          </p:cNvPr>
          <p:cNvSpPr/>
          <p:nvPr/>
        </p:nvSpPr>
        <p:spPr>
          <a:xfrm rot="5400000" flipH="1">
            <a:off x="6640514" y="1176402"/>
            <a:ext cx="644526" cy="140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Saliency Detection</a:t>
            </a:r>
            <a:endParaRPr lang="zh-CN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8033318-6D5C-49B3-8C58-5A436DAB2D55}"/>
              </a:ext>
            </a:extLst>
          </p:cNvPr>
          <p:cNvCxnSpPr>
            <a:cxnSpLocks/>
            <a:stCxn id="6" idx="1"/>
          </p:cNvCxnSpPr>
          <p:nvPr/>
        </p:nvCxnSpPr>
        <p:spPr>
          <a:xfrm rot="5400000" flipH="1" flipV="1">
            <a:off x="4842772" y="946906"/>
            <a:ext cx="464933" cy="2365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524DCE8-3A5C-494B-95F1-D7FF947BC241}"/>
              </a:ext>
            </a:extLst>
          </p:cNvPr>
          <p:cNvSpPr/>
          <p:nvPr/>
        </p:nvSpPr>
        <p:spPr>
          <a:xfrm rot="5400000" flipH="1">
            <a:off x="10171109" y="1253985"/>
            <a:ext cx="644526" cy="1219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  <a:noFill/>
              </a:rPr>
              <a:t>Output</a:t>
            </a:r>
            <a:endParaRPr lang="zh-CN" alt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B485D6A-A62A-4797-9E20-3552C5D3048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7667627" y="1863583"/>
            <a:ext cx="2216147" cy="17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738DE38A-4452-43A6-BE0E-FCCFD90506B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667627" y="1872417"/>
            <a:ext cx="1396996" cy="2394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33F376D-D9B8-4EB7-ADAF-7D473902EDA2}"/>
              </a:ext>
            </a:extLst>
          </p:cNvPr>
          <p:cNvSpPr/>
          <p:nvPr/>
        </p:nvSpPr>
        <p:spPr>
          <a:xfrm>
            <a:off x="8608119" y="3122668"/>
            <a:ext cx="913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Caption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7ACFC3-17CD-4313-9807-C3C754EB367D}"/>
              </a:ext>
            </a:extLst>
          </p:cNvPr>
          <p:cNvSpPr/>
          <p:nvPr/>
        </p:nvSpPr>
        <p:spPr>
          <a:xfrm>
            <a:off x="4091797" y="1541320"/>
            <a:ext cx="2004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multi-level features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387EE3-04EB-4181-AF38-4B562748C1DB}"/>
              </a:ext>
            </a:extLst>
          </p:cNvPr>
          <p:cNvSpPr/>
          <p:nvPr/>
        </p:nvSpPr>
        <p:spPr>
          <a:xfrm>
            <a:off x="4073136" y="3902623"/>
            <a:ext cx="2004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multi-level features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6FAEF6-651A-4D55-B54E-7E4955460DA9}"/>
              </a:ext>
            </a:extLst>
          </p:cNvPr>
          <p:cNvSpPr/>
          <p:nvPr/>
        </p:nvSpPr>
        <p:spPr>
          <a:xfrm>
            <a:off x="1527172" y="3614844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26025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69D5FAE-43D9-432F-8484-0A4CAB38AA13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2690859" y="1467648"/>
            <a:ext cx="0" cy="26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7EF902B-CAB1-435F-A5E0-07F84A0F17A3}"/>
              </a:ext>
            </a:extLst>
          </p:cNvPr>
          <p:cNvSpPr/>
          <p:nvPr/>
        </p:nvSpPr>
        <p:spPr>
          <a:xfrm>
            <a:off x="1903458" y="1736289"/>
            <a:ext cx="1574801" cy="369332"/>
          </a:xfrm>
          <a:prstGeom prst="rect">
            <a:avLst/>
          </a:prstGeom>
          <a:solidFill>
            <a:srgbClr val="73C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Conv_1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CB20869-AB48-410B-B948-E040579D894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690858" y="2105621"/>
            <a:ext cx="1" cy="31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7FEF98D-3AD2-403C-B8E3-929AC07CE940}"/>
              </a:ext>
            </a:extLst>
          </p:cNvPr>
          <p:cNvSpPr/>
          <p:nvPr/>
        </p:nvSpPr>
        <p:spPr>
          <a:xfrm>
            <a:off x="1903457" y="2416968"/>
            <a:ext cx="1574801" cy="369332"/>
          </a:xfrm>
          <a:prstGeom prst="rect">
            <a:avLst/>
          </a:prstGeom>
          <a:solidFill>
            <a:srgbClr val="73C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Res2_X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BC23324-E28A-4EBB-A34A-006F5085523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690858" y="2786300"/>
            <a:ext cx="1" cy="31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FE203AA-D6E4-497F-A46B-F193DF1CD35C}"/>
              </a:ext>
            </a:extLst>
          </p:cNvPr>
          <p:cNvSpPr/>
          <p:nvPr/>
        </p:nvSpPr>
        <p:spPr>
          <a:xfrm>
            <a:off x="1903458" y="3097647"/>
            <a:ext cx="1574801" cy="369332"/>
          </a:xfrm>
          <a:prstGeom prst="rect">
            <a:avLst/>
          </a:prstGeom>
          <a:solidFill>
            <a:srgbClr val="73C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Res3_X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6EA562F-D04D-480D-B0F6-D72F985BCF9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690857" y="3466979"/>
            <a:ext cx="2" cy="31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60A0687-A390-46CF-B012-0E9B875F5148}"/>
              </a:ext>
            </a:extLst>
          </p:cNvPr>
          <p:cNvSpPr/>
          <p:nvPr/>
        </p:nvSpPr>
        <p:spPr>
          <a:xfrm>
            <a:off x="1903456" y="3778326"/>
            <a:ext cx="1574801" cy="369332"/>
          </a:xfrm>
          <a:prstGeom prst="rect">
            <a:avLst/>
          </a:prstGeom>
          <a:solidFill>
            <a:srgbClr val="73C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Res4_X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2CEA1E9-6D13-48D6-8CD4-77BB46EAEE16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690857" y="4147658"/>
            <a:ext cx="2" cy="31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447489E-0104-49A5-A158-2103B10661F7}"/>
              </a:ext>
            </a:extLst>
          </p:cNvPr>
          <p:cNvSpPr/>
          <p:nvPr/>
        </p:nvSpPr>
        <p:spPr>
          <a:xfrm>
            <a:off x="1903458" y="4459005"/>
            <a:ext cx="1574801" cy="369332"/>
          </a:xfrm>
          <a:prstGeom prst="rect">
            <a:avLst/>
          </a:prstGeom>
          <a:solidFill>
            <a:srgbClr val="73C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Res5_X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FC42A7C-FB58-4536-8E3E-C59A34BB75BD}"/>
              </a:ext>
            </a:extLst>
          </p:cNvPr>
          <p:cNvSpPr/>
          <p:nvPr/>
        </p:nvSpPr>
        <p:spPr>
          <a:xfrm>
            <a:off x="3923790" y="5143736"/>
            <a:ext cx="1205522" cy="369332"/>
          </a:xfrm>
          <a:prstGeom prst="ellipse">
            <a:avLst/>
          </a:prstGeom>
          <a:solidFill>
            <a:srgbClr val="F3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A050ADF-5E9F-48E0-8402-104862360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7473"/>
          <a:stretch/>
        </p:blipFill>
        <p:spPr>
          <a:xfrm>
            <a:off x="1903458" y="674350"/>
            <a:ext cx="1574801" cy="793298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A04BB9D-AD55-4604-A2DB-F54F49764AAB}"/>
              </a:ext>
            </a:extLst>
          </p:cNvPr>
          <p:cNvCxnSpPr>
            <a:cxnSpLocks/>
            <a:stCxn id="18" idx="3"/>
            <a:endCxn id="14" idx="2"/>
          </p:cNvCxnSpPr>
          <p:nvPr/>
        </p:nvCxnSpPr>
        <p:spPr>
          <a:xfrm>
            <a:off x="3478256" y="5328402"/>
            <a:ext cx="44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02B9882-C0C9-4D36-8A04-7C24461BF4B8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5129312" y="5328402"/>
            <a:ext cx="44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E3ACF92-6BDD-40C7-A5A0-1EF74AA3251D}"/>
              </a:ext>
            </a:extLst>
          </p:cNvPr>
          <p:cNvSpPr/>
          <p:nvPr/>
        </p:nvSpPr>
        <p:spPr>
          <a:xfrm>
            <a:off x="1903455" y="5143736"/>
            <a:ext cx="1574801" cy="369332"/>
          </a:xfrm>
          <a:prstGeom prst="rect">
            <a:avLst/>
          </a:prstGeom>
          <a:solidFill>
            <a:srgbClr val="73C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AdaPool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D7DAAE4-C5A9-4513-A5BF-23CFBE12EF97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2690856" y="4828337"/>
            <a:ext cx="3" cy="31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4771D5EC-A86C-423D-B687-E49A47936C14}"/>
              </a:ext>
            </a:extLst>
          </p:cNvPr>
          <p:cNvSpPr/>
          <p:nvPr/>
        </p:nvSpPr>
        <p:spPr>
          <a:xfrm>
            <a:off x="5574846" y="5143736"/>
            <a:ext cx="1257300" cy="36933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9E96E4F-5588-419A-8877-20225F928345}"/>
              </a:ext>
            </a:extLst>
          </p:cNvPr>
          <p:cNvSpPr/>
          <p:nvPr/>
        </p:nvSpPr>
        <p:spPr>
          <a:xfrm>
            <a:off x="7277680" y="5143736"/>
            <a:ext cx="1257300" cy="36933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2B6DA99-1390-4352-A305-5A17D994DE38}"/>
              </a:ext>
            </a:extLst>
          </p:cNvPr>
          <p:cNvSpPr/>
          <p:nvPr/>
        </p:nvSpPr>
        <p:spPr>
          <a:xfrm>
            <a:off x="9994189" y="5143736"/>
            <a:ext cx="1257300" cy="369332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64DF2CF-00A5-4437-8318-E0AC3EE724EE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6832146" y="5328402"/>
            <a:ext cx="44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35DFCE9-B90E-40ED-9CBC-48DDB9D08C4C}"/>
              </a:ext>
            </a:extLst>
          </p:cNvPr>
          <p:cNvCxnSpPr>
            <a:cxnSpLocks/>
            <a:stCxn id="21" idx="6"/>
            <a:endCxn id="25" idx="1"/>
          </p:cNvCxnSpPr>
          <p:nvPr/>
        </p:nvCxnSpPr>
        <p:spPr>
          <a:xfrm>
            <a:off x="8534980" y="5328402"/>
            <a:ext cx="445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778FD54-A22A-4AD1-BC45-1B16B73D277F}"/>
              </a:ext>
            </a:extLst>
          </p:cNvPr>
          <p:cNvSpPr/>
          <p:nvPr/>
        </p:nvSpPr>
        <p:spPr>
          <a:xfrm>
            <a:off x="8980514" y="5143736"/>
            <a:ext cx="56814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F83BD9-F163-4EF5-89F2-43C43E74F019}"/>
              </a:ext>
            </a:extLst>
          </p:cNvPr>
          <p:cNvCxnSpPr>
            <a:cxnSpLocks/>
            <a:stCxn id="25" idx="3"/>
            <a:endCxn id="22" idx="2"/>
          </p:cNvCxnSpPr>
          <p:nvPr/>
        </p:nvCxnSpPr>
        <p:spPr>
          <a:xfrm>
            <a:off x="9548656" y="5328402"/>
            <a:ext cx="44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2C15D07-F43D-43B3-A104-FEAB33458CC3}"/>
              </a:ext>
            </a:extLst>
          </p:cNvPr>
          <p:cNvSpPr/>
          <p:nvPr/>
        </p:nvSpPr>
        <p:spPr>
          <a:xfrm>
            <a:off x="5694294" y="5920251"/>
            <a:ext cx="10184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&lt;start&gt;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628F7C-642A-4471-9F93-9D1FE9107850}"/>
              </a:ext>
            </a:extLst>
          </p:cNvPr>
          <p:cNvCxnSpPr>
            <a:cxnSpLocks/>
            <a:stCxn id="27" idx="0"/>
            <a:endCxn id="20" idx="4"/>
          </p:cNvCxnSpPr>
          <p:nvPr/>
        </p:nvCxnSpPr>
        <p:spPr>
          <a:xfrm flipV="1">
            <a:off x="6203496" y="5513068"/>
            <a:ext cx="0" cy="40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59CF414-1C88-44D2-89CE-71B68E00CAA7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V="1">
            <a:off x="6203493" y="3698468"/>
            <a:ext cx="2331486" cy="69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8B5D857-0DDA-4C41-96A4-4EC742123C5B}"/>
                  </a:ext>
                </a:extLst>
              </p:cNvPr>
              <p:cNvSpPr/>
              <p:nvPr/>
            </p:nvSpPr>
            <p:spPr>
              <a:xfrm>
                <a:off x="7397128" y="5920251"/>
                <a:ext cx="1018404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8B5D857-0DDA-4C41-96A4-4EC742123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128" y="5920251"/>
                <a:ext cx="10184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7866C39-FE3D-4DF7-81D0-45B467298AD0}"/>
              </a:ext>
            </a:extLst>
          </p:cNvPr>
          <p:cNvCxnSpPr>
            <a:cxnSpLocks/>
            <a:stCxn id="30" idx="0"/>
            <a:endCxn id="21" idx="4"/>
          </p:cNvCxnSpPr>
          <p:nvPr/>
        </p:nvCxnSpPr>
        <p:spPr>
          <a:xfrm flipV="1">
            <a:off x="7906330" y="5513068"/>
            <a:ext cx="0" cy="40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B68AE95-2D93-43DD-B384-F91B38EC6D1A}"/>
                  </a:ext>
                </a:extLst>
              </p:cNvPr>
              <p:cNvSpPr/>
              <p:nvPr/>
            </p:nvSpPr>
            <p:spPr>
              <a:xfrm>
                <a:off x="10118365" y="5920251"/>
                <a:ext cx="1018404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B68AE95-2D93-43DD-B384-F91B38EC6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365" y="5920251"/>
                <a:ext cx="10184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4143EC5-98AB-4F7F-868C-2FBF9E4B6691}"/>
              </a:ext>
            </a:extLst>
          </p:cNvPr>
          <p:cNvCxnSpPr>
            <a:cxnSpLocks/>
            <a:stCxn id="32" idx="0"/>
            <a:endCxn id="22" idx="4"/>
          </p:cNvCxnSpPr>
          <p:nvPr/>
        </p:nvCxnSpPr>
        <p:spPr>
          <a:xfrm flipH="1" flipV="1">
            <a:off x="10622839" y="5513068"/>
            <a:ext cx="4728" cy="40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ECFC5CC-7819-4F7C-8CEE-242DD04D1645}"/>
              </a:ext>
            </a:extLst>
          </p:cNvPr>
          <p:cNvCxnSpPr>
            <a:cxnSpLocks/>
            <a:stCxn id="40" idx="0"/>
            <a:endCxn id="43" idx="2"/>
          </p:cNvCxnSpPr>
          <p:nvPr/>
        </p:nvCxnSpPr>
        <p:spPr>
          <a:xfrm flipH="1" flipV="1">
            <a:off x="8534979" y="3698468"/>
            <a:ext cx="2087855" cy="69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B76920D6-0F14-4693-B24D-BA2DA0646C84}"/>
              </a:ext>
            </a:extLst>
          </p:cNvPr>
          <p:cNvSpPr/>
          <p:nvPr/>
        </p:nvSpPr>
        <p:spPr>
          <a:xfrm>
            <a:off x="5694294" y="4410708"/>
            <a:ext cx="1018404" cy="3113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18C70C3-111C-401E-AC5A-463D7AA2DB64}"/>
              </a:ext>
            </a:extLst>
          </p:cNvPr>
          <p:cNvCxnSpPr>
            <a:cxnSpLocks/>
            <a:stCxn id="39" idx="0"/>
            <a:endCxn id="43" idx="2"/>
          </p:cNvCxnSpPr>
          <p:nvPr/>
        </p:nvCxnSpPr>
        <p:spPr>
          <a:xfrm flipV="1">
            <a:off x="7906335" y="3698468"/>
            <a:ext cx="628644" cy="69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E00D75F-02E5-4B37-A2A8-D8A1CEB7C51C}"/>
              </a:ext>
            </a:extLst>
          </p:cNvPr>
          <p:cNvCxnSpPr>
            <a:cxnSpLocks/>
            <a:stCxn id="20" idx="0"/>
            <a:endCxn id="35" idx="2"/>
          </p:cNvCxnSpPr>
          <p:nvPr/>
        </p:nvCxnSpPr>
        <p:spPr>
          <a:xfrm flipV="1">
            <a:off x="6203496" y="4722056"/>
            <a:ext cx="0" cy="4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720B93D-F5B4-4A29-A6D6-C5C5B01E4734}"/>
                  </a:ext>
                </a:extLst>
              </p:cNvPr>
              <p:cNvSpPr/>
              <p:nvPr/>
            </p:nvSpPr>
            <p:spPr>
              <a:xfrm>
                <a:off x="5574846" y="4389178"/>
                <a:ext cx="1257294" cy="3544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720B93D-F5B4-4A29-A6D6-C5C5B01E4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846" y="4389178"/>
                <a:ext cx="1257294" cy="354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24F0F2B-D204-4071-906E-66ACB6BCA96D}"/>
                  </a:ext>
                </a:extLst>
              </p:cNvPr>
              <p:cNvSpPr/>
              <p:nvPr/>
            </p:nvSpPr>
            <p:spPr>
              <a:xfrm>
                <a:off x="7277690" y="4389178"/>
                <a:ext cx="1257289" cy="3544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24F0F2B-D204-4071-906E-66ACB6BCA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90" y="4389178"/>
                <a:ext cx="1257289" cy="354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7EB0BB4-7593-4430-8C7E-392FBDA93260}"/>
                  </a:ext>
                </a:extLst>
              </p:cNvPr>
              <p:cNvSpPr/>
              <p:nvPr/>
            </p:nvSpPr>
            <p:spPr>
              <a:xfrm>
                <a:off x="9994189" y="4389178"/>
                <a:ext cx="1257289" cy="3544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7EB0BB4-7593-4430-8C7E-392FBDA93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189" y="4389178"/>
                <a:ext cx="1257289" cy="3544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DD9E70F-FDA5-4E44-BE82-E5DDCA7F13BC}"/>
              </a:ext>
            </a:extLst>
          </p:cNvPr>
          <p:cNvCxnSpPr>
            <a:cxnSpLocks/>
            <a:stCxn id="21" idx="0"/>
            <a:endCxn id="39" idx="2"/>
          </p:cNvCxnSpPr>
          <p:nvPr/>
        </p:nvCxnSpPr>
        <p:spPr>
          <a:xfrm flipV="1">
            <a:off x="7906330" y="4743587"/>
            <a:ext cx="5" cy="40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72445C9-21F0-4285-98FA-A40AE471C573}"/>
              </a:ext>
            </a:extLst>
          </p:cNvPr>
          <p:cNvCxnSpPr>
            <a:cxnSpLocks/>
            <a:stCxn id="22" idx="0"/>
            <a:endCxn id="40" idx="2"/>
          </p:cNvCxnSpPr>
          <p:nvPr/>
        </p:nvCxnSpPr>
        <p:spPr>
          <a:xfrm flipH="1" flipV="1">
            <a:off x="10622834" y="4743587"/>
            <a:ext cx="5" cy="40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2A7BA2A2-BD61-47A7-9AE8-B97DE62806BF}"/>
              </a:ext>
            </a:extLst>
          </p:cNvPr>
          <p:cNvSpPr/>
          <p:nvPr/>
        </p:nvSpPr>
        <p:spPr>
          <a:xfrm>
            <a:off x="7492980" y="3159532"/>
            <a:ext cx="2083997" cy="538936"/>
          </a:xfrm>
          <a:prstGeom prst="rect">
            <a:avLst/>
          </a:prstGeom>
          <a:solidFill>
            <a:srgbClr val="FBE5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BE32B32-E363-4DE8-AEA8-BD0A1E7C1285}"/>
                  </a:ext>
                </a:extLst>
              </p:cNvPr>
              <p:cNvSpPr/>
              <p:nvPr/>
            </p:nvSpPr>
            <p:spPr>
              <a:xfrm>
                <a:off x="7906330" y="2359619"/>
                <a:ext cx="1257294" cy="3544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BE32B32-E363-4DE8-AEA8-BD0A1E7C1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330" y="2359619"/>
                <a:ext cx="1257294" cy="3544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C7776F0-91D8-4E1A-9439-E189F72455F5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8534977" y="2714028"/>
            <a:ext cx="2" cy="44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DA3A9A9F-18DA-48A2-B897-0900DD883556}"/>
              </a:ext>
            </a:extLst>
          </p:cNvPr>
          <p:cNvSpPr/>
          <p:nvPr/>
        </p:nvSpPr>
        <p:spPr>
          <a:xfrm>
            <a:off x="2064721" y="305018"/>
            <a:ext cx="125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(3 * H * W)</a:t>
            </a:r>
          </a:p>
        </p:txBody>
      </p:sp>
    </p:spTree>
    <p:extLst>
      <p:ext uri="{BB962C8B-B14F-4D97-AF65-F5344CB8AC3E}">
        <p14:creationId xmlns:p14="http://schemas.microsoft.com/office/powerpoint/2010/main" val="146062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C7F066-5FD5-46A9-8BED-08B647840F0B}"/>
              </a:ext>
            </a:extLst>
          </p:cNvPr>
          <p:cNvSpPr/>
          <p:nvPr/>
        </p:nvSpPr>
        <p:spPr>
          <a:xfrm>
            <a:off x="191085" y="3824256"/>
            <a:ext cx="3682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(a) A </a:t>
            </a:r>
            <a:r>
              <a:rPr lang="en-US" altLang="zh-CN" sz="2400" dirty="0">
                <a:solidFill>
                  <a:srgbClr val="FF0000"/>
                </a:solidFill>
              </a:rPr>
              <a:t>stop sign</a:t>
            </a:r>
            <a:r>
              <a:rPr lang="en-US" altLang="zh-CN" sz="2400" dirty="0"/>
              <a:t> is on a road with a mountain in the background.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CE101A-DA14-401B-A617-AF0FC1C4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1" y="80609"/>
            <a:ext cx="3803754" cy="37436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7AF7A6-5082-45AA-9050-E8EC06DAD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69"/>
          <a:stretch/>
        </p:blipFill>
        <p:spPr>
          <a:xfrm>
            <a:off x="4090986" y="80610"/>
            <a:ext cx="3803754" cy="37436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5BF1E2-E1E1-4CD3-A1F1-168D13608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901" y="80608"/>
            <a:ext cx="3803754" cy="37436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A5868ED-CEEC-4FDC-9B74-67C2E7B2B467}"/>
              </a:ext>
            </a:extLst>
          </p:cNvPr>
          <p:cNvSpPr/>
          <p:nvPr/>
        </p:nvSpPr>
        <p:spPr>
          <a:xfrm>
            <a:off x="4149928" y="3812440"/>
            <a:ext cx="36828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/>
              <a:t>(b) A </a:t>
            </a:r>
            <a:r>
              <a:rPr lang="en-US" altLang="zh-CN" sz="2400" dirty="0">
                <a:solidFill>
                  <a:srgbClr val="FF0000"/>
                </a:solidFill>
              </a:rPr>
              <a:t>giraffe</a:t>
            </a:r>
            <a:r>
              <a:rPr lang="en-US" altLang="zh-CN" sz="2000" dirty="0"/>
              <a:t> standing in a forest with trees in the background.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9146DC-4D47-4E61-BB13-7296BD925574}"/>
              </a:ext>
            </a:extLst>
          </p:cNvPr>
          <p:cNvSpPr/>
          <p:nvPr/>
        </p:nvSpPr>
        <p:spPr>
          <a:xfrm>
            <a:off x="8112328" y="3798866"/>
            <a:ext cx="3682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(c) A group of </a:t>
            </a:r>
            <a:r>
              <a:rPr lang="en-US" altLang="zh-CN" sz="2400" dirty="0">
                <a:solidFill>
                  <a:srgbClr val="FF0000"/>
                </a:solidFill>
              </a:rPr>
              <a:t>people</a:t>
            </a:r>
            <a:r>
              <a:rPr lang="en-US" altLang="zh-CN" sz="2400" dirty="0"/>
              <a:t> sitting on a </a:t>
            </a:r>
            <a:r>
              <a:rPr lang="en-US" altLang="zh-CN" sz="2400" dirty="0">
                <a:solidFill>
                  <a:srgbClr val="FF0000"/>
                </a:solidFill>
              </a:rPr>
              <a:t>boat</a:t>
            </a:r>
            <a:r>
              <a:rPr lang="en-US" altLang="zh-CN" sz="2400" dirty="0"/>
              <a:t> in the water.</a:t>
            </a:r>
          </a:p>
        </p:txBody>
      </p:sp>
    </p:spTree>
    <p:extLst>
      <p:ext uri="{BB962C8B-B14F-4D97-AF65-F5344CB8AC3E}">
        <p14:creationId xmlns:p14="http://schemas.microsoft.com/office/powerpoint/2010/main" val="285908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F46FC20-89AF-49CC-B86F-3D829BE311A4}"/>
              </a:ext>
            </a:extLst>
          </p:cNvPr>
          <p:cNvCxnSpPr>
            <a:cxnSpLocks/>
            <a:stCxn id="53" idx="2"/>
            <a:endCxn id="5" idx="0"/>
          </p:cNvCxnSpPr>
          <p:nvPr/>
        </p:nvCxnSpPr>
        <p:spPr>
          <a:xfrm>
            <a:off x="2690859" y="1018545"/>
            <a:ext cx="0" cy="23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F235E7E1-EA30-4FAB-B693-7FE45326F3F5}"/>
              </a:ext>
            </a:extLst>
          </p:cNvPr>
          <p:cNvSpPr/>
          <p:nvPr/>
        </p:nvSpPr>
        <p:spPr>
          <a:xfrm>
            <a:off x="1903458" y="1251498"/>
            <a:ext cx="1574801" cy="561125"/>
          </a:xfrm>
          <a:prstGeom prst="rect">
            <a:avLst/>
          </a:prstGeom>
          <a:solidFill>
            <a:srgbClr val="73C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Conv_1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256*256*64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BDF4263-5F31-4A70-83B0-0B75DA52437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690859" y="1812623"/>
            <a:ext cx="0" cy="27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A5C1F70-5578-4319-B41A-712ECD499366}"/>
              </a:ext>
            </a:extLst>
          </p:cNvPr>
          <p:cNvSpPr/>
          <p:nvPr/>
        </p:nvSpPr>
        <p:spPr>
          <a:xfrm>
            <a:off x="1903458" y="2092569"/>
            <a:ext cx="1574801" cy="561125"/>
          </a:xfrm>
          <a:prstGeom prst="rect">
            <a:avLst/>
          </a:prstGeom>
          <a:solidFill>
            <a:srgbClr val="73C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Res2_X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128*128*256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F60966B-524F-49BB-B7C2-188BA33122A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690859" y="2653694"/>
            <a:ext cx="0" cy="27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F9A42DD-5685-438E-A766-7F529E543FFA}"/>
              </a:ext>
            </a:extLst>
          </p:cNvPr>
          <p:cNvSpPr/>
          <p:nvPr/>
        </p:nvSpPr>
        <p:spPr>
          <a:xfrm>
            <a:off x="1903458" y="2933640"/>
            <a:ext cx="1574801" cy="561125"/>
          </a:xfrm>
          <a:prstGeom prst="rect">
            <a:avLst/>
          </a:prstGeom>
          <a:solidFill>
            <a:srgbClr val="73C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Res3_X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64*64*512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9B622E8-E433-472F-8660-07685992A60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690859" y="3494765"/>
            <a:ext cx="0" cy="27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83CA0C3-127E-49C4-AA1C-4D6AE4E6D6E5}"/>
              </a:ext>
            </a:extLst>
          </p:cNvPr>
          <p:cNvSpPr/>
          <p:nvPr/>
        </p:nvSpPr>
        <p:spPr>
          <a:xfrm>
            <a:off x="1903458" y="3774711"/>
            <a:ext cx="1574801" cy="561125"/>
          </a:xfrm>
          <a:prstGeom prst="rect">
            <a:avLst/>
          </a:prstGeom>
          <a:solidFill>
            <a:srgbClr val="73C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Res4_X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32*32*1024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86AC640-ADAA-40E9-B8AD-A58400E2D30D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690859" y="4335836"/>
            <a:ext cx="0" cy="27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186D05A-861E-4A76-B8C6-888B779B0406}"/>
              </a:ext>
            </a:extLst>
          </p:cNvPr>
          <p:cNvSpPr/>
          <p:nvPr/>
        </p:nvSpPr>
        <p:spPr>
          <a:xfrm>
            <a:off x="1903458" y="4615783"/>
            <a:ext cx="1574801" cy="561125"/>
          </a:xfrm>
          <a:prstGeom prst="rect">
            <a:avLst/>
          </a:prstGeom>
          <a:solidFill>
            <a:srgbClr val="73C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Res5_X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16*16*2048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9DD76B5-D74B-47B4-9F02-0F7622570411}"/>
              </a:ext>
            </a:extLst>
          </p:cNvPr>
          <p:cNvSpPr/>
          <p:nvPr/>
        </p:nvSpPr>
        <p:spPr>
          <a:xfrm>
            <a:off x="4889902" y="5600827"/>
            <a:ext cx="1257300" cy="56112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LSTM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4175DC-E41B-459A-A383-57898936096C}"/>
              </a:ext>
            </a:extLst>
          </p:cNvPr>
          <p:cNvSpPr/>
          <p:nvPr/>
        </p:nvSpPr>
        <p:spPr>
          <a:xfrm>
            <a:off x="6832604" y="5221192"/>
            <a:ext cx="190494" cy="82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711F1A-CC8D-469E-813E-889CC9995CB8}"/>
              </a:ext>
            </a:extLst>
          </p:cNvPr>
          <p:cNvSpPr/>
          <p:nvPr/>
        </p:nvSpPr>
        <p:spPr>
          <a:xfrm>
            <a:off x="6985004" y="5373592"/>
            <a:ext cx="190494" cy="82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2ED90B8-8B7D-47EE-AEEC-6C9F2D2F3B12}"/>
              </a:ext>
            </a:extLst>
          </p:cNvPr>
          <p:cNvSpPr/>
          <p:nvPr/>
        </p:nvSpPr>
        <p:spPr>
          <a:xfrm>
            <a:off x="7315204" y="5665692"/>
            <a:ext cx="190494" cy="82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7B636B4-A23F-431F-A7F5-228442A53D85}"/>
              </a:ext>
            </a:extLst>
          </p:cNvPr>
          <p:cNvSpPr/>
          <p:nvPr/>
        </p:nvSpPr>
        <p:spPr>
          <a:xfrm>
            <a:off x="7467604" y="5818092"/>
            <a:ext cx="190494" cy="82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C0EC52-6B06-47D6-A59E-CC54C2CDFF6F}"/>
              </a:ext>
            </a:extLst>
          </p:cNvPr>
          <p:cNvSpPr txBox="1"/>
          <p:nvPr/>
        </p:nvSpPr>
        <p:spPr>
          <a:xfrm>
            <a:off x="7048498" y="5644450"/>
            <a:ext cx="29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F933780-B585-47F8-819D-A3E3869B9F16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6147202" y="5874246"/>
            <a:ext cx="1193402" cy="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9F465C6-1FFA-4CE9-BDC4-6B5F1B602ECD}"/>
              </a:ext>
            </a:extLst>
          </p:cNvPr>
          <p:cNvSpPr/>
          <p:nvPr/>
        </p:nvSpPr>
        <p:spPr>
          <a:xfrm>
            <a:off x="5139282" y="4615783"/>
            <a:ext cx="2117972" cy="56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16*16*(2048+512)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24B24C-0455-441E-9B43-0DFDBEC5FE0B}"/>
              </a:ext>
            </a:extLst>
          </p:cNvPr>
          <p:cNvSpPr/>
          <p:nvPr/>
        </p:nvSpPr>
        <p:spPr>
          <a:xfrm>
            <a:off x="5139283" y="3774711"/>
            <a:ext cx="2117970" cy="56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32*32*(1024+512)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670155-D327-4348-9A12-277870E95F14}"/>
              </a:ext>
            </a:extLst>
          </p:cNvPr>
          <p:cNvCxnSpPr>
            <a:cxnSpLocks/>
            <a:stCxn id="13" idx="3"/>
            <a:endCxn id="66" idx="2"/>
          </p:cNvCxnSpPr>
          <p:nvPr/>
        </p:nvCxnSpPr>
        <p:spPr>
          <a:xfrm>
            <a:off x="3478259" y="4896346"/>
            <a:ext cx="1102132" cy="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6D3724-9F1E-4F83-876F-B1DEF11BA8AD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6198268" y="4335836"/>
            <a:ext cx="0" cy="27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EA564B1-4D65-4F6D-8704-3A2294F14289}"/>
              </a:ext>
            </a:extLst>
          </p:cNvPr>
          <p:cNvSpPr/>
          <p:nvPr/>
        </p:nvSpPr>
        <p:spPr>
          <a:xfrm>
            <a:off x="5139284" y="2933640"/>
            <a:ext cx="2117969" cy="56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Up3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64*64*(512+512)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CF20A4A-B5CB-49BE-8EA2-6F11262CB3A3}"/>
              </a:ext>
            </a:extLst>
          </p:cNvPr>
          <p:cNvCxnSpPr>
            <a:cxnSpLocks/>
            <a:stCxn id="22" idx="0"/>
            <a:endCxn id="25" idx="2"/>
          </p:cNvCxnSpPr>
          <p:nvPr/>
        </p:nvCxnSpPr>
        <p:spPr>
          <a:xfrm flipV="1">
            <a:off x="6198268" y="3494765"/>
            <a:ext cx="1" cy="27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0E8E376-0F8D-46C3-B30A-005D3EFE75B7}"/>
              </a:ext>
            </a:extLst>
          </p:cNvPr>
          <p:cNvSpPr/>
          <p:nvPr/>
        </p:nvSpPr>
        <p:spPr>
          <a:xfrm>
            <a:off x="5132536" y="2092569"/>
            <a:ext cx="2131465" cy="56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Up4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128*128*(256+512)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A3CD376-5E4E-4EA0-B04F-0737587F7129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6198269" y="2653694"/>
            <a:ext cx="0" cy="27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BD1908B-B42B-436C-9F09-FAC4E3CBCD78}"/>
              </a:ext>
            </a:extLst>
          </p:cNvPr>
          <p:cNvCxnSpPr>
            <a:cxnSpLocks/>
            <a:stCxn id="11" idx="3"/>
            <a:endCxn id="65" idx="2"/>
          </p:cNvCxnSpPr>
          <p:nvPr/>
        </p:nvCxnSpPr>
        <p:spPr>
          <a:xfrm>
            <a:off x="3478259" y="4055274"/>
            <a:ext cx="1090062" cy="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8415F67-18AE-41B0-B729-C391E0E1355B}"/>
              </a:ext>
            </a:extLst>
          </p:cNvPr>
          <p:cNvCxnSpPr>
            <a:cxnSpLocks/>
            <a:stCxn id="9" idx="3"/>
            <a:endCxn id="64" idx="2"/>
          </p:cNvCxnSpPr>
          <p:nvPr/>
        </p:nvCxnSpPr>
        <p:spPr>
          <a:xfrm flipV="1">
            <a:off x="3478259" y="3210977"/>
            <a:ext cx="1100940" cy="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EDE56EA-CD58-4ECF-921C-CD11C3B2E570}"/>
              </a:ext>
            </a:extLst>
          </p:cNvPr>
          <p:cNvCxnSpPr>
            <a:cxnSpLocks/>
            <a:stCxn id="5" idx="3"/>
            <a:endCxn id="62" idx="2"/>
          </p:cNvCxnSpPr>
          <p:nvPr/>
        </p:nvCxnSpPr>
        <p:spPr>
          <a:xfrm flipV="1">
            <a:off x="3478259" y="1529896"/>
            <a:ext cx="1100941" cy="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9799E8E-71B0-499B-823D-BDB4789EA401}"/>
              </a:ext>
            </a:extLst>
          </p:cNvPr>
          <p:cNvSpPr/>
          <p:nvPr/>
        </p:nvSpPr>
        <p:spPr>
          <a:xfrm>
            <a:off x="5133349" y="1251498"/>
            <a:ext cx="2129839" cy="561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256*256 *(128+512)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4134933-C858-489D-8CAC-6EAD4B28A70C}"/>
              </a:ext>
            </a:extLst>
          </p:cNvPr>
          <p:cNvCxnSpPr>
            <a:cxnSpLocks/>
            <a:stCxn id="27" idx="0"/>
            <a:endCxn id="32" idx="2"/>
          </p:cNvCxnSpPr>
          <p:nvPr/>
        </p:nvCxnSpPr>
        <p:spPr>
          <a:xfrm flipV="1">
            <a:off x="6198269" y="1812623"/>
            <a:ext cx="0" cy="27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99749A7-EA00-4F4C-8056-E00A6A883FB5}"/>
              </a:ext>
            </a:extLst>
          </p:cNvPr>
          <p:cNvCxnSpPr>
            <a:cxnSpLocks/>
            <a:stCxn id="32" idx="0"/>
            <a:endCxn id="54" idx="2"/>
          </p:cNvCxnSpPr>
          <p:nvPr/>
        </p:nvCxnSpPr>
        <p:spPr>
          <a:xfrm flipH="1" flipV="1">
            <a:off x="6198268" y="999120"/>
            <a:ext cx="1" cy="25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17916E9-E8EE-4063-B597-05FDEE1527B0}"/>
              </a:ext>
            </a:extLst>
          </p:cNvPr>
          <p:cNvCxnSpPr>
            <a:cxnSpLocks/>
            <a:stCxn id="7" idx="3"/>
            <a:endCxn id="63" idx="2"/>
          </p:cNvCxnSpPr>
          <p:nvPr/>
        </p:nvCxnSpPr>
        <p:spPr>
          <a:xfrm>
            <a:off x="3478259" y="2373132"/>
            <a:ext cx="1102088" cy="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13C61FB-2442-422C-8B12-BEBAD51F4760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7662682" y="5874246"/>
            <a:ext cx="1378156" cy="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83CA9D2-BBE8-411C-A8D5-91E82F141F0A}"/>
              </a:ext>
            </a:extLst>
          </p:cNvPr>
          <p:cNvSpPr/>
          <p:nvPr/>
        </p:nvSpPr>
        <p:spPr>
          <a:xfrm>
            <a:off x="9040838" y="5462491"/>
            <a:ext cx="190494" cy="823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59B26C63-15CC-4109-B66D-6C12DB0BBA95}"/>
              </a:ext>
            </a:extLst>
          </p:cNvPr>
          <p:cNvCxnSpPr>
            <a:cxnSpLocks/>
            <a:stCxn id="37" idx="3"/>
            <a:endCxn id="21" idx="3"/>
          </p:cNvCxnSpPr>
          <p:nvPr/>
        </p:nvCxnSpPr>
        <p:spPr>
          <a:xfrm flipH="1" flipV="1">
            <a:off x="7257254" y="4896346"/>
            <a:ext cx="1974078" cy="977900"/>
          </a:xfrm>
          <a:prstGeom prst="bentConnector3">
            <a:avLst>
              <a:gd name="adj1" fmla="val -1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86D8252D-1343-4C38-8B4D-854BD735BCEC}"/>
              </a:ext>
            </a:extLst>
          </p:cNvPr>
          <p:cNvCxnSpPr>
            <a:cxnSpLocks/>
            <a:endCxn id="22" idx="3"/>
          </p:cNvCxnSpPr>
          <p:nvPr/>
        </p:nvCxnSpPr>
        <p:spPr>
          <a:xfrm rot="10800000">
            <a:off x="7257253" y="4055274"/>
            <a:ext cx="2243888" cy="857106"/>
          </a:xfrm>
          <a:prstGeom prst="bentConnector3">
            <a:avLst>
              <a:gd name="adj1" fmla="val -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9998E4E-74B8-4B93-B88B-9083E387B833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>
            <a:off x="7257253" y="3214203"/>
            <a:ext cx="2243888" cy="835396"/>
          </a:xfrm>
          <a:prstGeom prst="bentConnector3">
            <a:avLst>
              <a:gd name="adj1" fmla="val -2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53D1AA25-C0C0-4B7F-A1EE-87ECE6CA90CA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>
            <a:off x="7264001" y="2373132"/>
            <a:ext cx="2237140" cy="837844"/>
          </a:xfrm>
          <a:prstGeom prst="bentConnector3">
            <a:avLst>
              <a:gd name="adj1" fmla="val -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E40D2D5-0FD8-4A0C-9AD6-E2CB020B526C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7263189" y="1532061"/>
            <a:ext cx="2237953" cy="840558"/>
          </a:xfrm>
          <a:prstGeom prst="bentConnector3">
            <a:avLst>
              <a:gd name="adj1" fmla="val -1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6720B2B-141E-4313-B821-997FB39995D8}"/>
              </a:ext>
            </a:extLst>
          </p:cNvPr>
          <p:cNvSpPr/>
          <p:nvPr/>
        </p:nvSpPr>
        <p:spPr>
          <a:xfrm>
            <a:off x="6600626" y="6568896"/>
            <a:ext cx="1429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Hidden State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3508E30-43B6-4E7B-BAA0-45D80CD194D6}"/>
              </a:ext>
            </a:extLst>
          </p:cNvPr>
          <p:cNvSpPr/>
          <p:nvPr/>
        </p:nvSpPr>
        <p:spPr>
          <a:xfrm>
            <a:off x="2062208" y="5600826"/>
            <a:ext cx="1257300" cy="561125"/>
          </a:xfrm>
          <a:prstGeom prst="ellipse">
            <a:avLst/>
          </a:prstGeom>
          <a:solidFill>
            <a:srgbClr val="F39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PPM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8AC96B5-5643-4C3F-AA8A-18FFA0A73AB1}"/>
              </a:ext>
            </a:extLst>
          </p:cNvPr>
          <p:cNvSpPr/>
          <p:nvPr/>
        </p:nvSpPr>
        <p:spPr>
          <a:xfrm>
            <a:off x="7732090" y="6220880"/>
            <a:ext cx="3135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Caption Embedded Vector(512)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B7566BC-C6E5-4AAF-8FDA-B10993C015EE}"/>
              </a:ext>
            </a:extLst>
          </p:cNvPr>
          <p:cNvSpPr/>
          <p:nvPr/>
        </p:nvSpPr>
        <p:spPr>
          <a:xfrm>
            <a:off x="1189716" y="6124268"/>
            <a:ext cx="3187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Global Supervised </a:t>
            </a:r>
            <a:r>
              <a:rPr lang="en-US" altLang="zh-CN" dirty="0"/>
              <a:t>Information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B1775D4-03F0-4829-A32F-E33C47BBFAB5}"/>
              </a:ext>
            </a:extLst>
          </p:cNvPr>
          <p:cNvSpPr/>
          <p:nvPr/>
        </p:nvSpPr>
        <p:spPr>
          <a:xfrm>
            <a:off x="7705002" y="4324107"/>
            <a:ext cx="123463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pPr algn="dist"/>
            <a:r>
              <a:rPr lang="en-US" altLang="zh-CN" dirty="0">
                <a:latin typeface="NimbusRomNo9L-Regu"/>
              </a:rPr>
              <a:t>16*16*512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BE5DF0F-06B1-48E3-9AF7-043C3BDABA58}"/>
              </a:ext>
            </a:extLst>
          </p:cNvPr>
          <p:cNvSpPr/>
          <p:nvPr/>
        </p:nvSpPr>
        <p:spPr>
          <a:xfrm>
            <a:off x="7705002" y="3469096"/>
            <a:ext cx="123463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pPr algn="dist"/>
            <a:r>
              <a:rPr lang="en-US" altLang="zh-CN" dirty="0">
                <a:latin typeface="NimbusRomNo9L-Regu"/>
              </a:rPr>
              <a:t>32*32*512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E507CBF-642C-4054-8B9B-B585FB2923C6}"/>
              </a:ext>
            </a:extLst>
          </p:cNvPr>
          <p:cNvSpPr/>
          <p:nvPr/>
        </p:nvSpPr>
        <p:spPr>
          <a:xfrm>
            <a:off x="7705002" y="2519126"/>
            <a:ext cx="123463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pPr algn="dist"/>
            <a:r>
              <a:rPr lang="en-US" altLang="zh-CN" dirty="0">
                <a:latin typeface="NimbusRomNo9L-Regu"/>
              </a:rPr>
              <a:t>64*64*512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E51566B-ECCC-4F20-B25B-1ADB1CC48DD8}"/>
              </a:ext>
            </a:extLst>
          </p:cNvPr>
          <p:cNvSpPr/>
          <p:nvPr/>
        </p:nvSpPr>
        <p:spPr>
          <a:xfrm>
            <a:off x="7587982" y="1702061"/>
            <a:ext cx="1468672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pPr algn="dist"/>
            <a:r>
              <a:rPr lang="en-US" altLang="zh-CN" dirty="0">
                <a:latin typeface="NimbusRomNo9L-Regu"/>
              </a:rPr>
              <a:t>128*128*512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474767B-0338-4679-BE66-DD90DA4FF575}"/>
              </a:ext>
            </a:extLst>
          </p:cNvPr>
          <p:cNvSpPr/>
          <p:nvPr/>
        </p:nvSpPr>
        <p:spPr>
          <a:xfrm>
            <a:off x="7587982" y="882350"/>
            <a:ext cx="1468672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pPr algn="dist"/>
            <a:r>
              <a:rPr lang="en-US" altLang="zh-CN" dirty="0">
                <a:latin typeface="NimbusRomNo9L-Regu"/>
              </a:rPr>
              <a:t>256*256*512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54A7C79-D55C-4F5A-BB28-03FF5AC68047}"/>
              </a:ext>
            </a:extLst>
          </p:cNvPr>
          <p:cNvSpPr/>
          <p:nvPr/>
        </p:nvSpPr>
        <p:spPr>
          <a:xfrm>
            <a:off x="7822000" y="5582476"/>
            <a:ext cx="1049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attention</a:t>
            </a:r>
            <a:endParaRPr lang="zh-CN" altLang="en-US"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D31CF179-9554-46D4-851C-E82D04512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7473"/>
          <a:stretch/>
        </p:blipFill>
        <p:spPr>
          <a:xfrm>
            <a:off x="2015239" y="277330"/>
            <a:ext cx="1351239" cy="741215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30FF9979-8C24-4DB6-B96D-8C84104F3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37" r="33937"/>
          <a:stretch/>
        </p:blipFill>
        <p:spPr>
          <a:xfrm>
            <a:off x="5525053" y="255486"/>
            <a:ext cx="1346430" cy="743634"/>
          </a:xfrm>
          <a:prstGeom prst="rect">
            <a:avLst/>
          </a:prstGeom>
        </p:spPr>
      </p:pic>
      <p:cxnSp>
        <p:nvCxnSpPr>
          <p:cNvPr id="55" name="曲线连接符 102">
            <a:extLst>
              <a:ext uri="{FF2B5EF4-FFF2-40B4-BE49-F238E27FC236}">
                <a16:creationId xmlns:a16="http://schemas.microsoft.com/office/drawing/2014/main" id="{BD48DBF1-22BC-403B-8B0C-6EB1FDD6B203}"/>
              </a:ext>
            </a:extLst>
          </p:cNvPr>
          <p:cNvCxnSpPr>
            <a:cxnSpLocks/>
            <a:stCxn id="44" idx="6"/>
            <a:endCxn id="66" idx="2"/>
          </p:cNvCxnSpPr>
          <p:nvPr/>
        </p:nvCxnSpPr>
        <p:spPr>
          <a:xfrm flipV="1">
            <a:off x="3319508" y="4904351"/>
            <a:ext cx="1260883" cy="977038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102">
            <a:extLst>
              <a:ext uri="{FF2B5EF4-FFF2-40B4-BE49-F238E27FC236}">
                <a16:creationId xmlns:a16="http://schemas.microsoft.com/office/drawing/2014/main" id="{ED8E5F02-E51D-4FF6-8B83-B7B6C6F3201B}"/>
              </a:ext>
            </a:extLst>
          </p:cNvPr>
          <p:cNvCxnSpPr>
            <a:cxnSpLocks/>
            <a:stCxn id="44" idx="6"/>
            <a:endCxn id="65" idx="2"/>
          </p:cNvCxnSpPr>
          <p:nvPr/>
        </p:nvCxnSpPr>
        <p:spPr>
          <a:xfrm flipV="1">
            <a:off x="3319508" y="4055787"/>
            <a:ext cx="1248813" cy="1825602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102">
            <a:extLst>
              <a:ext uri="{FF2B5EF4-FFF2-40B4-BE49-F238E27FC236}">
                <a16:creationId xmlns:a16="http://schemas.microsoft.com/office/drawing/2014/main" id="{3E579E0B-5629-4C1F-8C47-E95BF5F8E3BF}"/>
              </a:ext>
            </a:extLst>
          </p:cNvPr>
          <p:cNvCxnSpPr>
            <a:cxnSpLocks/>
            <a:stCxn id="44" idx="6"/>
            <a:endCxn id="64" idx="2"/>
          </p:cNvCxnSpPr>
          <p:nvPr/>
        </p:nvCxnSpPr>
        <p:spPr>
          <a:xfrm flipV="1">
            <a:off x="3319508" y="3210977"/>
            <a:ext cx="1259691" cy="2670412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102">
            <a:extLst>
              <a:ext uri="{FF2B5EF4-FFF2-40B4-BE49-F238E27FC236}">
                <a16:creationId xmlns:a16="http://schemas.microsoft.com/office/drawing/2014/main" id="{C3B52120-ABED-40B9-8663-E7975FCE0668}"/>
              </a:ext>
            </a:extLst>
          </p:cNvPr>
          <p:cNvCxnSpPr>
            <a:cxnSpLocks/>
            <a:stCxn id="44" idx="6"/>
            <a:endCxn id="63" idx="2"/>
          </p:cNvCxnSpPr>
          <p:nvPr/>
        </p:nvCxnSpPr>
        <p:spPr>
          <a:xfrm flipV="1">
            <a:off x="3319508" y="2382455"/>
            <a:ext cx="1260839" cy="3498934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102">
            <a:extLst>
              <a:ext uri="{FF2B5EF4-FFF2-40B4-BE49-F238E27FC236}">
                <a16:creationId xmlns:a16="http://schemas.microsoft.com/office/drawing/2014/main" id="{1E110600-15CF-47C5-8F38-E01EA75BD9E0}"/>
              </a:ext>
            </a:extLst>
          </p:cNvPr>
          <p:cNvCxnSpPr>
            <a:cxnSpLocks/>
            <a:stCxn id="44" idx="6"/>
            <a:endCxn id="62" idx="2"/>
          </p:cNvCxnSpPr>
          <p:nvPr/>
        </p:nvCxnSpPr>
        <p:spPr>
          <a:xfrm flipV="1">
            <a:off x="3319508" y="1529896"/>
            <a:ext cx="1259692" cy="4351493"/>
          </a:xfrm>
          <a:prstGeom prst="curvedConnector3">
            <a:avLst>
              <a:gd name="adj1" fmla="val 50000"/>
            </a:avLst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38B22C2-3A6D-42F0-BAFE-2B48CC65FECE}"/>
              </a:ext>
            </a:extLst>
          </p:cNvPr>
          <p:cNvCxnSpPr>
            <a:cxnSpLocks/>
            <a:stCxn id="13" idx="2"/>
            <a:endCxn id="44" idx="0"/>
          </p:cNvCxnSpPr>
          <p:nvPr/>
        </p:nvCxnSpPr>
        <p:spPr>
          <a:xfrm flipH="1">
            <a:off x="2690858" y="5176908"/>
            <a:ext cx="1" cy="42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5A5CB28-2C0B-4490-A444-AC88DC6F50BC}"/>
              </a:ext>
            </a:extLst>
          </p:cNvPr>
          <p:cNvCxnSpPr>
            <a:cxnSpLocks/>
            <a:stCxn id="44" idx="6"/>
            <a:endCxn id="14" idx="2"/>
          </p:cNvCxnSpPr>
          <p:nvPr/>
        </p:nvCxnSpPr>
        <p:spPr>
          <a:xfrm>
            <a:off x="3319508" y="5881389"/>
            <a:ext cx="15703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或者 61">
            <a:extLst>
              <a:ext uri="{FF2B5EF4-FFF2-40B4-BE49-F238E27FC236}">
                <a16:creationId xmlns:a16="http://schemas.microsoft.com/office/drawing/2014/main" id="{42C9140D-246C-4E70-85C3-1A2BADE5F555}"/>
              </a:ext>
            </a:extLst>
          </p:cNvPr>
          <p:cNvSpPr/>
          <p:nvPr/>
        </p:nvSpPr>
        <p:spPr>
          <a:xfrm>
            <a:off x="4579200" y="1431850"/>
            <a:ext cx="176839" cy="196091"/>
          </a:xfrm>
          <a:prstGeom prst="flowChartOr">
            <a:avLst/>
          </a:prstGeom>
          <a:noFill/>
          <a:ln w="1524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流程图: 或者 62">
            <a:extLst>
              <a:ext uri="{FF2B5EF4-FFF2-40B4-BE49-F238E27FC236}">
                <a16:creationId xmlns:a16="http://schemas.microsoft.com/office/drawing/2014/main" id="{158E4829-14D6-438D-B021-D2EE27587D7B}"/>
              </a:ext>
            </a:extLst>
          </p:cNvPr>
          <p:cNvSpPr/>
          <p:nvPr/>
        </p:nvSpPr>
        <p:spPr>
          <a:xfrm>
            <a:off x="4580347" y="2284409"/>
            <a:ext cx="176839" cy="196091"/>
          </a:xfrm>
          <a:prstGeom prst="flowChartOr">
            <a:avLst/>
          </a:prstGeom>
          <a:noFill/>
          <a:ln w="1524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流程图: 或者 63">
            <a:extLst>
              <a:ext uri="{FF2B5EF4-FFF2-40B4-BE49-F238E27FC236}">
                <a16:creationId xmlns:a16="http://schemas.microsoft.com/office/drawing/2014/main" id="{0B346A67-AC3E-45B3-97A2-ADFC7AF7977B}"/>
              </a:ext>
            </a:extLst>
          </p:cNvPr>
          <p:cNvSpPr/>
          <p:nvPr/>
        </p:nvSpPr>
        <p:spPr>
          <a:xfrm>
            <a:off x="4579199" y="3112931"/>
            <a:ext cx="176839" cy="196091"/>
          </a:xfrm>
          <a:prstGeom prst="flowChartOr">
            <a:avLst/>
          </a:prstGeom>
          <a:noFill/>
          <a:ln w="1524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流程图: 或者 64">
            <a:extLst>
              <a:ext uri="{FF2B5EF4-FFF2-40B4-BE49-F238E27FC236}">
                <a16:creationId xmlns:a16="http://schemas.microsoft.com/office/drawing/2014/main" id="{B7436A3D-CADE-45F3-9B17-702E067C5C1F}"/>
              </a:ext>
            </a:extLst>
          </p:cNvPr>
          <p:cNvSpPr/>
          <p:nvPr/>
        </p:nvSpPr>
        <p:spPr>
          <a:xfrm>
            <a:off x="4568321" y="3957741"/>
            <a:ext cx="176839" cy="196091"/>
          </a:xfrm>
          <a:prstGeom prst="flowChartOr">
            <a:avLst/>
          </a:prstGeom>
          <a:noFill/>
          <a:ln w="1524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流程图: 或者 65">
            <a:extLst>
              <a:ext uri="{FF2B5EF4-FFF2-40B4-BE49-F238E27FC236}">
                <a16:creationId xmlns:a16="http://schemas.microsoft.com/office/drawing/2014/main" id="{AF8853BA-8A6C-4496-A168-047AFB23129E}"/>
              </a:ext>
            </a:extLst>
          </p:cNvPr>
          <p:cNvSpPr/>
          <p:nvPr/>
        </p:nvSpPr>
        <p:spPr>
          <a:xfrm>
            <a:off x="4580391" y="4806305"/>
            <a:ext cx="176839" cy="196091"/>
          </a:xfrm>
          <a:prstGeom prst="flowChartOr">
            <a:avLst/>
          </a:prstGeom>
          <a:noFill/>
          <a:ln w="1524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011BC1F-029D-440E-A0FD-DEC2EB511C91}"/>
              </a:ext>
            </a:extLst>
          </p:cNvPr>
          <p:cNvCxnSpPr>
            <a:cxnSpLocks/>
            <a:stCxn id="62" idx="6"/>
            <a:endCxn id="32" idx="1"/>
          </p:cNvCxnSpPr>
          <p:nvPr/>
        </p:nvCxnSpPr>
        <p:spPr>
          <a:xfrm>
            <a:off x="4756039" y="1529896"/>
            <a:ext cx="377310" cy="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3211213-14EA-4748-BC91-6C2C303D2AA5}"/>
              </a:ext>
            </a:extLst>
          </p:cNvPr>
          <p:cNvCxnSpPr>
            <a:cxnSpLocks/>
            <a:stCxn id="63" idx="6"/>
            <a:endCxn id="27" idx="1"/>
          </p:cNvCxnSpPr>
          <p:nvPr/>
        </p:nvCxnSpPr>
        <p:spPr>
          <a:xfrm flipV="1">
            <a:off x="4757186" y="2373132"/>
            <a:ext cx="375350" cy="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70EB67C-D53A-4322-81AF-C271C2C8AC72}"/>
              </a:ext>
            </a:extLst>
          </p:cNvPr>
          <p:cNvCxnSpPr>
            <a:cxnSpLocks/>
            <a:stCxn id="64" idx="6"/>
            <a:endCxn id="25" idx="1"/>
          </p:cNvCxnSpPr>
          <p:nvPr/>
        </p:nvCxnSpPr>
        <p:spPr>
          <a:xfrm>
            <a:off x="4756038" y="3210977"/>
            <a:ext cx="383246" cy="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2E2798D-E5A7-44D3-A60F-1CFE5DC1CCC9}"/>
              </a:ext>
            </a:extLst>
          </p:cNvPr>
          <p:cNvCxnSpPr>
            <a:cxnSpLocks/>
            <a:stCxn id="65" idx="6"/>
            <a:endCxn id="22" idx="1"/>
          </p:cNvCxnSpPr>
          <p:nvPr/>
        </p:nvCxnSpPr>
        <p:spPr>
          <a:xfrm flipV="1">
            <a:off x="4745160" y="4055274"/>
            <a:ext cx="394123" cy="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20CA1B0-D668-4995-A0EF-769C59AC15C3}"/>
              </a:ext>
            </a:extLst>
          </p:cNvPr>
          <p:cNvCxnSpPr>
            <a:cxnSpLocks/>
            <a:stCxn id="66" idx="6"/>
            <a:endCxn id="21" idx="1"/>
          </p:cNvCxnSpPr>
          <p:nvPr/>
        </p:nvCxnSpPr>
        <p:spPr>
          <a:xfrm flipV="1">
            <a:off x="4757230" y="4896346"/>
            <a:ext cx="382052" cy="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A3A9EA1-6F3A-4274-BD8A-84B576C0B102}"/>
              </a:ext>
            </a:extLst>
          </p:cNvPr>
          <p:cNvSpPr/>
          <p:nvPr/>
        </p:nvSpPr>
        <p:spPr>
          <a:xfrm>
            <a:off x="1700439" y="1151618"/>
            <a:ext cx="2012967" cy="4165420"/>
          </a:xfrm>
          <a:prstGeom prst="rect">
            <a:avLst/>
          </a:prstGeom>
          <a:solidFill>
            <a:srgbClr val="30B2B3">
              <a:alpha val="10000"/>
            </a:srgbClr>
          </a:solidFill>
          <a:ln w="12700" cap="flat" cmpd="sng" algn="ctr">
            <a:solidFill>
              <a:srgbClr val="00ABF0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/>
              <a:cs typeface="+mn-cs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B739499-A4D9-4D4C-8D32-F1CC709933B1}"/>
              </a:ext>
            </a:extLst>
          </p:cNvPr>
          <p:cNvSpPr/>
          <p:nvPr/>
        </p:nvSpPr>
        <p:spPr>
          <a:xfrm>
            <a:off x="4928001" y="1161791"/>
            <a:ext cx="2577698" cy="4155247"/>
          </a:xfrm>
          <a:prstGeom prst="rect">
            <a:avLst/>
          </a:prstGeom>
          <a:solidFill>
            <a:srgbClr val="00B0F0">
              <a:alpha val="10000"/>
            </a:srgbClr>
          </a:solidFill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90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176</Words>
  <Application>Microsoft Office PowerPoint</Application>
  <PresentationFormat>宽屏</PresentationFormat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NimbusRomNo9L-Regu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 哲</dc:creator>
  <cp:lastModifiedBy>崔 哲</cp:lastModifiedBy>
  <cp:revision>1</cp:revision>
  <dcterms:created xsi:type="dcterms:W3CDTF">2020-01-07T08:10:15Z</dcterms:created>
  <dcterms:modified xsi:type="dcterms:W3CDTF">2020-01-07T08:17:33Z</dcterms:modified>
</cp:coreProperties>
</file>