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73" r:id="rId5"/>
    <p:sldId id="258" r:id="rId6"/>
    <p:sldId id="271" r:id="rId7"/>
    <p:sldId id="260" r:id="rId8"/>
    <p:sldId id="274" r:id="rId9"/>
    <p:sldId id="275" r:id="rId10"/>
    <p:sldId id="259" r:id="rId11"/>
    <p:sldId id="276" r:id="rId12"/>
    <p:sldId id="277" r:id="rId13"/>
    <p:sldId id="261" r:id="rId14"/>
    <p:sldId id="262" r:id="rId15"/>
    <p:sldId id="278" r:id="rId16"/>
    <p:sldId id="263" r:id="rId17"/>
    <p:sldId id="280" r:id="rId18"/>
    <p:sldId id="279" r:id="rId19"/>
    <p:sldId id="264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6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4C44-BF07-4D69-9351-0D260379A356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C472-230D-4BC0-B6B1-2B9E6CF84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1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4C44-BF07-4D69-9351-0D260379A356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C472-230D-4BC0-B6B1-2B9E6CF84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9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4C44-BF07-4D69-9351-0D260379A356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C472-230D-4BC0-B6B1-2B9E6CF84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41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4C44-BF07-4D69-9351-0D260379A356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C472-230D-4BC0-B6B1-2B9E6CF84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59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4C44-BF07-4D69-9351-0D260379A356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C472-230D-4BC0-B6B1-2B9E6CF84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4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4C44-BF07-4D69-9351-0D260379A356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C472-230D-4BC0-B6B1-2B9E6CF84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12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4C44-BF07-4D69-9351-0D260379A356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C472-230D-4BC0-B6B1-2B9E6CF84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54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4C44-BF07-4D69-9351-0D260379A356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C472-230D-4BC0-B6B1-2B9E6CF84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1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4C44-BF07-4D69-9351-0D260379A356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C472-230D-4BC0-B6B1-2B9E6CF84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02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4C44-BF07-4D69-9351-0D260379A356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C472-230D-4BC0-B6B1-2B9E6CF84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81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4C44-BF07-4D69-9351-0D260379A356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C472-230D-4BC0-B6B1-2B9E6CF84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87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4C44-BF07-4D69-9351-0D260379A356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C472-230D-4BC0-B6B1-2B9E6CF84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7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</a:t>
            </a:r>
            <a:r>
              <a:rPr lang="en-GB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GB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Cassava and Banana plants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Gloria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Ainebyona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No: </a:t>
            </a:r>
            <a:r>
              <a:rPr lang="en-GB" dirty="0"/>
              <a:t>2100702283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No: </a:t>
            </a:r>
            <a:r>
              <a:rPr lang="en-GB" dirty="0"/>
              <a:t>2021/HD05/2283U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2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classification..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ORB banana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53" y="2379468"/>
            <a:ext cx="5710221" cy="42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2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classification..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ORB cassava features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2433"/>
            <a:ext cx="5779415" cy="44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7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 Algorithm scores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used K-Nearest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eighbour (KNN) algorithm for classification of the extracted features.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mainly used the ORB extracted features for classification because ORB executes faster compared to SIFT.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score =0.94 and test score = 0.93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54" y="3601041"/>
            <a:ext cx="6297482" cy="24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0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 Classification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also visualised results for the test data using the classification report where 0 denotes for cassava and 1 denotes for banana.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0" y="3139125"/>
            <a:ext cx="5967166" cy="28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3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2: Object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9436"/>
            <a:ext cx="10803903" cy="5368564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involves locating instances of objects with in an image.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taken;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annotation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used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LabelImg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annotate all the images using bounding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boxes which help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target plant by extracting the x and y coordinates for the image’s borders. 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34" y="4432570"/>
            <a:ext cx="5169166" cy="2197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33" y="3994003"/>
            <a:ext cx="3072330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6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detection..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Steps taken..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splitting; I used the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 to split the data into the training, testing and validation.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81" y="3628199"/>
            <a:ext cx="7513948" cy="219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9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detection..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taken..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tool, I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You Only Look Once (YOLOv5) model which was previously trained on 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coco 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considered a 416 image size, batch size of 32 and ran the model on 150 epochs.</a:t>
            </a:r>
          </a:p>
          <a:p>
            <a:pPr lvl="1"/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then used for visualisation of the results from the model training.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62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detection..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trained on 214 layers with 7025023 parameters.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3" y="3120273"/>
            <a:ext cx="9552157" cy="35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detection..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of the epoch results during training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38" y="2257219"/>
            <a:ext cx="9643958" cy="46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5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detection..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5" y="2611225"/>
            <a:ext cx="9315301" cy="323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3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1: Image Classification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is a field in computer vision that deals with categorising and labelling groups of pixels with in an image using a collection of predefined categories that an algorithm has been trained on.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involves;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 dataset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dataset for training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Normalising the data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into training and testing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6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detection..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of results from the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 board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Average Precision curves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44" y="2795284"/>
            <a:ext cx="7408770" cy="30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3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of results from the tensor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board..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curves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64" y="2795679"/>
            <a:ext cx="7481699" cy="32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3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26" y="1825624"/>
            <a:ext cx="10957874" cy="5564989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of results from the tensor board..</a:t>
            </a:r>
          </a:p>
          <a:p>
            <a:pPr lvl="1"/>
            <a:r>
              <a:rPr lang="en-GB" dirty="0" smtClean="0"/>
              <a:t>Train </a:t>
            </a:r>
            <a:r>
              <a:rPr lang="en-GB" dirty="0" err="1" smtClean="0"/>
              <a:t>box_loss</a:t>
            </a:r>
            <a:r>
              <a:rPr lang="en-GB" dirty="0" smtClean="0"/>
              <a:t>, </a:t>
            </a:r>
            <a:r>
              <a:rPr lang="en-GB" dirty="0" err="1" smtClean="0"/>
              <a:t>cls_loss</a:t>
            </a:r>
            <a:r>
              <a:rPr lang="en-GB" dirty="0" smtClean="0"/>
              <a:t> and </a:t>
            </a:r>
            <a:r>
              <a:rPr lang="en-GB" dirty="0" err="1" smtClean="0"/>
              <a:t>obj_loss</a:t>
            </a:r>
            <a:r>
              <a:rPr lang="en-GB" dirty="0" smtClean="0"/>
              <a:t> curves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17" y="2779972"/>
            <a:ext cx="7531516" cy="40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19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of results from the tensor board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box_loss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cls_loss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obj_loss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curves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74" y="2799761"/>
            <a:ext cx="8136119" cy="38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98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of results from the tensor board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3" y="2908824"/>
            <a:ext cx="9314467" cy="34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3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 curve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Confidence curve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14" y="3039931"/>
            <a:ext cx="4408543" cy="340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62" y="3039931"/>
            <a:ext cx="4176134" cy="340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Recall-confidence curve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F-confidence curve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69" y="2821905"/>
            <a:ext cx="4412529" cy="4036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45" y="2979803"/>
            <a:ext cx="4458879" cy="37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75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detection..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72" y="1527142"/>
            <a:ext cx="8456633" cy="5260157"/>
          </a:xfrm>
        </p:spPr>
      </p:pic>
    </p:spTree>
    <p:extLst>
      <p:ext uri="{BB962C8B-B14F-4D97-AF65-F5344CB8AC3E}">
        <p14:creationId xmlns:p14="http://schemas.microsoft.com/office/powerpoint/2010/main" val="4252153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71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on unknown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correctly predicted the plants as seen in the figure.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78" y="2677211"/>
            <a:ext cx="8044117" cy="391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41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from the results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YOLOv5 model preforms exceptionally good. 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tested with an image that has background clutter, it is still able to detect and identify the cassava and the banana plant.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YOLOv5 is simple, reliable and faster to use.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YOLOv5 is able to handle huge amount of data compared the KNN.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1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based on contextual information with in images.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taken in this task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cropping; This was done with the use of Microsoft Office Picture Manager.</a:t>
            </a:r>
          </a:p>
          <a:p>
            <a:pPr lvl="1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59" y="3648174"/>
            <a:ext cx="2166446" cy="20567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54" y="3648174"/>
            <a:ext cx="2260617" cy="20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0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 taken..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resizing; I resized all the images to 500*500 for uniformity.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20" y="2969365"/>
            <a:ext cx="2621437" cy="2517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46" y="3025926"/>
            <a:ext cx="2502478" cy="24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7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</a:t>
            </a:r>
            <a:r>
              <a:rPr lang="en-GB" b="1" dirty="0" smtClean="0"/>
              <a:t>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detection and drawing key points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cropped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images. 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olour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histograms, ORB,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SIFT were considered.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97" y="3443771"/>
            <a:ext cx="2661201" cy="2733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60" y="3572759"/>
            <a:ext cx="2768169" cy="2422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78" y="3443771"/>
            <a:ext cx="3340639" cy="23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8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classification..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 on Banana and cassava images.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help to show the unique feature distinction in the images.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07" y="3188627"/>
            <a:ext cx="2936702" cy="2769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41" y="3188626"/>
            <a:ext cx="3052900" cy="26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classification..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SIFT key points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4" y="2776825"/>
            <a:ext cx="3544478" cy="3143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404" y="2865748"/>
            <a:ext cx="4301143" cy="29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taken..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descriptors of banana and cassava images.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Bf matcher object match features of the different images.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this, I computed the sum of the returned matched distances.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72" y="3789575"/>
            <a:ext cx="5032083" cy="17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classification..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taken..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first converted the resized images to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features using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 FAST and rotated BRIEF </a:t>
            </a:r>
            <a:r>
              <a:rPr lang="en-GB" dirty="0" smtClean="0"/>
              <a:t>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ORB) 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Scale-Invariant Feature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  <a:r>
              <a:rPr lang="en-GB" b="1" dirty="0" smtClean="0"/>
              <a:t>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SIFT).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92" y="3846136"/>
            <a:ext cx="7368597" cy="24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0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695</Words>
  <Application>Microsoft Office PowerPoint</Application>
  <PresentationFormat>Widescreen</PresentationFormat>
  <Paragraphs>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Image Classification and Object detection of Cassava and Banana plants</vt:lpstr>
      <vt:lpstr>Task 1: Image Classification</vt:lpstr>
      <vt:lpstr>Image classification</vt:lpstr>
      <vt:lpstr>Image classification..</vt:lpstr>
      <vt:lpstr>Image classification..</vt:lpstr>
      <vt:lpstr>Image classification..</vt:lpstr>
      <vt:lpstr>Image classification..</vt:lpstr>
      <vt:lpstr>Image classification..</vt:lpstr>
      <vt:lpstr>Image classification..</vt:lpstr>
      <vt:lpstr>Image classification..</vt:lpstr>
      <vt:lpstr>Image classification..</vt:lpstr>
      <vt:lpstr>KNN Algorithm scores</vt:lpstr>
      <vt:lpstr>KNN Classification report</vt:lpstr>
      <vt:lpstr>Task 2: Object detection</vt:lpstr>
      <vt:lpstr>Object detection..</vt:lpstr>
      <vt:lpstr>Object detection..</vt:lpstr>
      <vt:lpstr>Object detection..</vt:lpstr>
      <vt:lpstr>Object detection..</vt:lpstr>
      <vt:lpstr>Object detection..</vt:lpstr>
      <vt:lpstr>Object detection..</vt:lpstr>
      <vt:lpstr>Object detection..</vt:lpstr>
      <vt:lpstr>Object detection..</vt:lpstr>
      <vt:lpstr>Object detection..</vt:lpstr>
      <vt:lpstr>Object detection..</vt:lpstr>
      <vt:lpstr>Object detection..</vt:lpstr>
      <vt:lpstr>Object detection..</vt:lpstr>
      <vt:lpstr>Object detection..</vt:lpstr>
      <vt:lpstr>Object detection..</vt:lpstr>
      <vt:lpstr>Observations from the results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and Image Classification of Cassava and Banana plants</dc:title>
  <dc:creator>Frederick Oporia</dc:creator>
  <cp:lastModifiedBy>Frederick Oporia</cp:lastModifiedBy>
  <cp:revision>37</cp:revision>
  <dcterms:created xsi:type="dcterms:W3CDTF">2022-10-08T19:44:44Z</dcterms:created>
  <dcterms:modified xsi:type="dcterms:W3CDTF">2022-10-10T20:13:49Z</dcterms:modified>
</cp:coreProperties>
</file>