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sldIdLst>
    <p:sldId id="256" r:id="rId5"/>
    <p:sldId id="430" r:id="rId6"/>
    <p:sldId id="429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7C054-B46E-98E8-5261-E9734B67EE1F}" name="Mattie Goldberg" initials="" userId="S::mattie.goldberg@aoadx.com::6b7eab1f-f0a9-4e2c-8f29-c8bfa91d4e95" providerId="AD"/>
  <p188:author id="{E4655C79-C4BB-2B6D-07B0-52D7FE6B84CF}" name="Abigail McElhinny" initials="AM" userId="S::abigail.mcelhinny@aoadx.com::83fbd892-9ba9-4360-b654-cd7e8471457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Milik Jeter" initials="AMJ" lastIdx="2" clrIdx="0">
    <p:extLst>
      <p:ext uri="{19B8F6BF-5375-455C-9EA6-DF929625EA0E}">
        <p15:presenceInfo xmlns:p15="http://schemas.microsoft.com/office/powerpoint/2012/main" userId="Anna Milik Je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9F68"/>
    <a:srgbClr val="BE8C28"/>
    <a:srgbClr val="618D86"/>
    <a:srgbClr val="99B9B4"/>
    <a:srgbClr val="456761"/>
    <a:srgbClr val="C0BF9B"/>
    <a:srgbClr val="DFB767"/>
    <a:srgbClr val="90B2AC"/>
    <a:srgbClr val="5D8982"/>
    <a:srgbClr val="DED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B73279-1794-4AE9-A6B3-D1DCC96FBC8E}" v="2" dt="2024-09-23T20:59:41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/>
    <p:restoredTop sz="94705"/>
  </p:normalViewPr>
  <p:slideViewPr>
    <p:cSldViewPr snapToGrid="0" snapToObjects="1">
      <p:cViewPr varScale="1">
        <p:scale>
          <a:sx n="67" d="100"/>
          <a:sy n="67" d="100"/>
        </p:scale>
        <p:origin x="4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BA939D-F92A-4374-B39D-A974072B4145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2C5E7-C55E-4684-8603-6C3959044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7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0C9E3-1F80-E245-83A4-942DDFB99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9C338-4C19-954B-B972-6194098B91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6E3DB-DC1E-E84F-AB35-5483A9B85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B12-84A4-BC4B-95EB-7140585C3D63}" type="datetimeFigureOut">
              <a:rPr lang="en-CH" smtClean="0"/>
              <a:t>04/17/2025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4BFBA-C754-034C-A034-70AB784F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4CF91-DC02-C145-9350-3D6D6AA6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42C7-859E-464A-B274-0F1C6AD54E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1149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C1FE-C01C-CE44-8E2F-1B912A42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64E22-BEF7-9B4E-9484-38450A594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D376-F6A6-9B41-9111-32D40BF75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B12-84A4-BC4B-95EB-7140585C3D63}" type="datetimeFigureOut">
              <a:rPr lang="en-CH" smtClean="0"/>
              <a:t>04/17/2025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CE03D-CB43-7D41-BBB7-74CBB841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30CB9-6317-E146-A6D2-E3426B49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42C7-859E-464A-B274-0F1C6AD54E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374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8CC06-1C7D-2648-B621-C5AE2ED6B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B69AD-D9A2-824E-954D-76BC7EBDE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D454B-6A14-874C-BC06-94E8DFE8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B12-84A4-BC4B-95EB-7140585C3D63}" type="datetimeFigureOut">
              <a:rPr lang="en-CH" smtClean="0"/>
              <a:t>04/17/2025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C47D9-E8D5-D045-849E-5DFBD7D3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023F-5FA2-C04C-AF8E-50173CB3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42C7-859E-464A-B274-0F1C6AD54E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71425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986B747D-8502-3C4C-81EA-E52CFC07349E}"/>
              </a:ext>
            </a:extLst>
          </p:cNvPr>
          <p:cNvSpPr/>
          <p:nvPr userDrawn="1"/>
        </p:nvSpPr>
        <p:spPr>
          <a:xfrm>
            <a:off x="6870700" y="0"/>
            <a:ext cx="5321300" cy="6858000"/>
          </a:xfrm>
          <a:prstGeom prst="rect">
            <a:avLst/>
          </a:prstGeom>
          <a:solidFill>
            <a:srgbClr val="F5F1ED"/>
          </a:solidFill>
          <a:ln>
            <a:solidFill>
              <a:srgbClr val="F5F1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1143C-DD6E-0941-82A8-B0D3D14D5F13}"/>
              </a:ext>
            </a:extLst>
          </p:cNvPr>
          <p:cNvSpPr txBox="1"/>
          <p:nvPr userDrawn="1"/>
        </p:nvSpPr>
        <p:spPr>
          <a:xfrm>
            <a:off x="228599" y="127000"/>
            <a:ext cx="5765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800" dirty="0">
                <a:solidFill>
                  <a:schemeClr val="accent1"/>
                </a:solidFill>
                <a:latin typeface="Bolt" pitchFamily="2" charset="0"/>
              </a:rPr>
              <a:t>AOA’s Style Guide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2A40F71-4EB1-154D-B129-22337EFF23A7}"/>
              </a:ext>
            </a:extLst>
          </p:cNvPr>
          <p:cNvSpPr/>
          <p:nvPr userDrawn="1"/>
        </p:nvSpPr>
        <p:spPr>
          <a:xfrm>
            <a:off x="1095862" y="2733070"/>
            <a:ext cx="1003300" cy="10033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53C674-6608-3748-8252-C0FA3E279F08}"/>
              </a:ext>
            </a:extLst>
          </p:cNvPr>
          <p:cNvSpPr/>
          <p:nvPr userDrawn="1"/>
        </p:nvSpPr>
        <p:spPr>
          <a:xfrm>
            <a:off x="2397612" y="2720370"/>
            <a:ext cx="1003300" cy="10033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573980-48DE-4B45-8CF5-A82C9B389766}"/>
              </a:ext>
            </a:extLst>
          </p:cNvPr>
          <p:cNvSpPr/>
          <p:nvPr userDrawn="1"/>
        </p:nvSpPr>
        <p:spPr>
          <a:xfrm>
            <a:off x="3699362" y="2733070"/>
            <a:ext cx="1003300" cy="1003300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4A24B5-5DC2-9549-BFC4-F261973BE513}"/>
              </a:ext>
            </a:extLst>
          </p:cNvPr>
          <p:cNvSpPr/>
          <p:nvPr userDrawn="1"/>
        </p:nvSpPr>
        <p:spPr>
          <a:xfrm>
            <a:off x="5001112" y="2733070"/>
            <a:ext cx="1003300" cy="10033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6DF990-47F8-1248-A690-7C5882BE7F9D}"/>
              </a:ext>
            </a:extLst>
          </p:cNvPr>
          <p:cNvSpPr/>
          <p:nvPr userDrawn="1"/>
        </p:nvSpPr>
        <p:spPr>
          <a:xfrm>
            <a:off x="3713648" y="4980465"/>
            <a:ext cx="1003300" cy="1003300"/>
          </a:xfrm>
          <a:prstGeom prst="ellipse">
            <a:avLst/>
          </a:prstGeom>
          <a:solidFill>
            <a:srgbClr val="73BFC0"/>
          </a:solidFill>
          <a:ln>
            <a:solidFill>
              <a:srgbClr val="73BF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rgbClr val="B9D9D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4FA66-01B1-5E4F-9CFC-4688CB55EFB6}"/>
              </a:ext>
            </a:extLst>
          </p:cNvPr>
          <p:cNvSpPr/>
          <p:nvPr userDrawn="1"/>
        </p:nvSpPr>
        <p:spPr>
          <a:xfrm>
            <a:off x="5015398" y="4980465"/>
            <a:ext cx="1003300" cy="1003300"/>
          </a:xfrm>
          <a:prstGeom prst="ellipse">
            <a:avLst/>
          </a:prstGeom>
          <a:solidFill>
            <a:srgbClr val="B9D9D3"/>
          </a:solidFill>
          <a:ln>
            <a:solidFill>
              <a:srgbClr val="B9D9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AA8CEA-3043-7242-BB78-9C0951AA2724}"/>
              </a:ext>
            </a:extLst>
          </p:cNvPr>
          <p:cNvSpPr/>
          <p:nvPr userDrawn="1"/>
        </p:nvSpPr>
        <p:spPr>
          <a:xfrm>
            <a:off x="1110148" y="5030232"/>
            <a:ext cx="1003300" cy="10033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100B95-A253-2C4A-9E71-A6DCC07E1EBD}"/>
              </a:ext>
            </a:extLst>
          </p:cNvPr>
          <p:cNvSpPr/>
          <p:nvPr userDrawn="1"/>
        </p:nvSpPr>
        <p:spPr>
          <a:xfrm>
            <a:off x="2411898" y="5030232"/>
            <a:ext cx="1003300" cy="10033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47A5E-3A26-2F45-8AD6-E05DA93B6191}"/>
              </a:ext>
            </a:extLst>
          </p:cNvPr>
          <p:cNvSpPr txBox="1"/>
          <p:nvPr userDrawn="1"/>
        </p:nvSpPr>
        <p:spPr>
          <a:xfrm>
            <a:off x="1095862" y="2341255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dirty="0">
                <a:latin typeface="Cormorant Garamond" pitchFamily="2" charset="77"/>
              </a:rPr>
              <a:t>Main Color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36FCF1-CEE0-CF40-8630-71BB06EF0460}"/>
              </a:ext>
            </a:extLst>
          </p:cNvPr>
          <p:cNvSpPr txBox="1"/>
          <p:nvPr userDrawn="1"/>
        </p:nvSpPr>
        <p:spPr>
          <a:xfrm>
            <a:off x="2397612" y="2247374"/>
            <a:ext cx="100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dirty="0">
                <a:latin typeface="Cormorant Garamond" pitchFamily="2" charset="77"/>
              </a:rPr>
              <a:t>Main Color + Shade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ECA1F3-7495-AF45-B180-8476B90B160A}"/>
              </a:ext>
            </a:extLst>
          </p:cNvPr>
          <p:cNvSpPr txBox="1"/>
          <p:nvPr userDrawn="1"/>
        </p:nvSpPr>
        <p:spPr>
          <a:xfrm>
            <a:off x="3718412" y="2341255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dirty="0">
                <a:latin typeface="Cormorant Garamond" pitchFamily="2" charset="77"/>
              </a:rPr>
              <a:t>Main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52A897-2029-5448-8755-F8C9505FD3E1}"/>
              </a:ext>
            </a:extLst>
          </p:cNvPr>
          <p:cNvSpPr txBox="1"/>
          <p:nvPr userDrawn="1"/>
        </p:nvSpPr>
        <p:spPr>
          <a:xfrm>
            <a:off x="5020162" y="2315339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dirty="0">
                <a:latin typeface="Cormorant Garamond" pitchFamily="2" charset="77"/>
              </a:rPr>
              <a:t>Neutral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FCE83B-D42D-D343-A64C-38674204B71A}"/>
              </a:ext>
            </a:extLst>
          </p:cNvPr>
          <p:cNvSpPr txBox="1"/>
          <p:nvPr userDrawn="1"/>
        </p:nvSpPr>
        <p:spPr>
          <a:xfrm>
            <a:off x="1095862" y="4420970"/>
            <a:ext cx="100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dirty="0">
                <a:latin typeface="Cormorant Garamond" pitchFamily="2" charset="77"/>
              </a:rPr>
              <a:t>Warm Accent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9A68BA-7AB4-2741-9AE1-6C27DAAFFAD0}"/>
              </a:ext>
            </a:extLst>
          </p:cNvPr>
          <p:cNvSpPr txBox="1"/>
          <p:nvPr userDrawn="1"/>
        </p:nvSpPr>
        <p:spPr>
          <a:xfrm>
            <a:off x="2389674" y="4414800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dirty="0">
                <a:latin typeface="Cormorant Garamond" pitchFamily="2" charset="77"/>
              </a:rPr>
              <a:t>Warm Accent + Shade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187853-B301-1D4C-A64C-07B3BAFFA956}"/>
              </a:ext>
            </a:extLst>
          </p:cNvPr>
          <p:cNvSpPr txBox="1"/>
          <p:nvPr userDrawn="1"/>
        </p:nvSpPr>
        <p:spPr>
          <a:xfrm>
            <a:off x="3727936" y="4414800"/>
            <a:ext cx="100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dirty="0">
                <a:latin typeface="Cormorant Garamond" pitchFamily="2" charset="77"/>
              </a:rPr>
              <a:t>OC Main Color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554DE9-E59F-914D-B05C-F0AA69BC6CE1}"/>
              </a:ext>
            </a:extLst>
          </p:cNvPr>
          <p:cNvSpPr txBox="1"/>
          <p:nvPr userDrawn="1"/>
        </p:nvSpPr>
        <p:spPr>
          <a:xfrm>
            <a:off x="5001111" y="4414799"/>
            <a:ext cx="1036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dirty="0">
                <a:latin typeface="Cormorant Garamond" pitchFamily="2" charset="77"/>
              </a:rPr>
              <a:t>OC Main Color + Shade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93DE62-374C-0C49-A06D-77C3384E0310}"/>
              </a:ext>
            </a:extLst>
          </p:cNvPr>
          <p:cNvSpPr txBox="1"/>
          <p:nvPr userDrawn="1"/>
        </p:nvSpPr>
        <p:spPr>
          <a:xfrm>
            <a:off x="1095862" y="3851702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dirty="0">
                <a:solidFill>
                  <a:schemeClr val="bg1">
                    <a:lumMod val="50000"/>
                  </a:schemeClr>
                </a:solidFill>
                <a:latin typeface="Cormorant Garamond" pitchFamily="2" charset="77"/>
              </a:rPr>
              <a:t>#779C9B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DD2896-5518-8842-977A-E1BC564A7D82}"/>
              </a:ext>
            </a:extLst>
          </p:cNvPr>
          <p:cNvSpPr txBox="1"/>
          <p:nvPr userDrawn="1"/>
        </p:nvSpPr>
        <p:spPr>
          <a:xfrm>
            <a:off x="2353162" y="3839002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dirty="0">
                <a:solidFill>
                  <a:schemeClr val="bg1">
                    <a:lumMod val="50000"/>
                  </a:schemeClr>
                </a:solidFill>
                <a:latin typeface="Cormorant Garamond" pitchFamily="2" charset="77"/>
              </a:rPr>
              <a:t>#DEE8E7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CA9480-87A2-AA44-860A-88B9EEBFBE09}"/>
              </a:ext>
            </a:extLst>
          </p:cNvPr>
          <p:cNvSpPr txBox="1"/>
          <p:nvPr userDrawn="1"/>
        </p:nvSpPr>
        <p:spPr>
          <a:xfrm>
            <a:off x="3673962" y="3851702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dirty="0">
                <a:solidFill>
                  <a:schemeClr val="bg1">
                    <a:lumMod val="50000"/>
                  </a:schemeClr>
                </a:solidFill>
                <a:latin typeface="Cormorant Garamond" pitchFamily="2" charset="77"/>
              </a:rPr>
              <a:t>#F7EDDA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DAB571-5267-E64A-B9B8-FC0EB960EF7F}"/>
              </a:ext>
            </a:extLst>
          </p:cNvPr>
          <p:cNvSpPr txBox="1"/>
          <p:nvPr userDrawn="1"/>
        </p:nvSpPr>
        <p:spPr>
          <a:xfrm>
            <a:off x="4982062" y="3864402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dirty="0">
                <a:solidFill>
                  <a:schemeClr val="bg1">
                    <a:lumMod val="50000"/>
                  </a:schemeClr>
                </a:solidFill>
                <a:latin typeface="Cormorant Garamond" pitchFamily="2" charset="77"/>
              </a:rPr>
              <a:t>#F7F6F2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BC67B2-F103-C34E-BFAE-52DE5C598CBE}"/>
              </a:ext>
            </a:extLst>
          </p:cNvPr>
          <p:cNvSpPr txBox="1"/>
          <p:nvPr userDrawn="1"/>
        </p:nvSpPr>
        <p:spPr>
          <a:xfrm>
            <a:off x="5020162" y="6125002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dirty="0">
                <a:solidFill>
                  <a:schemeClr val="bg1">
                    <a:lumMod val="50000"/>
                  </a:schemeClr>
                </a:solidFill>
                <a:latin typeface="Cormorant Garamond" pitchFamily="2" charset="77"/>
              </a:rPr>
              <a:t>#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rmorant Garamond" pitchFamily="2" charset="77"/>
              </a:rPr>
              <a:t>B8D9D3</a:t>
            </a:r>
            <a:endParaRPr lang="en-CH" sz="1200" dirty="0">
              <a:solidFill>
                <a:schemeClr val="bg1">
                  <a:lumMod val="50000"/>
                </a:schemeClr>
              </a:solidFill>
              <a:latin typeface="Cormorant Garamond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C0CE5A-8936-0C4D-BA21-BB82F14A604B}"/>
              </a:ext>
            </a:extLst>
          </p:cNvPr>
          <p:cNvSpPr txBox="1"/>
          <p:nvPr userDrawn="1"/>
        </p:nvSpPr>
        <p:spPr>
          <a:xfrm>
            <a:off x="3724762" y="6150402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dirty="0">
                <a:solidFill>
                  <a:schemeClr val="bg1">
                    <a:lumMod val="50000"/>
                  </a:schemeClr>
                </a:solidFill>
                <a:latin typeface="Cormorant Garamond" pitchFamily="2" charset="77"/>
              </a:rPr>
              <a:t>#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rmorant Garamond" pitchFamily="2" charset="77"/>
              </a:rPr>
              <a:t>73BFBF</a:t>
            </a:r>
            <a:endParaRPr lang="en-CH" sz="1200" dirty="0">
              <a:solidFill>
                <a:schemeClr val="bg1">
                  <a:lumMod val="50000"/>
                </a:schemeClr>
              </a:solidFill>
              <a:latin typeface="Cormorant Garamond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F77DDA-F045-ED46-9B2E-4360F3A847CB}"/>
              </a:ext>
            </a:extLst>
          </p:cNvPr>
          <p:cNvSpPr txBox="1"/>
          <p:nvPr userDrawn="1"/>
        </p:nvSpPr>
        <p:spPr>
          <a:xfrm>
            <a:off x="2429362" y="6188502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dirty="0">
                <a:solidFill>
                  <a:schemeClr val="bg1">
                    <a:lumMod val="50000"/>
                  </a:schemeClr>
                </a:solidFill>
                <a:latin typeface="Cormorant Garamond" pitchFamily="2" charset="77"/>
              </a:rPr>
              <a:t>#F6E6B7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551DCF-7362-1A4D-B745-2A2F89D88F4E}"/>
              </a:ext>
            </a:extLst>
          </p:cNvPr>
          <p:cNvSpPr txBox="1"/>
          <p:nvPr userDrawn="1"/>
        </p:nvSpPr>
        <p:spPr>
          <a:xfrm>
            <a:off x="1032362" y="6201202"/>
            <a:ext cx="10033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dirty="0">
                <a:solidFill>
                  <a:schemeClr val="bg1">
                    <a:lumMod val="50000"/>
                  </a:schemeClr>
                </a:solidFill>
                <a:latin typeface="Cormorant Garamond" pitchFamily="2" charset="77"/>
              </a:rPr>
              <a:t>#E8C061</a:t>
            </a:r>
          </a:p>
        </p:txBody>
      </p: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8DF6D708-0AF8-ED4F-ADA6-417A7F815E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600" y="6478201"/>
            <a:ext cx="458470" cy="17318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4CB4089B-7A6C-1345-A303-A19751273C5D}"/>
              </a:ext>
            </a:extLst>
          </p:cNvPr>
          <p:cNvSpPr txBox="1"/>
          <p:nvPr userDrawn="1"/>
        </p:nvSpPr>
        <p:spPr>
          <a:xfrm>
            <a:off x="228599" y="1419031"/>
            <a:ext cx="2368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>
                <a:latin typeface="Bolt" pitchFamily="2" charset="0"/>
              </a:rPr>
              <a:t>Color Palette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EF5F94-3C5B-144D-B7A3-F55581C705F6}"/>
              </a:ext>
            </a:extLst>
          </p:cNvPr>
          <p:cNvSpPr txBox="1"/>
          <p:nvPr userDrawn="1"/>
        </p:nvSpPr>
        <p:spPr>
          <a:xfrm>
            <a:off x="7003016" y="1380818"/>
            <a:ext cx="2368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800" dirty="0">
                <a:latin typeface="Bolt" pitchFamily="2" charset="0"/>
              </a:rPr>
              <a:t>Typography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37D723-FC7F-FC48-BD15-2EB2C6DFED1B}"/>
              </a:ext>
            </a:extLst>
          </p:cNvPr>
          <p:cNvSpPr txBox="1"/>
          <p:nvPr userDrawn="1"/>
        </p:nvSpPr>
        <p:spPr>
          <a:xfrm>
            <a:off x="7185978" y="2592338"/>
            <a:ext cx="1923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>
                <a:solidFill>
                  <a:schemeClr val="bg1">
                    <a:lumMod val="50000"/>
                  </a:schemeClr>
                </a:solidFill>
                <a:latin typeface="MrEavesSanOTLight" panose="020B0303060502020202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Header 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39BFA8-F9C0-8140-B6D3-68EFFC04D7B1}"/>
              </a:ext>
            </a:extLst>
          </p:cNvPr>
          <p:cNvSpPr txBox="1"/>
          <p:nvPr userDrawn="1"/>
        </p:nvSpPr>
        <p:spPr>
          <a:xfrm>
            <a:off x="7185977" y="4068694"/>
            <a:ext cx="1923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>
                <a:solidFill>
                  <a:schemeClr val="bg1">
                    <a:lumMod val="50000"/>
                  </a:schemeClr>
                </a:solidFill>
                <a:latin typeface="MrEavesSanOTLight" panose="020B0303060502020202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Body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835B99-0074-6E47-ACCD-B04959D325C3}"/>
              </a:ext>
            </a:extLst>
          </p:cNvPr>
          <p:cNvSpPr txBox="1"/>
          <p:nvPr userDrawn="1"/>
        </p:nvSpPr>
        <p:spPr>
          <a:xfrm>
            <a:off x="7225664" y="5158963"/>
            <a:ext cx="1923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>
                <a:solidFill>
                  <a:schemeClr val="bg1">
                    <a:lumMod val="50000"/>
                  </a:schemeClr>
                </a:solidFill>
                <a:latin typeface="MrEavesSanOTLight" panose="020B0303060502020202" pitchFamily="34" charset="77"/>
                <a:ea typeface="Verdana" panose="020B0604030504040204" pitchFamily="34" charset="0"/>
                <a:cs typeface="Verdana" panose="020B0604030504040204" pitchFamily="34" charset="0"/>
              </a:rPr>
              <a:t>Header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65F2E5-1A68-0C4E-8240-14A05822B61D}"/>
              </a:ext>
            </a:extLst>
          </p:cNvPr>
          <p:cNvSpPr txBox="1"/>
          <p:nvPr userDrawn="1"/>
        </p:nvSpPr>
        <p:spPr>
          <a:xfrm>
            <a:off x="7185978" y="2951366"/>
            <a:ext cx="3609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4800" dirty="0">
                <a:latin typeface="Bolt" pitchFamily="2" charset="0"/>
              </a:rPr>
              <a:t>Bolt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E99C3C-48DF-1B46-9E92-87F684A57621}"/>
              </a:ext>
            </a:extLst>
          </p:cNvPr>
          <p:cNvSpPr txBox="1"/>
          <p:nvPr userDrawn="1"/>
        </p:nvSpPr>
        <p:spPr>
          <a:xfrm>
            <a:off x="7185977" y="4470663"/>
            <a:ext cx="3530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000" dirty="0">
                <a:latin typeface="Montserrat" pitchFamily="2" charset="77"/>
              </a:rPr>
              <a:t>Montserrat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EE908B-FAA2-2848-A213-A82DECF5952A}"/>
              </a:ext>
            </a:extLst>
          </p:cNvPr>
          <p:cNvSpPr txBox="1"/>
          <p:nvPr userDrawn="1"/>
        </p:nvSpPr>
        <p:spPr>
          <a:xfrm>
            <a:off x="7185977" y="5514332"/>
            <a:ext cx="4104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dirty="0">
                <a:latin typeface="Cormorant Garamond" pitchFamily="2" charset="77"/>
              </a:rPr>
              <a:t>Cormorant Garamond</a:t>
            </a:r>
          </a:p>
        </p:txBody>
      </p:sp>
    </p:spTree>
    <p:extLst>
      <p:ext uri="{BB962C8B-B14F-4D97-AF65-F5344CB8AC3E}">
        <p14:creationId xmlns:p14="http://schemas.microsoft.com/office/powerpoint/2010/main" val="1563605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69A4-A691-4A47-B592-5859B6FC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DB54E-ADE1-1F42-B79F-1AE677EE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50199-DC1C-0143-8973-B3B52919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B12-84A4-BC4B-95EB-7140585C3D63}" type="datetimeFigureOut">
              <a:rPr lang="en-CH" smtClean="0"/>
              <a:t>04/17/2025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010BF-B04D-2047-8B41-E1D8400F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3B70E-A0ED-7144-A74A-4DAFD5FAA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42C7-859E-464A-B274-0F1C6AD54E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6231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A73CC-5A67-9C48-962F-16B1F5A4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48E38-086A-EC44-B457-8760EDD5A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B7EDF-3E91-7846-91CB-FCCFF262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B12-84A4-BC4B-95EB-7140585C3D63}" type="datetimeFigureOut">
              <a:rPr lang="en-CH" smtClean="0"/>
              <a:t>04/17/2025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0F0CA-5101-0449-9967-90486F64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B9E30-36F3-B74B-B0A1-6BDDAC44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42C7-859E-464A-B274-0F1C6AD54E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660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6A0B-E4C3-E84C-9ACB-0196857F2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C09D-2D9B-F64C-B149-243BEEB25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0A22E-26B0-444D-9EC3-5DA3B7C5A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57E1F-66C2-624E-90DB-36B41E588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B12-84A4-BC4B-95EB-7140585C3D63}" type="datetimeFigureOut">
              <a:rPr lang="en-CH" smtClean="0"/>
              <a:t>04/17/2025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AF745-74DC-AB46-B527-EAD10CF3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9F318-387A-E543-9585-8BBAFD07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42C7-859E-464A-B274-0F1C6AD54E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742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402B-5A47-1B4D-8AE1-67D4EB22F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08EDD-0CCE-6147-9C72-7ECDB85D6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89025-96D6-1841-9160-8EFB6444F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15BEA-FC0C-0844-9F2E-346DB8F11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A2E01-E851-804E-8C51-4590ECE3BB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4127B-4BEB-6340-88C4-F9E7CC88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B12-84A4-BC4B-95EB-7140585C3D63}" type="datetimeFigureOut">
              <a:rPr lang="en-CH" smtClean="0"/>
              <a:t>04/17/2025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70CD09-9206-7140-91BD-07B3DC690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4655EB-64CF-A74E-8AD4-4E6F5FA0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42C7-859E-464A-B274-0F1C6AD54E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8904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83E3-5DA8-0947-A84B-A12BC213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7D0D-17A4-B54F-89F5-CF3648DF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B12-84A4-BC4B-95EB-7140585C3D63}" type="datetimeFigureOut">
              <a:rPr lang="en-CH" smtClean="0"/>
              <a:t>04/17/2025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3953F-8425-E142-901E-2E52CEEE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85AAD-4692-7046-B1D0-6A743326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42C7-859E-464A-B274-0F1C6AD54E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0764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06A2C6-CA34-0849-83B2-7280F7A0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B12-84A4-BC4B-95EB-7140585C3D63}" type="datetimeFigureOut">
              <a:rPr lang="en-CH" smtClean="0"/>
              <a:t>04/17/2025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24C05-93E3-A844-8B3C-A975E3C7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AC53D-189B-4F49-907B-511AC334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42C7-859E-464A-B274-0F1C6AD54E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414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307D-10B8-894D-83E6-733C5FC9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70FDB-BF66-5B4A-B76D-A7DD893E0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60EF-6FBB-2043-BD1A-850A8CFEC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FA7320-BB87-9542-AB08-06C7DFD43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B12-84A4-BC4B-95EB-7140585C3D63}" type="datetimeFigureOut">
              <a:rPr lang="en-CH" smtClean="0"/>
              <a:t>04/17/2025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503DC-498F-D74F-ADD3-138CE2FA9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A1A41-8C8C-B04D-855F-2E6EDF9C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42C7-859E-464A-B274-0F1C6AD54E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7234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A754-AEB4-0045-B7DD-A272C347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51E1C-2211-4E42-AC8A-93DCF11E3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671DB-7D8C-BA48-9A55-6E43ABFFB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1CF4D-84AB-2F4B-934F-95C667EF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4B12-84A4-BC4B-95EB-7140585C3D63}" type="datetimeFigureOut">
              <a:rPr lang="en-CH" smtClean="0"/>
              <a:t>04/17/2025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ED395-B191-A143-BFCD-9BAF1CD5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4DD3B-09B2-344C-8E27-240D20B2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E42C7-859E-464A-B274-0F1C6AD54EF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1023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FEC7C-0A51-7B44-BFA3-51DAEB32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C2CE8-28CA-084A-8F13-C7955AC5F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26512-66B0-9C41-815B-1C1C8F3C0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morant Garamond" pitchFamily="2" charset="77"/>
              </a:defRPr>
            </a:lvl1pPr>
          </a:lstStyle>
          <a:p>
            <a:fld id="{6AAD4B12-84A4-BC4B-95EB-7140585C3D63}" type="datetimeFigureOut">
              <a:rPr lang="en-CH" smtClean="0"/>
              <a:pPr/>
              <a:t>04/17/2025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0743B-E104-2748-AC3C-A816672B2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morant Garamond" pitchFamily="2" charset="77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E8FAB-DEBC-FA4B-96D8-9C167E8DA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morant Garamond" pitchFamily="2" charset="77"/>
              </a:defRPr>
            </a:lvl1pPr>
          </a:lstStyle>
          <a:p>
            <a:fld id="{6E9E42C7-859E-464A-B274-0F1C6AD54EFA}" type="slidenum">
              <a:rPr lang="en-CH" smtClean="0"/>
              <a:pPr/>
              <a:t>‹#›</a:t>
            </a:fld>
            <a:endParaRPr lang="en-CH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FA1187B-E95D-CF49-B410-306E2DF7EA52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1765" y="6452318"/>
            <a:ext cx="458470" cy="17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4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2"/>
          </a:solidFill>
          <a:latin typeface="Bolt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spc="20" baseline="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spc="20" baseline="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spc="20" baseline="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20" baseline="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spc="20" baseline="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945E-8B3C-BA4C-90CC-21C9C13D4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50339-2D77-3343-88A6-10AA78411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/>
              <a:t>Date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313371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7541-0B75-C98F-0411-AB4640D9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5EEF-0CDC-A615-1915-8EE0DA25B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1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CA8EE3-152F-E9F2-ECD7-DC55151315D8}"/>
              </a:ext>
            </a:extLst>
          </p:cNvPr>
          <p:cNvSpPr/>
          <p:nvPr/>
        </p:nvSpPr>
        <p:spPr>
          <a:xfrm>
            <a:off x="0" y="0"/>
            <a:ext cx="4941651" cy="6858000"/>
          </a:xfrm>
          <a:prstGeom prst="rect">
            <a:avLst/>
          </a:prstGeom>
          <a:solidFill>
            <a:srgbClr val="F5F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2655F-1B0D-0F2F-CAA7-712A63055289}"/>
              </a:ext>
            </a:extLst>
          </p:cNvPr>
          <p:cNvSpPr txBox="1"/>
          <p:nvPr/>
        </p:nvSpPr>
        <p:spPr>
          <a:xfrm>
            <a:off x="172141" y="155153"/>
            <a:ext cx="2746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3600" dirty="0">
                <a:latin typeface="Bolt" pitchFamily="2" charset="0"/>
              </a:rPr>
              <a:t>Style Guide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F2F08-ED63-D00B-B696-4666F11055B4}"/>
              </a:ext>
            </a:extLst>
          </p:cNvPr>
          <p:cNvSpPr txBox="1"/>
          <p:nvPr/>
        </p:nvSpPr>
        <p:spPr>
          <a:xfrm>
            <a:off x="2383277" y="538667"/>
            <a:ext cx="1750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>
                <a:latin typeface="Montserrat" pitchFamily="2" charset="77"/>
              </a:rPr>
              <a:t>Main Colors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61E44-AD35-C114-1FF2-BDDD955AF3E8}"/>
              </a:ext>
            </a:extLst>
          </p:cNvPr>
          <p:cNvSpPr txBox="1"/>
          <p:nvPr/>
        </p:nvSpPr>
        <p:spPr>
          <a:xfrm>
            <a:off x="1235415" y="1495539"/>
            <a:ext cx="2898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>
                <a:latin typeface="Montserrat" pitchFamily="2" charset="77"/>
              </a:rPr>
              <a:t>Warm Accent Colors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E2B226-D441-CB21-2CC2-609FC4DD4DA2}"/>
              </a:ext>
            </a:extLst>
          </p:cNvPr>
          <p:cNvSpPr txBox="1"/>
          <p:nvPr/>
        </p:nvSpPr>
        <p:spPr>
          <a:xfrm>
            <a:off x="1235414" y="2589580"/>
            <a:ext cx="2898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>
                <a:latin typeface="Montserrat" pitchFamily="2" charset="77"/>
              </a:rPr>
              <a:t>Cool Accent Colors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78D10-7045-A378-4730-7A1E90564782}"/>
              </a:ext>
            </a:extLst>
          </p:cNvPr>
          <p:cNvSpPr txBox="1"/>
          <p:nvPr/>
        </p:nvSpPr>
        <p:spPr>
          <a:xfrm>
            <a:off x="1702341" y="3482296"/>
            <a:ext cx="243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>
                <a:latin typeface="Montserrat" pitchFamily="2" charset="77"/>
              </a:rPr>
              <a:t>Neutral Colors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351676-B564-AF28-2673-16650A2C89A2}"/>
              </a:ext>
            </a:extLst>
          </p:cNvPr>
          <p:cNvSpPr txBox="1"/>
          <p:nvPr/>
        </p:nvSpPr>
        <p:spPr>
          <a:xfrm>
            <a:off x="1702342" y="5177744"/>
            <a:ext cx="2431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600" dirty="0">
                <a:latin typeface="Montserrat" pitchFamily="2" charset="77"/>
              </a:rPr>
              <a:t>Typography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E0E0C-408D-EDC5-4DB5-DA825FD3369A}"/>
              </a:ext>
            </a:extLst>
          </p:cNvPr>
          <p:cNvSpPr txBox="1"/>
          <p:nvPr/>
        </p:nvSpPr>
        <p:spPr>
          <a:xfrm>
            <a:off x="5286975" y="5463188"/>
            <a:ext cx="13229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1600">
                <a:latin typeface="Bolt" pitchFamily="2" charset="0"/>
              </a:rPr>
              <a:t>Bolt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8A23C5-13CB-B8B4-3614-771B4A5054D3}"/>
              </a:ext>
            </a:extLst>
          </p:cNvPr>
          <p:cNvSpPr txBox="1"/>
          <p:nvPr/>
        </p:nvSpPr>
        <p:spPr>
          <a:xfrm>
            <a:off x="5286975" y="5892845"/>
            <a:ext cx="1322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1400">
                <a:latin typeface="Montserrat" pitchFamily="2" charset="77"/>
              </a:rPr>
              <a:t>Montserrat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019EB5-87E4-F990-15F6-0E4725E4C164}"/>
              </a:ext>
            </a:extLst>
          </p:cNvPr>
          <p:cNvSpPr txBox="1"/>
          <p:nvPr/>
        </p:nvSpPr>
        <p:spPr>
          <a:xfrm>
            <a:off x="5286975" y="6271079"/>
            <a:ext cx="132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H" sz="1800">
                <a:latin typeface="Cormorant Garamond" pitchFamily="2" charset="77"/>
              </a:rPr>
              <a:t>Cormorant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4C3C1C-6D2A-24CE-5618-2C5717FEA8B6}"/>
              </a:ext>
            </a:extLst>
          </p:cNvPr>
          <p:cNvSpPr/>
          <p:nvPr/>
        </p:nvSpPr>
        <p:spPr>
          <a:xfrm>
            <a:off x="5434518" y="290967"/>
            <a:ext cx="661482" cy="605347"/>
          </a:xfrm>
          <a:prstGeom prst="rect">
            <a:avLst/>
          </a:prstGeom>
          <a:solidFill>
            <a:srgbClr val="F7EE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6EE389-6971-AFC9-C36C-B1FB21138CB5}"/>
              </a:ext>
            </a:extLst>
          </p:cNvPr>
          <p:cNvSpPr/>
          <p:nvPr/>
        </p:nvSpPr>
        <p:spPr>
          <a:xfrm>
            <a:off x="6651435" y="290967"/>
            <a:ext cx="661482" cy="605347"/>
          </a:xfrm>
          <a:prstGeom prst="rect">
            <a:avLst/>
          </a:prstGeom>
          <a:solidFill>
            <a:srgbClr val="F5F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B4E47-C13C-DC00-9C45-3135BB83B0DA}"/>
              </a:ext>
            </a:extLst>
          </p:cNvPr>
          <p:cNvSpPr txBox="1"/>
          <p:nvPr/>
        </p:nvSpPr>
        <p:spPr>
          <a:xfrm>
            <a:off x="7855651" y="1889803"/>
            <a:ext cx="1768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600">
                <a:latin typeface="Cormorant Garamond" pitchFamily="2" charset="77"/>
              </a:rPr>
              <a:t>Ovarian Cancer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34868-9FB6-56C9-9F89-795BCE08D5FF}"/>
              </a:ext>
            </a:extLst>
          </p:cNvPr>
          <p:cNvSpPr txBox="1"/>
          <p:nvPr/>
        </p:nvSpPr>
        <p:spPr>
          <a:xfrm>
            <a:off x="5286975" y="959066"/>
            <a:ext cx="937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ormorant Garamond" pitchFamily="2" charset="77"/>
              </a:rPr>
              <a:t>#F7EDDA</a:t>
            </a:r>
            <a:endParaRPr lang="en-CH" sz="1200">
              <a:latin typeface="Cormorant Garamond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ED0668-EA0B-6024-0609-54A0C58609C2}"/>
              </a:ext>
            </a:extLst>
          </p:cNvPr>
          <p:cNvSpPr txBox="1"/>
          <p:nvPr/>
        </p:nvSpPr>
        <p:spPr>
          <a:xfrm>
            <a:off x="6494426" y="959066"/>
            <a:ext cx="937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ormorant Garamond" pitchFamily="2" charset="77"/>
              </a:rPr>
              <a:t>#F5F0ED</a:t>
            </a:r>
            <a:endParaRPr lang="en-CH" sz="1200">
              <a:latin typeface="Cormorant Garamond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DB8E29-5F15-D3D1-54C9-0256A780A3E5}"/>
              </a:ext>
            </a:extLst>
          </p:cNvPr>
          <p:cNvSpPr/>
          <p:nvPr/>
        </p:nvSpPr>
        <p:spPr>
          <a:xfrm>
            <a:off x="5434518" y="1314635"/>
            <a:ext cx="661482" cy="605347"/>
          </a:xfrm>
          <a:prstGeom prst="rect">
            <a:avLst/>
          </a:prstGeom>
          <a:solidFill>
            <a:srgbClr val="E9C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68F4A1-494F-F183-4D4D-DAA3528C365E}"/>
              </a:ext>
            </a:extLst>
          </p:cNvPr>
          <p:cNvSpPr/>
          <p:nvPr/>
        </p:nvSpPr>
        <p:spPr>
          <a:xfrm>
            <a:off x="6651435" y="1314635"/>
            <a:ext cx="661482" cy="605347"/>
          </a:xfrm>
          <a:prstGeom prst="rect">
            <a:avLst/>
          </a:prstGeom>
          <a:solidFill>
            <a:srgbClr val="F6E6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579625-EC8E-427F-CB3E-103C5D00EA0A}"/>
              </a:ext>
            </a:extLst>
          </p:cNvPr>
          <p:cNvSpPr txBox="1"/>
          <p:nvPr/>
        </p:nvSpPr>
        <p:spPr>
          <a:xfrm>
            <a:off x="5286975" y="1982734"/>
            <a:ext cx="937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rmorant Garamond" pitchFamily="2" charset="77"/>
              </a:rPr>
              <a:t>#E8C061</a:t>
            </a:r>
            <a:endParaRPr lang="en-CH" sz="1200" dirty="0">
              <a:latin typeface="Cormorant Garamond" pitchFamily="2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76E7E6-CB3D-8CBA-5F8F-F2A31116D69A}"/>
              </a:ext>
            </a:extLst>
          </p:cNvPr>
          <p:cNvSpPr txBox="1"/>
          <p:nvPr/>
        </p:nvSpPr>
        <p:spPr>
          <a:xfrm>
            <a:off x="6494426" y="1982734"/>
            <a:ext cx="937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rmorant Garamond" pitchFamily="2" charset="77"/>
              </a:rPr>
              <a:t>#F6E6B7</a:t>
            </a:r>
            <a:endParaRPr lang="en-CH" sz="1200" dirty="0">
              <a:latin typeface="Cormorant Garamond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F71AA4-CA32-63C7-D4C7-C87B385F6366}"/>
              </a:ext>
            </a:extLst>
          </p:cNvPr>
          <p:cNvSpPr/>
          <p:nvPr/>
        </p:nvSpPr>
        <p:spPr>
          <a:xfrm>
            <a:off x="5421818" y="2317935"/>
            <a:ext cx="661482" cy="605347"/>
          </a:xfrm>
          <a:prstGeom prst="rect">
            <a:avLst/>
          </a:prstGeom>
          <a:solidFill>
            <a:srgbClr val="779C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56BCEA-2228-6A1D-4560-398F2B955238}"/>
              </a:ext>
            </a:extLst>
          </p:cNvPr>
          <p:cNvSpPr/>
          <p:nvPr/>
        </p:nvSpPr>
        <p:spPr>
          <a:xfrm>
            <a:off x="6638735" y="2317935"/>
            <a:ext cx="661482" cy="605347"/>
          </a:xfrm>
          <a:prstGeom prst="rect">
            <a:avLst/>
          </a:prstGeom>
          <a:solidFill>
            <a:srgbClr val="DEE8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83120D-7D0E-D597-03F2-2C7346BD0BC7}"/>
              </a:ext>
            </a:extLst>
          </p:cNvPr>
          <p:cNvSpPr txBox="1"/>
          <p:nvPr/>
        </p:nvSpPr>
        <p:spPr>
          <a:xfrm>
            <a:off x="5274275" y="2986034"/>
            <a:ext cx="937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latin typeface="Cormorant Garamond" pitchFamily="2" charset="77"/>
              </a:rPr>
              <a:t>#779C9B</a:t>
            </a:r>
            <a:endParaRPr lang="en-CH" sz="1200">
              <a:latin typeface="Cormorant Garamond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07CDBA-D840-6385-0FC2-D9C50EF2E891}"/>
              </a:ext>
            </a:extLst>
          </p:cNvPr>
          <p:cNvSpPr txBox="1"/>
          <p:nvPr/>
        </p:nvSpPr>
        <p:spPr>
          <a:xfrm>
            <a:off x="6481726" y="2986034"/>
            <a:ext cx="937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rmorant Garamond" pitchFamily="2" charset="77"/>
              </a:rPr>
              <a:t>#DEE8E7</a:t>
            </a:r>
            <a:endParaRPr lang="en-CH" sz="1200" dirty="0">
              <a:latin typeface="Cormorant Garamond" pitchFamily="2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5AF6E84-A6D5-6426-2202-7A5FBD234906}"/>
              </a:ext>
            </a:extLst>
          </p:cNvPr>
          <p:cNvSpPr/>
          <p:nvPr/>
        </p:nvSpPr>
        <p:spPr>
          <a:xfrm>
            <a:off x="7855652" y="2259733"/>
            <a:ext cx="661482" cy="605347"/>
          </a:xfrm>
          <a:prstGeom prst="rect">
            <a:avLst/>
          </a:prstGeom>
          <a:solidFill>
            <a:srgbClr val="73BF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D44472-8B08-8083-A7A1-55FFCE5097FB}"/>
              </a:ext>
            </a:extLst>
          </p:cNvPr>
          <p:cNvSpPr/>
          <p:nvPr/>
        </p:nvSpPr>
        <p:spPr>
          <a:xfrm>
            <a:off x="8974597" y="2259733"/>
            <a:ext cx="661482" cy="605347"/>
          </a:xfrm>
          <a:prstGeom prst="rect">
            <a:avLst/>
          </a:prstGeom>
          <a:solidFill>
            <a:srgbClr val="B9D9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555DFC-A3F3-539B-5F67-268D38A5B373}"/>
              </a:ext>
            </a:extLst>
          </p:cNvPr>
          <p:cNvSpPr txBox="1"/>
          <p:nvPr/>
        </p:nvSpPr>
        <p:spPr>
          <a:xfrm>
            <a:off x="7708109" y="2927832"/>
            <a:ext cx="93710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latin typeface="Cormorant Garamond"/>
              </a:rPr>
              <a:t>#73BBC4</a:t>
            </a:r>
            <a:endParaRPr lang="en-CH" sz="1200" dirty="0">
              <a:latin typeface="Cormorant Garamond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1B750F-205A-11F2-6B0C-94B8585805C8}"/>
              </a:ext>
            </a:extLst>
          </p:cNvPr>
          <p:cNvSpPr txBox="1"/>
          <p:nvPr/>
        </p:nvSpPr>
        <p:spPr>
          <a:xfrm>
            <a:off x="8817588" y="2927832"/>
            <a:ext cx="93710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dirty="0">
                <a:latin typeface="Cormorant Garamond"/>
              </a:rPr>
              <a:t>#BBDCD5</a:t>
            </a:r>
            <a:endParaRPr lang="en-CH" sz="1200" dirty="0">
              <a:latin typeface="Cormorant Garamond" pitchFamily="2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7743B7-196D-D595-1A23-2304AC2544BB}"/>
              </a:ext>
            </a:extLst>
          </p:cNvPr>
          <p:cNvSpPr/>
          <p:nvPr/>
        </p:nvSpPr>
        <p:spPr>
          <a:xfrm>
            <a:off x="5421818" y="3346909"/>
            <a:ext cx="661482" cy="6053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591C4C-0772-5E5C-6300-4126BE14F545}"/>
              </a:ext>
            </a:extLst>
          </p:cNvPr>
          <p:cNvSpPr/>
          <p:nvPr/>
        </p:nvSpPr>
        <p:spPr>
          <a:xfrm>
            <a:off x="6638735" y="3346909"/>
            <a:ext cx="661482" cy="60534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E1BD72-784C-953A-D55D-41B94F0412A7}"/>
              </a:ext>
            </a:extLst>
          </p:cNvPr>
          <p:cNvSpPr txBox="1"/>
          <p:nvPr/>
        </p:nvSpPr>
        <p:spPr>
          <a:xfrm>
            <a:off x="5274275" y="4015008"/>
            <a:ext cx="937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rmorant Garamond" pitchFamily="2" charset="77"/>
              </a:rPr>
              <a:t>#ffffff</a:t>
            </a:r>
            <a:endParaRPr lang="en-CH" sz="1200" dirty="0">
              <a:latin typeface="Cormorant Garamond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7F8DC3-E527-72E3-5EA8-96F3EF360389}"/>
              </a:ext>
            </a:extLst>
          </p:cNvPr>
          <p:cNvSpPr txBox="1"/>
          <p:nvPr/>
        </p:nvSpPr>
        <p:spPr>
          <a:xfrm>
            <a:off x="6481726" y="4015008"/>
            <a:ext cx="9371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rmorant Garamond" pitchFamily="2" charset="77"/>
              </a:rPr>
              <a:t>#000000</a:t>
            </a:r>
            <a:endParaRPr lang="en-CH" sz="1200" dirty="0">
              <a:latin typeface="Cormorant Garamond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084D42-4614-63BB-B1E3-AF8BD6CCAE74}"/>
              </a:ext>
            </a:extLst>
          </p:cNvPr>
          <p:cNvSpPr txBox="1"/>
          <p:nvPr/>
        </p:nvSpPr>
        <p:spPr>
          <a:xfrm>
            <a:off x="6898687" y="5482702"/>
            <a:ext cx="42539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olt" pitchFamily="2" charset="0"/>
              </a:rPr>
              <a:t>a</a:t>
            </a:r>
            <a:r>
              <a:rPr lang="en-CH" sz="1600" dirty="0">
                <a:latin typeface="Bolt" pitchFamily="2" charset="0"/>
              </a:rPr>
              <a:t>bcdefghijklmnopqrstuvwxyz 0123456789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4BEA5B-7FC7-89F8-7ACA-08D3AA50F618}"/>
              </a:ext>
            </a:extLst>
          </p:cNvPr>
          <p:cNvSpPr txBox="1"/>
          <p:nvPr/>
        </p:nvSpPr>
        <p:spPr>
          <a:xfrm>
            <a:off x="6917635" y="5899633"/>
            <a:ext cx="425394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>
                <a:latin typeface="Montserrat" pitchFamily="2" charset="77"/>
              </a:rPr>
              <a:t>a</a:t>
            </a:r>
            <a:r>
              <a:rPr lang="en-CH" sz="1500">
                <a:latin typeface="Montserrat" pitchFamily="2" charset="77"/>
              </a:rPr>
              <a:t>bcdefghijklmnopqrstuvwxyz 0123456789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E3C44B-62A0-F7A5-1399-A985B35E5317}"/>
              </a:ext>
            </a:extLst>
          </p:cNvPr>
          <p:cNvSpPr txBox="1"/>
          <p:nvPr/>
        </p:nvSpPr>
        <p:spPr>
          <a:xfrm>
            <a:off x="6917635" y="6255425"/>
            <a:ext cx="4253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Cormorant Garamond" pitchFamily="2" charset="77"/>
              </a:rPr>
              <a:t>a</a:t>
            </a:r>
            <a:r>
              <a:rPr lang="en-CH">
                <a:latin typeface="Cormorant Garamond" pitchFamily="2" charset="77"/>
              </a:rPr>
              <a:t>bcdefghijklmnopqrstuvwxyz 0123456789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0C68DE-3FD7-7D28-FC37-F959272B7E26}"/>
              </a:ext>
            </a:extLst>
          </p:cNvPr>
          <p:cNvSpPr txBox="1"/>
          <p:nvPr/>
        </p:nvSpPr>
        <p:spPr>
          <a:xfrm>
            <a:off x="2063816" y="5544257"/>
            <a:ext cx="2431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300" dirty="0">
                <a:latin typeface="Montserrat" pitchFamily="2" charset="77"/>
              </a:rPr>
              <a:t>Header 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929D0E-7778-8369-5F6D-621CED24BE13}"/>
              </a:ext>
            </a:extLst>
          </p:cNvPr>
          <p:cNvSpPr txBox="1"/>
          <p:nvPr/>
        </p:nvSpPr>
        <p:spPr>
          <a:xfrm>
            <a:off x="2080029" y="5918973"/>
            <a:ext cx="2431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300" dirty="0">
                <a:latin typeface="Montserrat" pitchFamily="2" charset="77"/>
              </a:rPr>
              <a:t>Body Copy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C1113B6-B894-63A2-A75A-AA81DEA1272F}"/>
              </a:ext>
            </a:extLst>
          </p:cNvPr>
          <p:cNvSpPr txBox="1"/>
          <p:nvPr/>
        </p:nvSpPr>
        <p:spPr>
          <a:xfrm>
            <a:off x="2080029" y="6271079"/>
            <a:ext cx="243191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H" sz="1300" dirty="0">
                <a:latin typeface="Montserrat" pitchFamily="2" charset="77"/>
              </a:rPr>
              <a:t>Header 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C0A60C-57EC-5125-BBDE-CC8F1BA63871}"/>
              </a:ext>
            </a:extLst>
          </p:cNvPr>
          <p:cNvSpPr txBox="1"/>
          <p:nvPr/>
        </p:nvSpPr>
        <p:spPr>
          <a:xfrm>
            <a:off x="894522" y="4512422"/>
            <a:ext cx="32397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Montserrat" pitchFamily="2" charset="77"/>
              </a:rPr>
              <a:t>Development Template</a:t>
            </a:r>
            <a:endParaRPr lang="en-CH" sz="1600" dirty="0">
              <a:latin typeface="Montserrat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983116E-A3A1-C71F-B204-FCE16E677E5C}"/>
              </a:ext>
            </a:extLst>
          </p:cNvPr>
          <p:cNvSpPr/>
          <p:nvPr/>
        </p:nvSpPr>
        <p:spPr>
          <a:xfrm>
            <a:off x="7926504" y="4354159"/>
            <a:ext cx="658368" cy="603504"/>
          </a:xfrm>
          <a:prstGeom prst="rect">
            <a:avLst/>
          </a:prstGeom>
          <a:solidFill>
            <a:srgbClr val="BE8C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47A33A-2436-64A4-42F6-139D3CB71DED}"/>
              </a:ext>
            </a:extLst>
          </p:cNvPr>
          <p:cNvSpPr/>
          <p:nvPr/>
        </p:nvSpPr>
        <p:spPr>
          <a:xfrm>
            <a:off x="9171903" y="4336617"/>
            <a:ext cx="658368" cy="603504"/>
          </a:xfrm>
          <a:prstGeom prst="rect">
            <a:avLst/>
          </a:prstGeom>
          <a:solidFill>
            <a:srgbClr val="A09F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5B9E4F-93DF-DE79-AECC-65DE0F35049F}"/>
              </a:ext>
            </a:extLst>
          </p:cNvPr>
          <p:cNvSpPr txBox="1"/>
          <p:nvPr/>
        </p:nvSpPr>
        <p:spPr>
          <a:xfrm>
            <a:off x="5364214" y="4957663"/>
            <a:ext cx="1578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Cormorant Garamond"/>
              </a:rPr>
              <a:t>#456761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AA65D4-C75D-CA05-FBFB-C5EBFB5B357F}"/>
              </a:ext>
            </a:extLst>
          </p:cNvPr>
          <p:cNvSpPr txBox="1"/>
          <p:nvPr/>
        </p:nvSpPr>
        <p:spPr>
          <a:xfrm>
            <a:off x="6625853" y="4964164"/>
            <a:ext cx="1578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Cormorant Garamond"/>
              </a:rPr>
              <a:t>#618D86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C1C66B-63B5-707D-FA79-2EB480224A87}"/>
              </a:ext>
            </a:extLst>
          </p:cNvPr>
          <p:cNvSpPr txBox="1"/>
          <p:nvPr/>
        </p:nvSpPr>
        <p:spPr>
          <a:xfrm>
            <a:off x="7887492" y="4957663"/>
            <a:ext cx="1578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Cormorant Garamond"/>
              </a:rPr>
              <a:t>#BE8C28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2E2A2B-3D02-F17C-03A6-8BDF6286B350}"/>
              </a:ext>
            </a:extLst>
          </p:cNvPr>
          <p:cNvSpPr txBox="1"/>
          <p:nvPr/>
        </p:nvSpPr>
        <p:spPr>
          <a:xfrm>
            <a:off x="9117571" y="4948894"/>
            <a:ext cx="1578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dirty="0">
                <a:latin typeface="Cormorant Garamond"/>
              </a:rPr>
              <a:t>#A09F68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81C3AB-1BAA-91CF-DDE7-FA34EFE1BE4A}"/>
              </a:ext>
            </a:extLst>
          </p:cNvPr>
          <p:cNvSpPr/>
          <p:nvPr/>
        </p:nvSpPr>
        <p:spPr>
          <a:xfrm>
            <a:off x="5434518" y="4349471"/>
            <a:ext cx="603504" cy="603504"/>
          </a:xfrm>
          <a:prstGeom prst="rect">
            <a:avLst/>
          </a:prstGeom>
          <a:solidFill>
            <a:srgbClr val="4567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D906CFF-600F-F061-CEFE-68070CBC8DC9}"/>
              </a:ext>
            </a:extLst>
          </p:cNvPr>
          <p:cNvSpPr/>
          <p:nvPr/>
        </p:nvSpPr>
        <p:spPr>
          <a:xfrm>
            <a:off x="5413906" y="4348227"/>
            <a:ext cx="658368" cy="603504"/>
          </a:xfrm>
          <a:prstGeom prst="rect">
            <a:avLst/>
          </a:prstGeom>
          <a:solidFill>
            <a:srgbClr val="4567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D18760A-4DBE-43C7-76AA-C81F81F10391}"/>
              </a:ext>
            </a:extLst>
          </p:cNvPr>
          <p:cNvSpPr/>
          <p:nvPr/>
        </p:nvSpPr>
        <p:spPr>
          <a:xfrm>
            <a:off x="6654549" y="4345782"/>
            <a:ext cx="658368" cy="603504"/>
          </a:xfrm>
          <a:prstGeom prst="rect">
            <a:avLst/>
          </a:prstGeom>
          <a:solidFill>
            <a:srgbClr val="618D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688696-513D-0B6B-2E5D-6535B40D51BD}"/>
              </a:ext>
            </a:extLst>
          </p:cNvPr>
          <p:cNvSpPr txBox="1"/>
          <p:nvPr/>
        </p:nvSpPr>
        <p:spPr>
          <a:xfrm>
            <a:off x="7799618" y="286862"/>
            <a:ext cx="3910149" cy="1446550"/>
          </a:xfrm>
          <a:prstGeom prst="rect">
            <a:avLst/>
          </a:prstGeom>
          <a:solidFill>
            <a:srgbClr val="F5F1E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" panose="00000500000000000000" pitchFamily="2" charset="0"/>
              </a:rPr>
              <a:t>Language:</a:t>
            </a:r>
          </a:p>
          <a:p>
            <a:r>
              <a:rPr lang="en-US" dirty="0">
                <a:latin typeface="Montserrat" panose="00000500000000000000" pitchFamily="2" charset="0"/>
              </a:rPr>
              <a:t>AOA Dx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>
                <a:latin typeface="Montserrat" panose="00000500000000000000" pitchFamily="2" charset="0"/>
              </a:rPr>
              <a:t>Only use AOA Dx Inc on legal/tax docs</a:t>
            </a:r>
          </a:p>
          <a:p>
            <a:r>
              <a:rPr lang="en-US" dirty="0">
                <a:latin typeface="Montserrat" panose="00000500000000000000" pitchFamily="2" charset="0"/>
              </a:rPr>
              <a:t>AKRIVIS GD</a:t>
            </a:r>
            <a:r>
              <a:rPr lang="en-US" baseline="30000" dirty="0">
                <a:latin typeface="Montserrat" panose="00000500000000000000" pitchFamily="2" charset="0"/>
              </a:rPr>
              <a:t>TM</a:t>
            </a:r>
          </a:p>
          <a:p>
            <a:r>
              <a:rPr lang="en-US" dirty="0" err="1">
                <a:latin typeface="Montserrat" panose="00000500000000000000" pitchFamily="2" charset="0"/>
              </a:rPr>
              <a:t>GlycoLocate</a:t>
            </a:r>
            <a:r>
              <a:rPr lang="en-US" baseline="30000" dirty="0" err="1">
                <a:latin typeface="Montserrat" panose="00000500000000000000" pitchFamily="2" charset="0"/>
              </a:rPr>
              <a:t>TM</a:t>
            </a:r>
            <a:endParaRPr lang="en-US" baseline="30000" dirty="0">
              <a:latin typeface="Montserrat" panose="00000500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8F59A9-D1A4-A7E6-9F9F-FB3FC8F3FFEA}"/>
              </a:ext>
            </a:extLst>
          </p:cNvPr>
          <p:cNvSpPr txBox="1"/>
          <p:nvPr/>
        </p:nvSpPr>
        <p:spPr>
          <a:xfrm>
            <a:off x="9864269" y="1935041"/>
            <a:ext cx="1845498" cy="584775"/>
          </a:xfrm>
          <a:prstGeom prst="rect">
            <a:avLst/>
          </a:prstGeom>
          <a:solidFill>
            <a:srgbClr val="F5F1ED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ontserrat Light" panose="00000400000000000000" pitchFamily="2" charset="0"/>
              </a:rPr>
              <a:t>AOA Logo font:</a:t>
            </a:r>
          </a:p>
          <a:p>
            <a:r>
              <a:rPr lang="en-US" sz="1600" dirty="0" err="1">
                <a:latin typeface="Selawik Light" panose="020B0502040204020203" pitchFamily="34" charset="0"/>
              </a:rPr>
              <a:t>Selawik</a:t>
            </a:r>
            <a:r>
              <a:rPr lang="en-US" sz="1600" dirty="0">
                <a:latin typeface="Selawik Light" panose="020B0502040204020203" pitchFamily="34" charset="0"/>
              </a:rPr>
              <a:t> Light</a:t>
            </a:r>
          </a:p>
        </p:txBody>
      </p:sp>
    </p:spTree>
    <p:extLst>
      <p:ext uri="{BB962C8B-B14F-4D97-AF65-F5344CB8AC3E}">
        <p14:creationId xmlns:p14="http://schemas.microsoft.com/office/powerpoint/2010/main" val="23333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rgbClr val="000000"/>
      </a:dk1>
      <a:lt1>
        <a:srgbClr val="FFFFFF"/>
      </a:lt1>
      <a:dk2>
        <a:srgbClr val="456761"/>
      </a:dk2>
      <a:lt2>
        <a:srgbClr val="FEFFFE"/>
      </a:lt2>
      <a:accent1>
        <a:srgbClr val="456761"/>
      </a:accent1>
      <a:accent2>
        <a:srgbClr val="618D86"/>
      </a:accent2>
      <a:accent3>
        <a:srgbClr val="E8BF60"/>
      </a:accent3>
      <a:accent4>
        <a:srgbClr val="A09F68"/>
      </a:accent4>
      <a:accent5>
        <a:srgbClr val="456761"/>
      </a:accent5>
      <a:accent6>
        <a:srgbClr val="618D86"/>
      </a:accent6>
      <a:hlink>
        <a:srgbClr val="E8BF60"/>
      </a:hlink>
      <a:folHlink>
        <a:srgbClr val="A09F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009C7CB39A274E98DA4FA7D2D05804" ma:contentTypeVersion="18" ma:contentTypeDescription="Create a new document." ma:contentTypeScope="" ma:versionID="eccd1dbe83cd3503ab7cef285699b7db">
  <xsd:schema xmlns:xsd="http://www.w3.org/2001/XMLSchema" xmlns:xs="http://www.w3.org/2001/XMLSchema" xmlns:p="http://schemas.microsoft.com/office/2006/metadata/properties" xmlns:ns2="215f7ff5-c50d-4ad2-8a28-8be49b36b77c" xmlns:ns3="bae499ce-ad6a-4d28-8576-ba1b141d0181" targetNamespace="http://schemas.microsoft.com/office/2006/metadata/properties" ma:root="true" ma:fieldsID="2452d4b9e219b84465585ec511c26487" ns2:_="" ns3:_="">
    <xsd:import namespace="215f7ff5-c50d-4ad2-8a28-8be49b36b77c"/>
    <xsd:import namespace="bae499ce-ad6a-4d28-8576-ba1b141d01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5f7ff5-c50d-4ad2-8a28-8be49b36b7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51b37795-ed23-4748-925b-526addf2d35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499ce-ad6a-4d28-8576-ba1b141d0181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433bf02-d4ed-4942-bba9-432483d3b454}" ma:internalName="TaxCatchAll" ma:showField="CatchAllData" ma:web="bae499ce-ad6a-4d28-8576-ba1b141d01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15f7ff5-c50d-4ad2-8a28-8be49b36b77c">
      <Terms xmlns="http://schemas.microsoft.com/office/infopath/2007/PartnerControls"/>
    </lcf76f155ced4ddcb4097134ff3c332f>
    <TaxCatchAll xmlns="bae499ce-ad6a-4d28-8576-ba1b141d0181" xsi:nil="true"/>
  </documentManagement>
</p:properties>
</file>

<file path=customXml/itemProps1.xml><?xml version="1.0" encoding="utf-8"?>
<ds:datastoreItem xmlns:ds="http://schemas.openxmlformats.org/officeDocument/2006/customXml" ds:itemID="{44C99ECE-3B96-451C-BE49-194CA31C74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BFD9003-A1C4-45BB-B6D1-CCA5D3960D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5f7ff5-c50d-4ad2-8a28-8be49b36b77c"/>
    <ds:schemaRef ds:uri="bae499ce-ad6a-4d28-8576-ba1b141d0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79EF47-F051-4E27-9213-BA448783A505}">
  <ds:schemaRefs>
    <ds:schemaRef ds:uri="215f7ff5-c50d-4ad2-8a28-8be49b36b77c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bae499ce-ad6a-4d28-8576-ba1b141d0181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</TotalTime>
  <Words>89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Bolt</vt:lpstr>
      <vt:lpstr>Calibri</vt:lpstr>
      <vt:lpstr>Cormorant Garamond</vt:lpstr>
      <vt:lpstr>Montserrat</vt:lpstr>
      <vt:lpstr>Montserrat Light</vt:lpstr>
      <vt:lpstr>MrEavesSanOTLight</vt:lpstr>
      <vt:lpstr>Selawik Light</vt:lpstr>
      <vt:lpstr>Office Theme</vt:lpstr>
      <vt:lpstr>Presentation Title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loizaga</dc:creator>
  <cp:lastModifiedBy>Mattie Goldberg</cp:lastModifiedBy>
  <cp:revision>22</cp:revision>
  <dcterms:created xsi:type="dcterms:W3CDTF">2021-01-27T15:27:55Z</dcterms:created>
  <dcterms:modified xsi:type="dcterms:W3CDTF">2025-04-17T16:03:09Z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0x01010030009C7CB39A274E98DA4FA7D2D05804</vt:lpwstr>
  </property>
  <property fmtid="{D5CDD505-2E9C-101B-9397-08002B2CF9AE}" pid="3" name="MediaServiceImageTags">
    <vt:lpwstr/>
  </property>
</Properties>
</file>