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2" r:id="rId1"/>
  </p:sldMasterIdLst>
  <p:sldIdLst>
    <p:sldId id="256" r:id="rId2"/>
    <p:sldId id="266" r:id="rId3"/>
    <p:sldId id="270" r:id="rId4"/>
    <p:sldId id="267" r:id="rId5"/>
    <p:sldId id="275" r:id="rId6"/>
    <p:sldId id="268" r:id="rId7"/>
    <p:sldId id="259" r:id="rId8"/>
    <p:sldId id="276" r:id="rId9"/>
    <p:sldId id="274" r:id="rId10"/>
    <p:sldId id="25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1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7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8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5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0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72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28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0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9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5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28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02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1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89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2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390" y="812801"/>
            <a:ext cx="9965771" cy="261619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chemeClr val="accent4">
                    <a:lumMod val="50000"/>
                  </a:schemeClr>
                </a:solidFill>
              </a:rPr>
              <a:t>Universities  Search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7656" y="4221554"/>
            <a:ext cx="6987645" cy="1388534"/>
          </a:xfrm>
        </p:spPr>
        <p:txBody>
          <a:bodyPr>
            <a:normAutofit/>
          </a:bodyPr>
          <a:lstStyle/>
          <a:p>
            <a:r>
              <a:rPr lang="en-US" sz="6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“USE”</a:t>
            </a:r>
          </a:p>
        </p:txBody>
      </p:sp>
    </p:spTree>
    <p:extLst>
      <p:ext uri="{BB962C8B-B14F-4D97-AF65-F5344CB8AC3E}">
        <p14:creationId xmlns:p14="http://schemas.microsoft.com/office/powerpoint/2010/main" val="5762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1D8BA5-21C2-4D6F-BE62-8EC2E5C544D6}"/>
              </a:ext>
            </a:extLst>
          </p:cNvPr>
          <p:cNvSpPr txBox="1"/>
          <p:nvPr/>
        </p:nvSpPr>
        <p:spPr>
          <a:xfrm>
            <a:off x="5287618" y="2796208"/>
            <a:ext cx="3384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Monotype Corsiva" panose="03010101010201010101" pitchFamily="66" charset="0"/>
              </a:rPr>
              <a:t>Presented by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A408FB-A3E5-4224-8A00-C95CC84C057E}"/>
              </a:ext>
            </a:extLst>
          </p:cNvPr>
          <p:cNvSpPr txBox="1"/>
          <p:nvPr/>
        </p:nvSpPr>
        <p:spPr>
          <a:xfrm>
            <a:off x="7646504" y="3723861"/>
            <a:ext cx="34804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Myo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</a:t>
            </a: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Myo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Khant (2CST-6)</a:t>
            </a:r>
          </a:p>
          <a:p>
            <a:pPr>
              <a:spcBef>
                <a:spcPts val="600"/>
              </a:spcBef>
            </a:pP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Phyo Maw </a:t>
            </a: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Ko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(2CST-19)</a:t>
            </a:r>
          </a:p>
          <a:p>
            <a:pPr>
              <a:spcBef>
                <a:spcPts val="600"/>
              </a:spcBef>
            </a:pP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Sai </a:t>
            </a: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Kuan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</a:t>
            </a: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Ngin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(2CST-28)</a:t>
            </a:r>
          </a:p>
          <a:p>
            <a:pPr>
              <a:spcBef>
                <a:spcPts val="600"/>
              </a:spcBef>
            </a:pP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May </a:t>
            </a: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Yadanar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(2CST-10)</a:t>
            </a:r>
          </a:p>
          <a:p>
            <a:pPr>
              <a:spcBef>
                <a:spcPts val="600"/>
              </a:spcBef>
            </a:pP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Ei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</a:t>
            </a: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Ei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Moe </a:t>
            </a: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Pwint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(2CST-18)</a:t>
            </a:r>
          </a:p>
          <a:p>
            <a:pPr>
              <a:spcBef>
                <a:spcPts val="600"/>
              </a:spcBef>
            </a:pP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Myat </a:t>
            </a: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Theingi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</a:t>
            </a:r>
            <a:r>
              <a:rPr lang="en-US" sz="1900" i="1" dirty="0" err="1">
                <a:latin typeface="Comic Sans MS" panose="030F0702030302020204" pitchFamily="66" charset="0"/>
                <a:ea typeface="Adobe Fangsong Std R" panose="02020400000000000000" pitchFamily="18" charset="-128"/>
              </a:rPr>
              <a:t>Nwe</a:t>
            </a: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 (2CST-17)</a:t>
            </a:r>
          </a:p>
          <a:p>
            <a:pPr>
              <a:spcBef>
                <a:spcPts val="600"/>
              </a:spcBef>
            </a:pPr>
            <a:r>
              <a:rPr lang="en-US" sz="1900" i="1" dirty="0">
                <a:latin typeface="Comic Sans MS" panose="030F0702030302020204" pitchFamily="66" charset="0"/>
                <a:ea typeface="Adobe Fangsong Std R" panose="02020400000000000000" pitchFamily="18" charset="-128"/>
              </a:rPr>
              <a:t>Thin Thant Tun (2CST-24)</a:t>
            </a:r>
          </a:p>
          <a:p>
            <a:pPr>
              <a:spcBef>
                <a:spcPts val="600"/>
              </a:spcBef>
            </a:pPr>
            <a:endParaRPr lang="en-US" sz="1900" i="1" dirty="0">
              <a:latin typeface="Comic Sans MS" panose="030F0702030302020204" pitchFamily="66" charset="0"/>
              <a:ea typeface="Adobe Fangsong Std R" panose="02020400000000000000" pitchFamily="18" charset="-128"/>
            </a:endParaRPr>
          </a:p>
          <a:p>
            <a:endParaRPr lang="en-US" sz="19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7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3AC1FA-0B0C-4E11-931D-0FAB2355E112}"/>
              </a:ext>
            </a:extLst>
          </p:cNvPr>
          <p:cNvSpPr txBox="1"/>
          <p:nvPr/>
        </p:nvSpPr>
        <p:spPr>
          <a:xfrm>
            <a:off x="5287618" y="2875001"/>
            <a:ext cx="8348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ospac821 BT" panose="020B0609020202020204" pitchFamily="49" charset="0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B61064-F51B-4F80-89B4-E2D23067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2" y="2319337"/>
            <a:ext cx="3060216" cy="22193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786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B000E-9A95-4439-AB82-F911C609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2142" y="405848"/>
            <a:ext cx="10018713" cy="175259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693D41-B60F-4850-B3C3-1B4D8E7B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896" y="1774134"/>
            <a:ext cx="10018713" cy="4335117"/>
          </a:xfrm>
        </p:spPr>
        <p:txBody>
          <a:bodyPr>
            <a:noAutofit/>
          </a:bodyPr>
          <a:lstStyle/>
          <a:p>
            <a:r>
              <a:rPr lang="en-US" sz="1800" dirty="0"/>
              <a:t>“USE” means</a:t>
            </a:r>
          </a:p>
          <a:p>
            <a:r>
              <a:rPr lang="en-US" sz="1800" dirty="0"/>
              <a:t>Purposes of project</a:t>
            </a:r>
          </a:p>
          <a:p>
            <a:r>
              <a:rPr lang="en-US" sz="1800" dirty="0"/>
              <a:t>Needs to use app</a:t>
            </a:r>
          </a:p>
          <a:p>
            <a:r>
              <a:rPr lang="en-US" sz="1800" dirty="0">
                <a:ln/>
              </a:rPr>
              <a:t>Information provided</a:t>
            </a:r>
            <a:endParaRPr lang="en-US" sz="1800" dirty="0"/>
          </a:p>
          <a:p>
            <a:r>
              <a:rPr lang="en-US" sz="1800" dirty="0"/>
              <a:t>How </a:t>
            </a:r>
            <a:r>
              <a:rPr lang="en-US" sz="1800"/>
              <a:t>USE </a:t>
            </a:r>
            <a:r>
              <a:rPr lang="en-US" sz="1800" smtClean="0"/>
              <a:t>work</a:t>
            </a:r>
            <a:endParaRPr lang="en-US" sz="1800" dirty="0"/>
          </a:p>
          <a:p>
            <a:r>
              <a:rPr lang="en-US" sz="1800" dirty="0"/>
              <a:t>Online Registration</a:t>
            </a:r>
          </a:p>
          <a:p>
            <a:r>
              <a:rPr lang="en-US" sz="1800" dirty="0"/>
              <a:t>Further more developments</a:t>
            </a:r>
          </a:p>
          <a:p>
            <a:r>
              <a:rPr lang="en-US" sz="1800" dirty="0"/>
              <a:t>Team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231B62-4DC8-481A-AF89-8A807D98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81" y="2243806"/>
            <a:ext cx="2937013" cy="24557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301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50D1C-D581-46B6-8C41-7B4CDF48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9139" y="938566"/>
            <a:ext cx="11264485" cy="175259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chemeClr val="accent3"/>
                </a:solidFill>
                <a:latin typeface="Century Gothic" panose="020B0502020202020204" pitchFamily="34" charset="0"/>
              </a:rPr>
              <a:t>What is “USE”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145F44-A570-4FC2-BD6F-F8D3547B947B}"/>
              </a:ext>
            </a:extLst>
          </p:cNvPr>
          <p:cNvSpPr txBox="1"/>
          <p:nvPr/>
        </p:nvSpPr>
        <p:spPr>
          <a:xfrm>
            <a:off x="1351722" y="3165743"/>
            <a:ext cx="9023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“USE”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means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Universities Search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706F18-DA81-4259-9732-9BB92997E1A2}"/>
              </a:ext>
            </a:extLst>
          </p:cNvPr>
          <p:cNvSpPr txBox="1"/>
          <p:nvPr/>
        </p:nvSpPr>
        <p:spPr>
          <a:xfrm>
            <a:off x="2093843" y="4822785"/>
            <a:ext cx="9569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web-like application</a:t>
            </a:r>
            <a:r>
              <a:rPr lang="en-US" sz="2400" b="1" dirty="0"/>
              <a:t>, </a:t>
            </a:r>
            <a:r>
              <a:rPr lang="en-US" sz="2400" dirty="0"/>
              <a:t>that will solve problems with wrong information </a:t>
            </a:r>
          </a:p>
          <a:p>
            <a:r>
              <a:rPr lang="en-US" sz="2400" dirty="0"/>
              <a:t>about universities and submitting your form.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A0C945-BFBC-47B6-B660-B71E9E64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68" y="702040"/>
            <a:ext cx="2566158" cy="2225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738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7F017-DA7F-491B-8F0A-3876C8AA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94" y="692425"/>
            <a:ext cx="10018713" cy="175259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chemeClr val="accent3"/>
                </a:solidFill>
              </a:rPr>
              <a:t>Purposes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9D2EC0-9BB9-4452-873D-51F244CF2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203173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Comic Sans MS" panose="030F0702030302020204" pitchFamily="66" charset="0"/>
              </a:rPr>
              <a:t> Help students find about the universities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Comic Sans MS" panose="030F0702030302020204" pitchFamily="66" charset="0"/>
              </a:rPr>
              <a:t> Hope to know universities in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Comic Sans MS" panose="030F0702030302020204" pitchFamily="66" charset="0"/>
              </a:rPr>
              <a:t> View all the universities only in one app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Comic Sans MS" panose="030F0702030302020204" pitchFamily="66" charset="0"/>
              </a:rPr>
              <a:t> Apply from easy online registration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Comic Sans MS" panose="030F0702030302020204" pitchFamily="66" charset="0"/>
              </a:rPr>
              <a:t> For better developments in education system</a:t>
            </a:r>
          </a:p>
        </p:txBody>
      </p:sp>
    </p:spTree>
    <p:extLst>
      <p:ext uri="{BB962C8B-B14F-4D97-AF65-F5344CB8AC3E}">
        <p14:creationId xmlns:p14="http://schemas.microsoft.com/office/powerpoint/2010/main" val="416877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2C75A-DCF7-429A-BD3F-8E37DAA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Needs to use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568BF-B568-4611-8183-B9356168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866899"/>
            <a:ext cx="10018713" cy="3124201"/>
          </a:xfrm>
        </p:spPr>
        <p:txBody>
          <a:bodyPr/>
          <a:lstStyle/>
          <a:p>
            <a:r>
              <a:rPr lang="en-US" u="sng" dirty="0"/>
              <a:t>Download</a:t>
            </a:r>
            <a:r>
              <a:rPr lang="en-US" dirty="0"/>
              <a:t> the app</a:t>
            </a:r>
          </a:p>
          <a:p>
            <a:r>
              <a:rPr lang="en-US" u="sng" dirty="0"/>
              <a:t>Install</a:t>
            </a:r>
          </a:p>
          <a:p>
            <a:r>
              <a:rPr lang="en-US" u="sng" dirty="0"/>
              <a:t>Login in </a:t>
            </a:r>
            <a:r>
              <a:rPr lang="en-US" dirty="0"/>
              <a:t>(Name is required)</a:t>
            </a:r>
          </a:p>
        </p:txBody>
      </p:sp>
    </p:spTree>
    <p:extLst>
      <p:ext uri="{BB962C8B-B14F-4D97-AF65-F5344CB8AC3E}">
        <p14:creationId xmlns:p14="http://schemas.microsoft.com/office/powerpoint/2010/main" val="367688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27BA85-0997-4BA0-B159-FE06C44B44D1}"/>
              </a:ext>
            </a:extLst>
          </p:cNvPr>
          <p:cNvSpPr txBox="1"/>
          <p:nvPr/>
        </p:nvSpPr>
        <p:spPr>
          <a:xfrm>
            <a:off x="1998176" y="1508230"/>
            <a:ext cx="4864828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Information </a:t>
            </a:r>
          </a:p>
          <a:p>
            <a:r>
              <a:rPr lang="en-US" sz="5400" b="1" dirty="0">
                <a:ln/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Provided &gt;&gt;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2E1542B-381F-426D-84DE-8EBB8B1140F9}"/>
              </a:ext>
            </a:extLst>
          </p:cNvPr>
          <p:cNvSpPr txBox="1"/>
          <p:nvPr/>
        </p:nvSpPr>
        <p:spPr>
          <a:xfrm>
            <a:off x="7089914" y="2385393"/>
            <a:ext cx="2470548" cy="335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  <a:cs typeface="Calibri" panose="020F0502020204030204" pitchFamily="34" charset="0"/>
              </a:rPr>
              <a:t>_Major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  <a:cs typeface="Calibri" panose="020F0502020204030204" pitchFamily="34" charset="0"/>
              </a:rPr>
              <a:t>_Years needed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  <a:cs typeface="Calibri" panose="020F0502020204030204" pitchFamily="34" charset="0"/>
              </a:rPr>
              <a:t>_History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  <a:cs typeface="Calibri" panose="020F0502020204030204" pitchFamily="34" charset="0"/>
              </a:rPr>
              <a:t>_ Location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  <a:cs typeface="Calibri" panose="020F0502020204030204" pitchFamily="34" charset="0"/>
              </a:rPr>
              <a:t>_Entrance mark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  <a:cs typeface="Calibri" panose="020F0502020204030204" pitchFamily="34" charset="0"/>
              </a:rPr>
              <a:t>_Website</a:t>
            </a:r>
          </a:p>
        </p:txBody>
      </p:sp>
    </p:spTree>
    <p:extLst>
      <p:ext uri="{BB962C8B-B14F-4D97-AF65-F5344CB8AC3E}">
        <p14:creationId xmlns:p14="http://schemas.microsoft.com/office/powerpoint/2010/main" val="327940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84" y="949739"/>
            <a:ext cx="10018713" cy="175259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chemeClr val="accent3"/>
                </a:solidFill>
                <a:latin typeface="Century Gothic" panose="020B0502020202020204" pitchFamily="34" charset="0"/>
              </a:rPr>
              <a:t>How “USE”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79FD26-67B2-4F78-846E-5E600AF16225}"/>
              </a:ext>
            </a:extLst>
          </p:cNvPr>
          <p:cNvSpPr txBox="1"/>
          <p:nvPr/>
        </p:nvSpPr>
        <p:spPr>
          <a:xfrm>
            <a:off x="3272284" y="2567226"/>
            <a:ext cx="428995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  <a:latin typeface="Century Gothic" panose="020B0502020202020204" pitchFamily="34" charset="0"/>
              </a:rPr>
              <a:t>(</a:t>
            </a:r>
            <a:r>
              <a:rPr lang="en-US" sz="4000" b="1" dirty="0" err="1">
                <a:ln/>
                <a:solidFill>
                  <a:schemeClr val="accent4"/>
                </a:solidFill>
                <a:latin typeface="Century Gothic" panose="020B0502020202020204" pitchFamily="34" charset="0"/>
              </a:rPr>
              <a:t>i</a:t>
            </a:r>
            <a:r>
              <a:rPr lang="en-US" sz="4000" b="1" dirty="0">
                <a:ln/>
                <a:solidFill>
                  <a:schemeClr val="accent4"/>
                </a:solidFill>
                <a:latin typeface="Century Gothic" panose="020B0502020202020204" pitchFamily="34" charset="0"/>
              </a:rPr>
              <a:t>)	</a:t>
            </a:r>
            <a:r>
              <a:rPr lang="en-US" sz="4000" b="1" u="sng" dirty="0">
                <a:ln/>
                <a:solidFill>
                  <a:schemeClr val="accent4"/>
                </a:solidFill>
                <a:latin typeface="Century Gothic" panose="020B0502020202020204" pitchFamily="34" charset="0"/>
              </a:rPr>
              <a:t>Admin 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3C64D9-A464-4E97-B549-340AFCA7149E}"/>
              </a:ext>
            </a:extLst>
          </p:cNvPr>
          <p:cNvSpPr txBox="1"/>
          <p:nvPr/>
        </p:nvSpPr>
        <p:spPr>
          <a:xfrm>
            <a:off x="3272284" y="3275112"/>
            <a:ext cx="3704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  <a:latin typeface="Century Gothic" panose="020B0502020202020204" pitchFamily="34" charset="0"/>
              </a:rPr>
              <a:t>(ii)	</a:t>
            </a:r>
            <a:r>
              <a:rPr lang="en-US" sz="4000" b="1" u="sng" dirty="0">
                <a:ln/>
                <a:solidFill>
                  <a:schemeClr val="accent4"/>
                </a:solidFill>
                <a:latin typeface="Century Gothic" panose="020B0502020202020204" pitchFamily="34" charset="0"/>
              </a:rPr>
              <a:t>User Menu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723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D3C6D-E68D-45F8-968E-D7835D96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147" y="987287"/>
            <a:ext cx="4094853" cy="244171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Online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87224B-1626-437D-AC77-CD6F10F6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242" y="1176130"/>
            <a:ext cx="6240990" cy="5105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Name (required*)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NRC number (required*)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Father name (required*)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Mother name (required*)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Year passed (required*)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Roll number (required*)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Total marks (required*)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Prior Universities (required*)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Address (required*)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dirty="0"/>
              <a:t>  Gmail (required*)</a:t>
            </a:r>
          </a:p>
        </p:txBody>
      </p:sp>
    </p:spTree>
    <p:extLst>
      <p:ext uri="{BB962C8B-B14F-4D97-AF65-F5344CB8AC3E}">
        <p14:creationId xmlns:p14="http://schemas.microsoft.com/office/powerpoint/2010/main" val="394331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E809B-4131-4245-913A-2D72234E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518" y="987287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3">
                    <a:lumMod val="50000"/>
                  </a:schemeClr>
                </a:solidFill>
              </a:rPr>
              <a:t>Further more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9CC9AC-E671-49AC-9478-20DBAE19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62" y="2256181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Quiz for students who can’t make decision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Hope to link to all universities in our country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Share experience from particular seniors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About scholarships to apply</a:t>
            </a:r>
          </a:p>
        </p:txBody>
      </p:sp>
    </p:spTree>
    <p:extLst>
      <p:ext uri="{BB962C8B-B14F-4D97-AF65-F5344CB8AC3E}">
        <p14:creationId xmlns:p14="http://schemas.microsoft.com/office/powerpoint/2010/main" val="2981314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412</TotalTime>
  <Words>284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Fangsong Std R</vt:lpstr>
      <vt:lpstr>Arial</vt:lpstr>
      <vt:lpstr>Calibri</vt:lpstr>
      <vt:lpstr>Century Gothic</vt:lpstr>
      <vt:lpstr>Comic Sans MS</vt:lpstr>
      <vt:lpstr>Corbel</vt:lpstr>
      <vt:lpstr>Monospac821 BT</vt:lpstr>
      <vt:lpstr>Monotype Corsiva</vt:lpstr>
      <vt:lpstr>Wingdings</vt:lpstr>
      <vt:lpstr>Parallax</vt:lpstr>
      <vt:lpstr>Universities  Search Engine</vt:lpstr>
      <vt:lpstr>Contents:</vt:lpstr>
      <vt:lpstr>What is “USE” ?</vt:lpstr>
      <vt:lpstr>Purposes of project</vt:lpstr>
      <vt:lpstr>Needs to use app?</vt:lpstr>
      <vt:lpstr>PowerPoint Presentation</vt:lpstr>
      <vt:lpstr>How “USE” works</vt:lpstr>
      <vt:lpstr>Online Registration</vt:lpstr>
      <vt:lpstr>Further more developments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Universities  Search Engine</dc:title>
  <dc:creator>Aspire</dc:creator>
  <cp:lastModifiedBy>Aspire</cp:lastModifiedBy>
  <cp:revision>46</cp:revision>
  <dcterms:created xsi:type="dcterms:W3CDTF">2018-03-15T05:08:18Z</dcterms:created>
  <dcterms:modified xsi:type="dcterms:W3CDTF">2018-04-08T16:07:17Z</dcterms:modified>
</cp:coreProperties>
</file>