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27AD-6C8A-4F91-9DC3-1FB44D9B7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9DA15-526F-400F-B3E4-18B45E7D2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195D4-5204-45EF-BF50-BCDD05695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A100-39F0-4F2B-8949-E443A9ACDBB9}" type="datetimeFigureOut">
              <a:rPr lang="en-ZA" smtClean="0"/>
              <a:t>2020/08/02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D742A-C689-4824-9011-F0F9C8930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6F7AF-2CEA-4BBE-A776-4D15CD776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AB45E-1A5D-4D48-8710-50FED7CA31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0553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A4F69-345A-498D-B5F0-CAAFD6E5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AFD8E-C237-4BDD-BEA6-1C3E7EC41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BA67F-E376-4C9B-A0FC-9BAD4A10D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A100-39F0-4F2B-8949-E443A9ACDBB9}" type="datetimeFigureOut">
              <a:rPr lang="en-ZA" smtClean="0"/>
              <a:t>2020/08/02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F800C-0F9C-49FE-B020-F151CEC17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B6034-6C8C-4BBD-97F4-DB7CFB6F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AB45E-1A5D-4D48-8710-50FED7CA31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5535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F24A3F-0D43-44BC-B43C-35E8B7980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CC112-2C4E-41CD-B1CF-866F27FDB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9FC38-521F-4CB5-834B-72876F2F1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A100-39F0-4F2B-8949-E443A9ACDBB9}" type="datetimeFigureOut">
              <a:rPr lang="en-ZA" smtClean="0"/>
              <a:t>2020/08/02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7CDE4-B142-4182-91D1-69369222B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26C0A-3BD6-42E1-9EB5-E43C4CA74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AB45E-1A5D-4D48-8710-50FED7CA31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2122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4B75-F608-4A0E-98D0-714B992CB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A9E7C-0569-4BAA-8D07-B02CE8FD3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B574B-AA42-4C32-878F-206440144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A100-39F0-4F2B-8949-E443A9ACDBB9}" type="datetimeFigureOut">
              <a:rPr lang="en-ZA" smtClean="0"/>
              <a:t>2020/08/02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C139-457E-475A-B337-F4EF4BD27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B34E3-2B98-49AE-B853-4F883CD5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AB45E-1A5D-4D48-8710-50FED7CA31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3657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559C4-FF2D-4FFA-9297-DC6AF7529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60DC8-6B63-46CF-8172-C85B8E3FC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5E1F1-ABF3-4279-89F0-39972528B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A100-39F0-4F2B-8949-E443A9ACDBB9}" type="datetimeFigureOut">
              <a:rPr lang="en-ZA" smtClean="0"/>
              <a:t>2020/08/02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60A26-4E8D-4DB4-8D63-2F2249695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0D637-33A4-419E-9EC4-81A617066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AB45E-1A5D-4D48-8710-50FED7CA31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6301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89AC5-0B8E-4DCA-9CCB-DBBD16A04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854A6-2335-498F-913E-C71F9F26B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9107A-8E0C-4149-9F47-BBB55A091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1CC2E-D5B8-460E-8C23-30E5C7998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A100-39F0-4F2B-8949-E443A9ACDBB9}" type="datetimeFigureOut">
              <a:rPr lang="en-ZA" smtClean="0"/>
              <a:t>2020/08/02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C58D0-D83C-4C53-996B-114D4DE9C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77FB5-2C73-4D70-ADA5-D207FEDB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AB45E-1A5D-4D48-8710-50FED7CA31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379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9562-3014-4017-B74A-3BF270D55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10E10-6E12-44EA-A285-97EF7572D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F9806-07A3-424D-AFB5-4360BA3AF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DF3CE-339B-409C-A413-D06E2F1BB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11163C-1776-4870-907D-01D33AAC3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9C1594-0485-4463-90EA-D87B16465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A100-39F0-4F2B-8949-E443A9ACDBB9}" type="datetimeFigureOut">
              <a:rPr lang="en-ZA" smtClean="0"/>
              <a:t>2020/08/02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52A37A-7C68-4817-8DA2-FA6BA966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B3544C-EA12-405B-8D99-CC43C481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AB45E-1A5D-4D48-8710-50FED7CA31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7451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8822-AF75-449C-93E3-BEE02B648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D5670-4DDC-4751-BA9A-D281B358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A100-39F0-4F2B-8949-E443A9ACDBB9}" type="datetimeFigureOut">
              <a:rPr lang="en-ZA" smtClean="0"/>
              <a:t>2020/08/02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368F1-7E2E-4CDA-8443-DFAE64CB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F383A0-9893-4AB1-BA7B-FBDEE94D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AB45E-1A5D-4D48-8710-50FED7CA31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9887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36C99B-D703-4F9E-96F4-56630CF82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A100-39F0-4F2B-8949-E443A9ACDBB9}" type="datetimeFigureOut">
              <a:rPr lang="en-ZA" smtClean="0"/>
              <a:t>2020/08/02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61E592-937C-446E-9081-58A49942E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BA2C9-FD45-425B-833A-023301B6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AB45E-1A5D-4D48-8710-50FED7CA31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495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0FDC-F7BA-4E20-9392-C710F140E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9A3E8-9B33-44E4-ACD9-2DA50C376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164D9-84EC-4907-8772-F9B951446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50C14-F8CE-4DC2-8FAB-8BA19E865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A100-39F0-4F2B-8949-E443A9ACDBB9}" type="datetimeFigureOut">
              <a:rPr lang="en-ZA" smtClean="0"/>
              <a:t>2020/08/02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C5BCC-8ED6-4642-B17C-D22CF39F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441BA-449D-41C2-8416-6D21E370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AB45E-1A5D-4D48-8710-50FED7CA31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46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5993-287E-4D63-8F67-A8410407F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8EFD5E-C56A-42ED-8F0F-9F062B0DE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69A9B-4480-4884-B479-1E8A274B4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26A55-FDEB-47EA-B540-CB3F7BF14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A100-39F0-4F2B-8949-E443A9ACDBB9}" type="datetimeFigureOut">
              <a:rPr lang="en-ZA" smtClean="0"/>
              <a:t>2020/08/02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22B72-DCBB-42C7-9A17-06DE2297D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B2912-1000-4398-89D7-383B8C2B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AB45E-1A5D-4D48-8710-50FED7CA31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7866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C59351-83BE-4B49-957A-8C203F8CF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69471-1AB3-47D4-BE5E-C6DDE04A4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A47E6-5EE4-4706-AFF7-96CAAD5CF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AA100-39F0-4F2B-8949-E443A9ACDBB9}" type="datetimeFigureOut">
              <a:rPr lang="en-ZA" smtClean="0"/>
              <a:t>2020/08/02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E47A5-D078-479F-AD0F-0D2BE63C4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CAF4A-32AE-41C5-8103-111AD558F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AB45E-1A5D-4D48-8710-50FED7CA31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900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2.png"/><Relationship Id="rId7" Type="http://schemas.openxmlformats.org/officeDocument/2006/relationships/image" Target="../media/image15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D1D4658-32CD-4903-BDA6-7B54EEA4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7A29A97C-0C3C-4F06-9CA4-68DFD1CE4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0886" y="983228"/>
            <a:ext cx="8301112" cy="5874772"/>
          </a:xfrm>
          <a:custGeom>
            <a:avLst/>
            <a:gdLst>
              <a:gd name="connsiteX0" fmla="*/ 3607511 w 8301112"/>
              <a:gd name="connsiteY0" fmla="*/ 0 h 5874772"/>
              <a:gd name="connsiteX1" fmla="*/ 8106431 w 8301112"/>
              <a:gd name="connsiteY1" fmla="*/ 0 h 5874772"/>
              <a:gd name="connsiteX2" fmla="*/ 8301112 w 8301112"/>
              <a:gd name="connsiteY2" fmla="*/ 0 h 5874772"/>
              <a:gd name="connsiteX3" fmla="*/ 8301112 w 8301112"/>
              <a:gd name="connsiteY3" fmla="*/ 5874772 h 5874772"/>
              <a:gd name="connsiteX4" fmla="*/ 27685 w 8301112"/>
              <a:gd name="connsiteY4" fmla="*/ 5874772 h 5874772"/>
              <a:gd name="connsiteX5" fmla="*/ 24376 w 8301112"/>
              <a:gd name="connsiteY5" fmla="*/ 5862584 h 5874772"/>
              <a:gd name="connsiteX6" fmla="*/ 97502 w 8301112"/>
              <a:gd name="connsiteY6" fmla="*/ 5167850 h 5874772"/>
              <a:gd name="connsiteX7" fmla="*/ 2827510 w 8301112"/>
              <a:gd name="connsiteY7" fmla="*/ 438782 h 5874772"/>
              <a:gd name="connsiteX8" fmla="*/ 3607511 w 8301112"/>
              <a:gd name="connsiteY8" fmla="*/ 0 h 587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1112" h="5874772">
                <a:moveTo>
                  <a:pt x="3607511" y="0"/>
                </a:moveTo>
                <a:cubicBezTo>
                  <a:pt x="3607511" y="0"/>
                  <a:pt x="3607511" y="0"/>
                  <a:pt x="8106431" y="0"/>
                </a:cubicBezTo>
                <a:lnTo>
                  <a:pt x="8301112" y="0"/>
                </a:lnTo>
                <a:lnTo>
                  <a:pt x="8301112" y="5874772"/>
                </a:lnTo>
                <a:lnTo>
                  <a:pt x="27685" y="5874772"/>
                </a:lnTo>
                <a:lnTo>
                  <a:pt x="24376" y="5862584"/>
                </a:lnTo>
                <a:cubicBezTo>
                  <a:pt x="-24375" y="5631005"/>
                  <a:pt x="0" y="5362863"/>
                  <a:pt x="97502" y="5167850"/>
                </a:cubicBezTo>
                <a:cubicBezTo>
                  <a:pt x="97502" y="5167850"/>
                  <a:pt x="97502" y="5167850"/>
                  <a:pt x="2827510" y="438782"/>
                </a:cubicBezTo>
                <a:cubicBezTo>
                  <a:pt x="2973760" y="195014"/>
                  <a:pt x="3331265" y="0"/>
                  <a:pt x="360751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01292C1-8B12-4AF2-9B59-8851A132E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360023"/>
            <a:ext cx="5342806" cy="4453168"/>
          </a:xfrm>
          <a:custGeom>
            <a:avLst/>
            <a:gdLst>
              <a:gd name="connsiteX0" fmla="*/ 313737 w 5342806"/>
              <a:gd name="connsiteY0" fmla="*/ 2699726 h 4453168"/>
              <a:gd name="connsiteX1" fmla="*/ 775980 w 5342806"/>
              <a:gd name="connsiteY1" fmla="*/ 2699726 h 4453168"/>
              <a:gd name="connsiteX2" fmla="*/ 846865 w 5342806"/>
              <a:gd name="connsiteY2" fmla="*/ 2741502 h 4453168"/>
              <a:gd name="connsiteX3" fmla="*/ 1078485 w 5342806"/>
              <a:gd name="connsiteY3" fmla="*/ 3140369 h 4453168"/>
              <a:gd name="connsiteX4" fmla="*/ 1078485 w 5342806"/>
              <a:gd name="connsiteY4" fmla="*/ 3221933 h 4453168"/>
              <a:gd name="connsiteX5" fmla="*/ 846865 w 5342806"/>
              <a:gd name="connsiteY5" fmla="*/ 3620799 h 4453168"/>
              <a:gd name="connsiteX6" fmla="*/ 775980 w 5342806"/>
              <a:gd name="connsiteY6" fmla="*/ 3662576 h 4453168"/>
              <a:gd name="connsiteX7" fmla="*/ 313737 w 5342806"/>
              <a:gd name="connsiteY7" fmla="*/ 3662576 h 4453168"/>
              <a:gd name="connsiteX8" fmla="*/ 241855 w 5342806"/>
              <a:gd name="connsiteY8" fmla="*/ 3620799 h 4453168"/>
              <a:gd name="connsiteX9" fmla="*/ 11232 w 5342806"/>
              <a:gd name="connsiteY9" fmla="*/ 3221933 h 4453168"/>
              <a:gd name="connsiteX10" fmla="*/ 11232 w 5342806"/>
              <a:gd name="connsiteY10" fmla="*/ 3140369 h 4453168"/>
              <a:gd name="connsiteX11" fmla="*/ 241855 w 5342806"/>
              <a:gd name="connsiteY11" fmla="*/ 2741502 h 4453168"/>
              <a:gd name="connsiteX12" fmla="*/ 313737 w 5342806"/>
              <a:gd name="connsiteY12" fmla="*/ 2699726 h 4453168"/>
              <a:gd name="connsiteX13" fmla="*/ 2150770 w 5342806"/>
              <a:gd name="connsiteY13" fmla="*/ 492430 h 4453168"/>
              <a:gd name="connsiteX14" fmla="*/ 2388454 w 5342806"/>
              <a:gd name="connsiteY14" fmla="*/ 492430 h 4453168"/>
              <a:gd name="connsiteX15" fmla="*/ 2416181 w 5342806"/>
              <a:gd name="connsiteY15" fmla="*/ 492430 h 4453168"/>
              <a:gd name="connsiteX16" fmla="*/ 2442639 w 5342806"/>
              <a:gd name="connsiteY16" fmla="*/ 537992 h 4453168"/>
              <a:gd name="connsiteX17" fmla="*/ 2572233 w 5342806"/>
              <a:gd name="connsiteY17" fmla="*/ 761161 h 4453168"/>
              <a:gd name="connsiteX18" fmla="*/ 2572233 w 5342806"/>
              <a:gd name="connsiteY18" fmla="*/ 886078 h 4453168"/>
              <a:gd name="connsiteX19" fmla="*/ 2217501 w 5342806"/>
              <a:gd name="connsiteY19" fmla="*/ 1496950 h 4453168"/>
              <a:gd name="connsiteX20" fmla="*/ 2108941 w 5342806"/>
              <a:gd name="connsiteY20" fmla="*/ 1560931 h 4453168"/>
              <a:gd name="connsiteX21" fmla="*/ 1401007 w 5342806"/>
              <a:gd name="connsiteY21" fmla="*/ 1560931 h 4453168"/>
              <a:gd name="connsiteX22" fmla="*/ 1367679 w 5342806"/>
              <a:gd name="connsiteY22" fmla="*/ 1556504 h 4453168"/>
              <a:gd name="connsiteX23" fmla="*/ 1344756 w 5342806"/>
              <a:gd name="connsiteY23" fmla="*/ 1546893 h 4453168"/>
              <a:gd name="connsiteX24" fmla="*/ 1358765 w 5342806"/>
              <a:gd name="connsiteY24" fmla="*/ 1522665 h 4453168"/>
              <a:gd name="connsiteX25" fmla="*/ 1855078 w 5342806"/>
              <a:gd name="connsiteY25" fmla="*/ 664281 h 4453168"/>
              <a:gd name="connsiteX26" fmla="*/ 2150770 w 5342806"/>
              <a:gd name="connsiteY26" fmla="*/ 492430 h 4453168"/>
              <a:gd name="connsiteX27" fmla="*/ 1359084 w 5342806"/>
              <a:gd name="connsiteY27" fmla="*/ 0 h 4453168"/>
              <a:gd name="connsiteX28" fmla="*/ 2157630 w 5342806"/>
              <a:gd name="connsiteY28" fmla="*/ 0 h 4453168"/>
              <a:gd name="connsiteX29" fmla="*/ 2280085 w 5342806"/>
              <a:gd name="connsiteY29" fmla="*/ 72172 h 4453168"/>
              <a:gd name="connsiteX30" fmla="*/ 2494708 w 5342806"/>
              <a:gd name="connsiteY30" fmla="*/ 441767 h 4453168"/>
              <a:gd name="connsiteX31" fmla="*/ 2518954 w 5342806"/>
              <a:gd name="connsiteY31" fmla="*/ 483519 h 4453168"/>
              <a:gd name="connsiteX32" fmla="*/ 2499877 w 5342806"/>
              <a:gd name="connsiteY32" fmla="*/ 483519 h 4453168"/>
              <a:gd name="connsiteX33" fmla="*/ 2409708 w 5342806"/>
              <a:gd name="connsiteY33" fmla="*/ 483519 h 4453168"/>
              <a:gd name="connsiteX34" fmla="*/ 2370537 w 5342806"/>
              <a:gd name="connsiteY34" fmla="*/ 416064 h 4453168"/>
              <a:gd name="connsiteX35" fmla="*/ 2220885 w 5342806"/>
              <a:gd name="connsiteY35" fmla="*/ 158353 h 4453168"/>
              <a:gd name="connsiteX36" fmla="*/ 2112324 w 5342806"/>
              <a:gd name="connsiteY36" fmla="*/ 94371 h 4453168"/>
              <a:gd name="connsiteX37" fmla="*/ 1404390 w 5342806"/>
              <a:gd name="connsiteY37" fmla="*/ 94371 h 4453168"/>
              <a:gd name="connsiteX38" fmla="*/ 1294301 w 5342806"/>
              <a:gd name="connsiteY38" fmla="*/ 158353 h 4453168"/>
              <a:gd name="connsiteX39" fmla="*/ 941098 w 5342806"/>
              <a:gd name="connsiteY39" fmla="*/ 769224 h 4453168"/>
              <a:gd name="connsiteX40" fmla="*/ 941098 w 5342806"/>
              <a:gd name="connsiteY40" fmla="*/ 894141 h 4453168"/>
              <a:gd name="connsiteX41" fmla="*/ 1294301 w 5342806"/>
              <a:gd name="connsiteY41" fmla="*/ 1505013 h 4453168"/>
              <a:gd name="connsiteX42" fmla="*/ 1340745 w 5342806"/>
              <a:gd name="connsiteY42" fmla="*/ 1551856 h 4453168"/>
              <a:gd name="connsiteX43" fmla="*/ 1346119 w 5342806"/>
              <a:gd name="connsiteY43" fmla="*/ 1554109 h 4453168"/>
              <a:gd name="connsiteX44" fmla="*/ 1317310 w 5342806"/>
              <a:gd name="connsiteY44" fmla="*/ 1603934 h 4453168"/>
              <a:gd name="connsiteX45" fmla="*/ 1295884 w 5342806"/>
              <a:gd name="connsiteY45" fmla="*/ 1640991 h 4453168"/>
              <a:gd name="connsiteX46" fmla="*/ 1318107 w 5342806"/>
              <a:gd name="connsiteY46" fmla="*/ 1650309 h 4453168"/>
              <a:gd name="connsiteX47" fmla="*/ 1355700 w 5342806"/>
              <a:gd name="connsiteY47" fmla="*/ 1655302 h 4453168"/>
              <a:gd name="connsiteX48" fmla="*/ 2154247 w 5342806"/>
              <a:gd name="connsiteY48" fmla="*/ 1655302 h 4453168"/>
              <a:gd name="connsiteX49" fmla="*/ 2276701 w 5342806"/>
              <a:gd name="connsiteY49" fmla="*/ 1583132 h 4453168"/>
              <a:gd name="connsiteX50" fmla="*/ 2676837 w 5342806"/>
              <a:gd name="connsiteY50" fmla="*/ 894072 h 4453168"/>
              <a:gd name="connsiteX51" fmla="*/ 2676837 w 5342806"/>
              <a:gd name="connsiteY51" fmla="*/ 753167 h 4453168"/>
              <a:gd name="connsiteX52" fmla="*/ 2544761 w 5342806"/>
              <a:gd name="connsiteY52" fmla="*/ 525724 h 4453168"/>
              <a:gd name="connsiteX53" fmla="*/ 2525427 w 5342806"/>
              <a:gd name="connsiteY53" fmla="*/ 492430 h 4453168"/>
              <a:gd name="connsiteX54" fmla="*/ 2614995 w 5342806"/>
              <a:gd name="connsiteY54" fmla="*/ 492430 h 4453168"/>
              <a:gd name="connsiteX55" fmla="*/ 4052233 w 5342806"/>
              <a:gd name="connsiteY55" fmla="*/ 492430 h 4453168"/>
              <a:gd name="connsiteX56" fmla="*/ 4343819 w 5342806"/>
              <a:gd name="connsiteY56" fmla="*/ 664281 h 4453168"/>
              <a:gd name="connsiteX57" fmla="*/ 5296604 w 5342806"/>
              <a:gd name="connsiteY57" fmla="*/ 2305041 h 4453168"/>
              <a:gd name="connsiteX58" fmla="*/ 5296604 w 5342806"/>
              <a:gd name="connsiteY58" fmla="*/ 2640558 h 4453168"/>
              <a:gd name="connsiteX59" fmla="*/ 4343819 w 5342806"/>
              <a:gd name="connsiteY59" fmla="*/ 4281318 h 4453168"/>
              <a:gd name="connsiteX60" fmla="*/ 4052233 w 5342806"/>
              <a:gd name="connsiteY60" fmla="*/ 4453168 h 4453168"/>
              <a:gd name="connsiteX61" fmla="*/ 2150770 w 5342806"/>
              <a:gd name="connsiteY61" fmla="*/ 4453168 h 4453168"/>
              <a:gd name="connsiteX62" fmla="*/ 1855078 w 5342806"/>
              <a:gd name="connsiteY62" fmla="*/ 4281318 h 4453168"/>
              <a:gd name="connsiteX63" fmla="*/ 906399 w 5342806"/>
              <a:gd name="connsiteY63" fmla="*/ 2640558 h 4453168"/>
              <a:gd name="connsiteX64" fmla="*/ 906399 w 5342806"/>
              <a:gd name="connsiteY64" fmla="*/ 2305041 h 4453168"/>
              <a:gd name="connsiteX65" fmla="*/ 1258651 w 5342806"/>
              <a:gd name="connsiteY65" fmla="*/ 1695815 h 4453168"/>
              <a:gd name="connsiteX66" fmla="*/ 1288338 w 5342806"/>
              <a:gd name="connsiteY66" fmla="*/ 1644472 h 4453168"/>
              <a:gd name="connsiteX67" fmla="*/ 1287293 w 5342806"/>
              <a:gd name="connsiteY67" fmla="*/ 1644034 h 4453168"/>
              <a:gd name="connsiteX68" fmla="*/ 1234904 w 5342806"/>
              <a:gd name="connsiteY68" fmla="*/ 1591195 h 4453168"/>
              <a:gd name="connsiteX69" fmla="*/ 836494 w 5342806"/>
              <a:gd name="connsiteY69" fmla="*/ 902135 h 4453168"/>
              <a:gd name="connsiteX70" fmla="*/ 836494 w 5342806"/>
              <a:gd name="connsiteY70" fmla="*/ 761230 h 4453168"/>
              <a:gd name="connsiteX71" fmla="*/ 1234904 w 5342806"/>
              <a:gd name="connsiteY71" fmla="*/ 72172 h 4453168"/>
              <a:gd name="connsiteX72" fmla="*/ 1359084 w 5342806"/>
              <a:gd name="connsiteY72" fmla="*/ 0 h 445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342806" h="4453168">
                <a:moveTo>
                  <a:pt x="313737" y="2699726"/>
                </a:moveTo>
                <a:cubicBezTo>
                  <a:pt x="313737" y="2699726"/>
                  <a:pt x="313737" y="2699726"/>
                  <a:pt x="775980" y="2699726"/>
                </a:cubicBezTo>
                <a:cubicBezTo>
                  <a:pt x="804933" y="2699726"/>
                  <a:pt x="832887" y="2715641"/>
                  <a:pt x="846865" y="2741502"/>
                </a:cubicBezTo>
                <a:cubicBezTo>
                  <a:pt x="846865" y="2741502"/>
                  <a:pt x="846865" y="2741502"/>
                  <a:pt x="1078485" y="3140369"/>
                </a:cubicBezTo>
                <a:cubicBezTo>
                  <a:pt x="1093461" y="3165236"/>
                  <a:pt x="1093461" y="3197066"/>
                  <a:pt x="1078485" y="3221933"/>
                </a:cubicBezTo>
                <a:cubicBezTo>
                  <a:pt x="1078485" y="3221933"/>
                  <a:pt x="1078485" y="3221933"/>
                  <a:pt x="846865" y="3620799"/>
                </a:cubicBezTo>
                <a:cubicBezTo>
                  <a:pt x="832887" y="3646661"/>
                  <a:pt x="804933" y="3662576"/>
                  <a:pt x="775980" y="3662576"/>
                </a:cubicBezTo>
                <a:cubicBezTo>
                  <a:pt x="775980" y="3662576"/>
                  <a:pt x="775980" y="3662576"/>
                  <a:pt x="313737" y="3662576"/>
                </a:cubicBezTo>
                <a:cubicBezTo>
                  <a:pt x="283786" y="3662576"/>
                  <a:pt x="256830" y="3646661"/>
                  <a:pt x="241855" y="3620799"/>
                </a:cubicBezTo>
                <a:cubicBezTo>
                  <a:pt x="241855" y="3620799"/>
                  <a:pt x="241855" y="3620799"/>
                  <a:pt x="11232" y="3221933"/>
                </a:cubicBezTo>
                <a:cubicBezTo>
                  <a:pt x="-3743" y="3197066"/>
                  <a:pt x="-3743" y="3165236"/>
                  <a:pt x="11232" y="3140369"/>
                </a:cubicBezTo>
                <a:cubicBezTo>
                  <a:pt x="11232" y="3140369"/>
                  <a:pt x="11232" y="3140369"/>
                  <a:pt x="241855" y="2741502"/>
                </a:cubicBezTo>
                <a:cubicBezTo>
                  <a:pt x="256830" y="2715641"/>
                  <a:pt x="283786" y="2699726"/>
                  <a:pt x="313737" y="2699726"/>
                </a:cubicBezTo>
                <a:close/>
                <a:moveTo>
                  <a:pt x="2150770" y="492430"/>
                </a:moveTo>
                <a:cubicBezTo>
                  <a:pt x="2150770" y="492430"/>
                  <a:pt x="2150770" y="492430"/>
                  <a:pt x="2388454" y="492430"/>
                </a:cubicBezTo>
                <a:lnTo>
                  <a:pt x="2416181" y="492430"/>
                </a:lnTo>
                <a:lnTo>
                  <a:pt x="2442639" y="537992"/>
                </a:lnTo>
                <a:cubicBezTo>
                  <a:pt x="2479480" y="601434"/>
                  <a:pt x="2522349" y="675258"/>
                  <a:pt x="2572233" y="761161"/>
                </a:cubicBezTo>
                <a:cubicBezTo>
                  <a:pt x="2595168" y="799246"/>
                  <a:pt x="2595168" y="847994"/>
                  <a:pt x="2572233" y="886078"/>
                </a:cubicBezTo>
                <a:cubicBezTo>
                  <a:pt x="2572233" y="886078"/>
                  <a:pt x="2572233" y="886078"/>
                  <a:pt x="2217501" y="1496950"/>
                </a:cubicBezTo>
                <a:cubicBezTo>
                  <a:pt x="2196094" y="1536558"/>
                  <a:pt x="2153283" y="1560931"/>
                  <a:pt x="2108941" y="1560931"/>
                </a:cubicBezTo>
                <a:cubicBezTo>
                  <a:pt x="2108941" y="1560931"/>
                  <a:pt x="2108941" y="1560931"/>
                  <a:pt x="1401007" y="1560931"/>
                </a:cubicBezTo>
                <a:cubicBezTo>
                  <a:pt x="1389539" y="1560931"/>
                  <a:pt x="1378359" y="1559408"/>
                  <a:pt x="1367679" y="1556504"/>
                </a:cubicBezTo>
                <a:lnTo>
                  <a:pt x="1344756" y="1546893"/>
                </a:lnTo>
                <a:lnTo>
                  <a:pt x="1358765" y="1522665"/>
                </a:lnTo>
                <a:cubicBezTo>
                  <a:pt x="1485427" y="1303600"/>
                  <a:pt x="1647555" y="1023197"/>
                  <a:pt x="1855078" y="664281"/>
                </a:cubicBezTo>
                <a:cubicBezTo>
                  <a:pt x="1916680" y="557897"/>
                  <a:pt x="2027565" y="492430"/>
                  <a:pt x="2150770" y="492430"/>
                </a:cubicBezTo>
                <a:close/>
                <a:moveTo>
                  <a:pt x="1359084" y="0"/>
                </a:moveTo>
                <a:cubicBezTo>
                  <a:pt x="1359084" y="0"/>
                  <a:pt x="1359084" y="0"/>
                  <a:pt x="2157630" y="0"/>
                </a:cubicBezTo>
                <a:cubicBezTo>
                  <a:pt x="2207647" y="0"/>
                  <a:pt x="2255938" y="27495"/>
                  <a:pt x="2280085" y="72172"/>
                </a:cubicBezTo>
                <a:cubicBezTo>
                  <a:pt x="2280085" y="72172"/>
                  <a:pt x="2280085" y="72172"/>
                  <a:pt x="2494708" y="441767"/>
                </a:cubicBezTo>
                <a:lnTo>
                  <a:pt x="2518954" y="483519"/>
                </a:lnTo>
                <a:lnTo>
                  <a:pt x="2499877" y="483519"/>
                </a:lnTo>
                <a:lnTo>
                  <a:pt x="2409708" y="483519"/>
                </a:lnTo>
                <a:lnTo>
                  <a:pt x="2370537" y="416064"/>
                </a:lnTo>
                <a:cubicBezTo>
                  <a:pt x="2220885" y="158353"/>
                  <a:pt x="2220885" y="158353"/>
                  <a:pt x="2220885" y="158353"/>
                </a:cubicBezTo>
                <a:cubicBezTo>
                  <a:pt x="2199478" y="118745"/>
                  <a:pt x="2156666" y="94371"/>
                  <a:pt x="2112324" y="94371"/>
                </a:cubicBezTo>
                <a:cubicBezTo>
                  <a:pt x="1404390" y="94371"/>
                  <a:pt x="1404390" y="94371"/>
                  <a:pt x="1404390" y="94371"/>
                </a:cubicBezTo>
                <a:cubicBezTo>
                  <a:pt x="1358520" y="94371"/>
                  <a:pt x="1317236" y="118745"/>
                  <a:pt x="1294301" y="158353"/>
                </a:cubicBezTo>
                <a:cubicBezTo>
                  <a:pt x="941098" y="769224"/>
                  <a:pt x="941098" y="769224"/>
                  <a:pt x="941098" y="769224"/>
                </a:cubicBezTo>
                <a:cubicBezTo>
                  <a:pt x="918163" y="807309"/>
                  <a:pt x="918163" y="856057"/>
                  <a:pt x="941098" y="894141"/>
                </a:cubicBezTo>
                <a:cubicBezTo>
                  <a:pt x="1294301" y="1505013"/>
                  <a:pt x="1294301" y="1505013"/>
                  <a:pt x="1294301" y="1505013"/>
                </a:cubicBezTo>
                <a:cubicBezTo>
                  <a:pt x="1305769" y="1524817"/>
                  <a:pt x="1321823" y="1540812"/>
                  <a:pt x="1340745" y="1551856"/>
                </a:cubicBezTo>
                <a:lnTo>
                  <a:pt x="1346119" y="1554109"/>
                </a:lnTo>
                <a:lnTo>
                  <a:pt x="1317310" y="1603934"/>
                </a:lnTo>
                <a:lnTo>
                  <a:pt x="1295884" y="1640991"/>
                </a:lnTo>
                <a:lnTo>
                  <a:pt x="1318107" y="1650309"/>
                </a:lnTo>
                <a:cubicBezTo>
                  <a:pt x="1330154" y="1653584"/>
                  <a:pt x="1342766" y="1655302"/>
                  <a:pt x="1355700" y="1655302"/>
                </a:cubicBezTo>
                <a:cubicBezTo>
                  <a:pt x="2154247" y="1655302"/>
                  <a:pt x="2154247" y="1655302"/>
                  <a:pt x="2154247" y="1655302"/>
                </a:cubicBezTo>
                <a:cubicBezTo>
                  <a:pt x="2204264" y="1655302"/>
                  <a:pt x="2252555" y="1627810"/>
                  <a:pt x="2276701" y="1583132"/>
                </a:cubicBezTo>
                <a:cubicBezTo>
                  <a:pt x="2676837" y="894072"/>
                  <a:pt x="2676837" y="894072"/>
                  <a:pt x="2676837" y="894072"/>
                </a:cubicBezTo>
                <a:cubicBezTo>
                  <a:pt x="2702708" y="851114"/>
                  <a:pt x="2702708" y="796127"/>
                  <a:pt x="2676837" y="753167"/>
                </a:cubicBezTo>
                <a:cubicBezTo>
                  <a:pt x="2626820" y="667035"/>
                  <a:pt x="2583056" y="591669"/>
                  <a:pt x="2544761" y="525724"/>
                </a:cubicBezTo>
                <a:lnTo>
                  <a:pt x="2525427" y="492430"/>
                </a:lnTo>
                <a:lnTo>
                  <a:pt x="2614995" y="492430"/>
                </a:lnTo>
                <a:cubicBezTo>
                  <a:pt x="2893530" y="492430"/>
                  <a:pt x="3339185" y="492430"/>
                  <a:pt x="4052233" y="492430"/>
                </a:cubicBezTo>
                <a:cubicBezTo>
                  <a:pt x="4171332" y="492430"/>
                  <a:pt x="4286323" y="557897"/>
                  <a:pt x="4343819" y="664281"/>
                </a:cubicBezTo>
                <a:cubicBezTo>
                  <a:pt x="4343819" y="664281"/>
                  <a:pt x="4343819" y="664281"/>
                  <a:pt x="5296604" y="2305041"/>
                </a:cubicBezTo>
                <a:cubicBezTo>
                  <a:pt x="5358207" y="2407332"/>
                  <a:pt x="5358207" y="2538266"/>
                  <a:pt x="5296604" y="2640558"/>
                </a:cubicBezTo>
                <a:cubicBezTo>
                  <a:pt x="5296604" y="2640558"/>
                  <a:pt x="5296604" y="2640558"/>
                  <a:pt x="4343819" y="4281318"/>
                </a:cubicBezTo>
                <a:cubicBezTo>
                  <a:pt x="4286323" y="4387702"/>
                  <a:pt x="4171332" y="4453168"/>
                  <a:pt x="4052233" y="4453168"/>
                </a:cubicBezTo>
                <a:cubicBezTo>
                  <a:pt x="4052233" y="4453168"/>
                  <a:pt x="4052233" y="4453168"/>
                  <a:pt x="2150770" y="4453168"/>
                </a:cubicBezTo>
                <a:cubicBezTo>
                  <a:pt x="2027565" y="4453168"/>
                  <a:pt x="1916680" y="4387702"/>
                  <a:pt x="1855078" y="4281318"/>
                </a:cubicBezTo>
                <a:cubicBezTo>
                  <a:pt x="1855078" y="4281318"/>
                  <a:pt x="1855078" y="4281318"/>
                  <a:pt x="906399" y="2640558"/>
                </a:cubicBezTo>
                <a:cubicBezTo>
                  <a:pt x="844796" y="2538266"/>
                  <a:pt x="844796" y="2407332"/>
                  <a:pt x="906399" y="2305041"/>
                </a:cubicBezTo>
                <a:cubicBezTo>
                  <a:pt x="906399" y="2305041"/>
                  <a:pt x="906399" y="2305041"/>
                  <a:pt x="1258651" y="1695815"/>
                </a:cubicBezTo>
                <a:lnTo>
                  <a:pt x="1288338" y="1644472"/>
                </a:lnTo>
                <a:lnTo>
                  <a:pt x="1287293" y="1644034"/>
                </a:lnTo>
                <a:cubicBezTo>
                  <a:pt x="1265949" y="1631576"/>
                  <a:pt x="1247840" y="1613534"/>
                  <a:pt x="1234904" y="1591195"/>
                </a:cubicBezTo>
                <a:cubicBezTo>
                  <a:pt x="1234904" y="1591195"/>
                  <a:pt x="1234904" y="1591195"/>
                  <a:pt x="836494" y="902135"/>
                </a:cubicBezTo>
                <a:cubicBezTo>
                  <a:pt x="810622" y="859177"/>
                  <a:pt x="810622" y="804190"/>
                  <a:pt x="836494" y="761230"/>
                </a:cubicBezTo>
                <a:cubicBezTo>
                  <a:pt x="836494" y="761230"/>
                  <a:pt x="836494" y="761230"/>
                  <a:pt x="1234904" y="72172"/>
                </a:cubicBezTo>
                <a:cubicBezTo>
                  <a:pt x="1260775" y="27495"/>
                  <a:pt x="1307343" y="0"/>
                  <a:pt x="135908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99FA895B-03B8-4441-9C60-D9EE2CEB2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09" y="888927"/>
            <a:ext cx="3395360" cy="3395360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78CDB157-AFC6-4513-8813-9C8AAED08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297" y="2586607"/>
            <a:ext cx="5096955" cy="25484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6EBDFB-0512-41F2-B53B-D0B3F017C9DA}"/>
              </a:ext>
            </a:extLst>
          </p:cNvPr>
          <p:cNvSpPr txBox="1"/>
          <p:nvPr/>
        </p:nvSpPr>
        <p:spPr>
          <a:xfrm>
            <a:off x="7247107" y="4356495"/>
            <a:ext cx="4348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ZA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CODINGTON</a:t>
            </a:r>
            <a:r>
              <a:rPr lang="en-ZA" sz="4000" dirty="0"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AA0D9C-DB32-4E3F-9638-1E1144127748}"/>
              </a:ext>
            </a:extLst>
          </p:cNvPr>
          <p:cNvSpPr/>
          <p:nvPr/>
        </p:nvSpPr>
        <p:spPr>
          <a:xfrm>
            <a:off x="6834642" y="2791838"/>
            <a:ext cx="1579784" cy="1542087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F65FCC-C6DC-4133-98B4-7B748BCA6028}"/>
              </a:ext>
            </a:extLst>
          </p:cNvPr>
          <p:cNvSpPr/>
          <p:nvPr/>
        </p:nvSpPr>
        <p:spPr>
          <a:xfrm>
            <a:off x="9708204" y="2791838"/>
            <a:ext cx="1733133" cy="1542087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5D5E89-B9BB-4442-A81A-A03A304F5EDC}"/>
              </a:ext>
            </a:extLst>
          </p:cNvPr>
          <p:cNvSpPr txBox="1"/>
          <p:nvPr/>
        </p:nvSpPr>
        <p:spPr>
          <a:xfrm>
            <a:off x="8819417" y="3510976"/>
            <a:ext cx="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endParaRPr lang="en-Z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834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AF709-569E-4412-B9A1-216DE5985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ZA" sz="4000" b="1"/>
              <a:t>Problems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1692-C87F-4A46-B0C1-54F5260FE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ZA" sz="2000"/>
          </a:p>
          <a:p>
            <a:pPr marL="0" indent="0">
              <a:buNone/>
            </a:pPr>
            <a:endParaRPr lang="en-ZA" sz="2000"/>
          </a:p>
          <a:p>
            <a:pPr marL="0" indent="0">
              <a:buNone/>
            </a:pPr>
            <a:endParaRPr lang="en-ZA" sz="2000"/>
          </a:p>
          <a:p>
            <a:endParaRPr lang="en-ZA" sz="2000"/>
          </a:p>
          <a:p>
            <a:endParaRPr lang="en-ZA" sz="20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95762E9-0286-49A2-A987-54F94974F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423" y="741912"/>
            <a:ext cx="4397433" cy="219871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08802384-BA35-4506-BA1A-554FF3C26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423" y="3731018"/>
            <a:ext cx="4395569" cy="24725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00137A-49B1-49D8-BF01-E09F6D219C0B}"/>
              </a:ext>
            </a:extLst>
          </p:cNvPr>
          <p:cNvSpPr/>
          <p:nvPr/>
        </p:nvSpPr>
        <p:spPr>
          <a:xfrm>
            <a:off x="3001409" y="472426"/>
            <a:ext cx="2013626" cy="141051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4B3739-ACB3-4E08-88C8-C87D33807B26}"/>
              </a:ext>
            </a:extLst>
          </p:cNvPr>
          <p:cNvSpPr txBox="1"/>
          <p:nvPr/>
        </p:nvSpPr>
        <p:spPr>
          <a:xfrm>
            <a:off x="345984" y="3103297"/>
            <a:ext cx="6721813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ZA" b="1" dirty="0">
                <a:solidFill>
                  <a:srgbClr val="FF0000"/>
                </a:solidFill>
              </a:rPr>
              <a:t>Problem: </a:t>
            </a:r>
            <a:r>
              <a:rPr lang="en-ZA" dirty="0"/>
              <a:t>Students are dropping out due to Academic struggles.</a:t>
            </a:r>
          </a:p>
          <a:p>
            <a:pPr>
              <a:spcAft>
                <a:spcPts val="600"/>
              </a:spcAft>
            </a:pPr>
            <a:r>
              <a:rPr lang="en-ZA" b="1" dirty="0">
                <a:solidFill>
                  <a:srgbClr val="FF0000"/>
                </a:solidFill>
              </a:rPr>
              <a:t>Problem: </a:t>
            </a:r>
            <a:r>
              <a:rPr lang="en-ZA" dirty="0"/>
              <a:t>Students are dropping out due to Lack of resources.</a:t>
            </a:r>
          </a:p>
          <a:p>
            <a:pPr>
              <a:spcAft>
                <a:spcPts val="600"/>
              </a:spcAft>
            </a:pPr>
            <a:r>
              <a:rPr lang="en-ZA" b="1" dirty="0">
                <a:solidFill>
                  <a:srgbClr val="FF0000"/>
                </a:solidFill>
              </a:rPr>
              <a:t>Problem: </a:t>
            </a:r>
            <a:r>
              <a:rPr lang="en-ZA" dirty="0"/>
              <a:t>Low Pass rate.</a:t>
            </a:r>
          </a:p>
          <a:p>
            <a:pPr>
              <a:spcAft>
                <a:spcPts val="600"/>
              </a:spcAft>
            </a:pPr>
            <a:r>
              <a:rPr lang="en-ZA" b="1" dirty="0">
                <a:solidFill>
                  <a:srgbClr val="FF0000"/>
                </a:solidFill>
              </a:rPr>
              <a:t>Problem: </a:t>
            </a:r>
            <a:r>
              <a:rPr lang="en-ZA" dirty="0"/>
              <a:t>Students are being taught in one learning style.</a:t>
            </a:r>
          </a:p>
          <a:p>
            <a:pPr>
              <a:spcAft>
                <a:spcPts val="600"/>
              </a:spcAft>
            </a:pPr>
            <a:r>
              <a:rPr lang="en-ZA" b="1" dirty="0">
                <a:solidFill>
                  <a:srgbClr val="FF0000"/>
                </a:solidFill>
              </a:rPr>
              <a:t>Problem: </a:t>
            </a:r>
            <a:r>
              <a:rPr lang="en-ZA" dirty="0"/>
              <a:t>Students cant go to school due to corona.</a:t>
            </a:r>
          </a:p>
          <a:p>
            <a:pPr>
              <a:spcAft>
                <a:spcPts val="600"/>
              </a:spcAft>
            </a:pPr>
            <a:r>
              <a:rPr lang="en-ZA" b="1" dirty="0">
                <a:solidFill>
                  <a:srgbClr val="FF0000"/>
                </a:solidFill>
              </a:rPr>
              <a:t>Problem: </a:t>
            </a:r>
            <a:r>
              <a:rPr lang="en-ZA" dirty="0"/>
              <a:t>Students studying Education cannot do their </a:t>
            </a:r>
            <a:r>
              <a:rPr lang="en-ZA" dirty="0" err="1"/>
              <a:t>Practicals</a:t>
            </a:r>
            <a:r>
              <a:rPr lang="en-ZA" dirty="0"/>
              <a:t>.</a:t>
            </a:r>
            <a:endParaRPr lang="en-ZA" b="1" dirty="0">
              <a:solidFill>
                <a:srgbClr val="FF0000"/>
              </a:solidFill>
            </a:endParaRPr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D30D2EC5-9409-48D9-BE2F-752E3F79E5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750" y="462866"/>
            <a:ext cx="2679513" cy="267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1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D4B7-3FA6-4B1A-88C5-5DF7E761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081" y="119636"/>
            <a:ext cx="10528300" cy="1325563"/>
          </a:xfrm>
        </p:spPr>
        <p:txBody>
          <a:bodyPr/>
          <a:lstStyle/>
          <a:p>
            <a:pPr algn="ctr"/>
            <a:r>
              <a:rPr lang="en-ZA" sz="6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Interesting Information</a:t>
            </a:r>
            <a:endParaRPr lang="en-ZA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78A72C-5D3C-47A9-86B1-CB7E9A60BC4A}"/>
              </a:ext>
            </a:extLst>
          </p:cNvPr>
          <p:cNvSpPr/>
          <p:nvPr/>
        </p:nvSpPr>
        <p:spPr>
          <a:xfrm>
            <a:off x="2318851" y="1388310"/>
            <a:ext cx="2718033" cy="2374085"/>
          </a:xfrm>
          <a:prstGeom prst="rect">
            <a:avLst/>
          </a:prstGeom>
          <a:solidFill>
            <a:srgbClr val="FF33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While girls are less likely to be in school, boys are more likely to  repeat grades or drop out altogether</a:t>
            </a:r>
            <a:endParaRPr lang="en-ZA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D5D5D9-DC27-4D79-861E-1FFDF96CEB78}"/>
              </a:ext>
            </a:extLst>
          </p:cNvPr>
          <p:cNvSpPr/>
          <p:nvPr/>
        </p:nvSpPr>
        <p:spPr>
          <a:xfrm>
            <a:off x="6483998" y="3746957"/>
            <a:ext cx="2718033" cy="2374085"/>
          </a:xfrm>
          <a:prstGeom prst="rect">
            <a:avLst/>
          </a:prstGeom>
          <a:solidFill>
            <a:srgbClr val="FF33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About 2/3 of the world’s lowest literate adults are women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E85791-99A2-4276-8B00-AF3BCA9FD88F}"/>
              </a:ext>
            </a:extLst>
          </p:cNvPr>
          <p:cNvSpPr/>
          <p:nvPr/>
        </p:nvSpPr>
        <p:spPr>
          <a:xfrm>
            <a:off x="4979637" y="1372873"/>
            <a:ext cx="2718033" cy="23740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Worldwide, 12% or 775 million adults are considered illiterate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5B0172-09DF-4679-8B11-7C2E840D797B}"/>
              </a:ext>
            </a:extLst>
          </p:cNvPr>
          <p:cNvSpPr/>
          <p:nvPr/>
        </p:nvSpPr>
        <p:spPr>
          <a:xfrm>
            <a:off x="7843015" y="1363500"/>
            <a:ext cx="2718033" cy="2374085"/>
          </a:xfrm>
          <a:prstGeom prst="rect">
            <a:avLst/>
          </a:prstGeom>
          <a:solidFill>
            <a:srgbClr val="FF33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 most developing countries public school is not free. The cost of books, uniform, and teachers’ salaries are depended on the </a:t>
            </a:r>
            <a:r>
              <a:rPr lang="en-US" dirty="0" err="1">
                <a:solidFill>
                  <a:schemeClr val="tx1"/>
                </a:solidFill>
              </a:rPr>
              <a:t>sudents</a:t>
            </a:r>
            <a:r>
              <a:rPr lang="en-US" dirty="0">
                <a:solidFill>
                  <a:schemeClr val="tx1"/>
                </a:solidFill>
              </a:rPr>
              <a:t>’ </a:t>
            </a:r>
            <a:r>
              <a:rPr lang="en-US" dirty="0" err="1">
                <a:solidFill>
                  <a:schemeClr val="tx1"/>
                </a:solidFill>
              </a:rPr>
              <a:t>famalies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3CF6CF5-60D0-4079-9578-6C9C8827EA33}"/>
              </a:ext>
            </a:extLst>
          </p:cNvPr>
          <p:cNvSpPr/>
          <p:nvPr/>
        </p:nvSpPr>
        <p:spPr>
          <a:xfrm>
            <a:off x="3620620" y="3746958"/>
            <a:ext cx="2718033" cy="23740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 Estimated 2/3 students who are unable to read with proficiency by the end of grade 4 are more likely to end up in welfare or in jail.</a:t>
            </a:r>
            <a:endParaRPr lang="en-ZA" dirty="0">
              <a:solidFill>
                <a:schemeClr val="tx1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E229983-65D0-4829-9461-BB9725F0B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6" y="3978612"/>
            <a:ext cx="3320937" cy="275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0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5E2C9F1-5C82-414D-B2EA-9C37765EE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0515600" cy="2243328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DFA89FC-C43A-477A-B3E0-F2CC342DD3D3}"/>
              </a:ext>
            </a:extLst>
          </p:cNvPr>
          <p:cNvSpPr/>
          <p:nvPr/>
        </p:nvSpPr>
        <p:spPr>
          <a:xfrm>
            <a:off x="1118680" y="2072283"/>
            <a:ext cx="3959158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B55620-5E5E-4115-9C49-939924652685}"/>
              </a:ext>
            </a:extLst>
          </p:cNvPr>
          <p:cNvSpPr/>
          <p:nvPr/>
        </p:nvSpPr>
        <p:spPr>
          <a:xfrm>
            <a:off x="6741267" y="2072283"/>
            <a:ext cx="3959158" cy="32004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15362C42-86A2-4FBA-8EC4-B775DB0BCA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80" y="2082302"/>
            <a:ext cx="395915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2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D4B7-3FA6-4B1A-88C5-5DF7E761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081" y="153192"/>
            <a:ext cx="10528300" cy="1325563"/>
          </a:xfrm>
        </p:spPr>
        <p:txBody>
          <a:bodyPr/>
          <a:lstStyle/>
          <a:p>
            <a:pPr algn="ctr"/>
            <a:r>
              <a:rPr lang="en-ZA" sz="6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endParaRPr lang="en-ZA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id="{7C7DCE2E-1DD4-489A-9F7D-3383F5BB3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51338" cy="4351338"/>
          </a:xfr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95ADD5A1-7885-4620-B653-A9AC4B189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538" y="1690688"/>
            <a:ext cx="6608762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F8BEA9-CD61-44A4-AA18-FC0047B41CBF}"/>
              </a:ext>
            </a:extLst>
          </p:cNvPr>
          <p:cNvSpPr txBox="1"/>
          <p:nvPr/>
        </p:nvSpPr>
        <p:spPr>
          <a:xfrm>
            <a:off x="5760446" y="2042809"/>
            <a:ext cx="5466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5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StuCo Academy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9266AD-6981-4F46-8978-595D67F9EDEC}"/>
              </a:ext>
            </a:extLst>
          </p:cNvPr>
          <p:cNvSpPr txBox="1"/>
          <p:nvPr/>
        </p:nvSpPr>
        <p:spPr>
          <a:xfrm>
            <a:off x="6096000" y="3228320"/>
            <a:ext cx="48833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000" i="1" dirty="0"/>
              <a:t>“Where </a:t>
            </a:r>
            <a:r>
              <a:rPr lang="en-ZA" sz="4000" i="1" dirty="0">
                <a:solidFill>
                  <a:schemeClr val="bg1"/>
                </a:solidFill>
              </a:rPr>
              <a:t>Stu</a:t>
            </a:r>
            <a:r>
              <a:rPr lang="en-ZA" sz="4000" i="1" dirty="0"/>
              <a:t>dents </a:t>
            </a:r>
            <a:r>
              <a:rPr lang="en-ZA" sz="4000" i="1" dirty="0">
                <a:solidFill>
                  <a:schemeClr val="bg1"/>
                </a:solidFill>
              </a:rPr>
              <a:t>Co</a:t>
            </a:r>
            <a:r>
              <a:rPr lang="en-ZA" sz="4000" i="1" dirty="0"/>
              <a:t>llaborate, </a:t>
            </a:r>
            <a:r>
              <a:rPr lang="en-ZA" sz="4000" i="1" dirty="0">
                <a:solidFill>
                  <a:schemeClr val="bg1"/>
                </a:solidFill>
              </a:rPr>
              <a:t>St</a:t>
            </a:r>
            <a:r>
              <a:rPr lang="en-ZA" sz="4000" i="1" dirty="0"/>
              <a:t>udy &amp; </a:t>
            </a:r>
            <a:r>
              <a:rPr lang="en-ZA" sz="4000" i="1" dirty="0">
                <a:solidFill>
                  <a:schemeClr val="bg1"/>
                </a:solidFill>
              </a:rPr>
              <a:t>Co</a:t>
            </a:r>
            <a:r>
              <a:rPr lang="en-ZA" sz="4000" i="1" dirty="0"/>
              <a:t>nnect”</a:t>
            </a:r>
          </a:p>
        </p:txBody>
      </p:sp>
    </p:spTree>
    <p:extLst>
      <p:ext uri="{BB962C8B-B14F-4D97-AF65-F5344CB8AC3E}">
        <p14:creationId xmlns:p14="http://schemas.microsoft.com/office/powerpoint/2010/main" val="69954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E84EDB-BCAF-48DF-AF49-820C8FAF27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99" r="1223"/>
          <a:stretch/>
        </p:blipFill>
        <p:spPr>
          <a:xfrm>
            <a:off x="0" y="0"/>
            <a:ext cx="9474740" cy="473737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07134AF0-1D3A-418F-9955-B075D8B2B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332" y="1215957"/>
            <a:ext cx="3845668" cy="56420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D9E754-250E-4FCC-A4E8-0A0632F45EE4}"/>
              </a:ext>
            </a:extLst>
          </p:cNvPr>
          <p:cNvSpPr txBox="1"/>
          <p:nvPr/>
        </p:nvSpPr>
        <p:spPr>
          <a:xfrm>
            <a:off x="8630055" y="1215957"/>
            <a:ext cx="2957209" cy="7732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endParaRPr lang="en-ZA" dirty="0"/>
          </a:p>
          <a:p>
            <a:pPr marL="285750" indent="-285750">
              <a:buBlip>
                <a:blip r:embed="rId4"/>
              </a:buBlip>
            </a:pPr>
            <a:r>
              <a:rPr lang="en-ZA" sz="3200" dirty="0"/>
              <a:t>Volunteer</a:t>
            </a:r>
          </a:p>
          <a:p>
            <a:endParaRPr lang="en-ZA" sz="3200" dirty="0"/>
          </a:p>
          <a:p>
            <a:pPr marL="285750" indent="-285750">
              <a:buBlip>
                <a:blip r:embed="rId4"/>
              </a:buBlip>
            </a:pPr>
            <a:r>
              <a:rPr lang="en-ZA" sz="3200" dirty="0"/>
              <a:t>Student</a:t>
            </a:r>
          </a:p>
          <a:p>
            <a:endParaRPr lang="en-ZA" sz="3200" dirty="0"/>
          </a:p>
          <a:p>
            <a:pPr marL="285750" indent="-285750">
              <a:buBlip>
                <a:blip r:embed="rId4"/>
              </a:buBlip>
            </a:pPr>
            <a:r>
              <a:rPr lang="en-ZA" sz="3200" dirty="0"/>
              <a:t>Learning style</a:t>
            </a:r>
          </a:p>
          <a:p>
            <a:endParaRPr lang="en-ZA" sz="3200" dirty="0"/>
          </a:p>
          <a:p>
            <a:pPr marL="285750" indent="-285750">
              <a:buBlip>
                <a:blip r:embed="rId4"/>
              </a:buBlip>
            </a:pPr>
            <a:r>
              <a:rPr lang="en-ZA" sz="3200" dirty="0"/>
              <a:t>Resources</a:t>
            </a:r>
          </a:p>
          <a:p>
            <a:pPr marL="285750" indent="-285750">
              <a:buBlip>
                <a:blip r:embed="rId4"/>
              </a:buBlip>
            </a:pPr>
            <a:endParaRPr lang="en-ZA" sz="3200" dirty="0"/>
          </a:p>
          <a:p>
            <a:pPr marL="285750" indent="-285750">
              <a:buBlip>
                <a:blip r:embed="rId4"/>
              </a:buBlip>
            </a:pPr>
            <a:endParaRPr lang="en-ZA" sz="3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01B9DD-2A16-40EC-BE15-F7B71D0E4DC3}"/>
              </a:ext>
            </a:extLst>
          </p:cNvPr>
          <p:cNvSpPr/>
          <p:nvPr/>
        </p:nvSpPr>
        <p:spPr>
          <a:xfrm>
            <a:off x="8679096" y="5625403"/>
            <a:ext cx="830904" cy="842267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9FF4DD-844B-4A86-8601-BC9B815B5D04}"/>
              </a:ext>
            </a:extLst>
          </p:cNvPr>
          <p:cNvSpPr/>
          <p:nvPr/>
        </p:nvSpPr>
        <p:spPr>
          <a:xfrm>
            <a:off x="9510002" y="5626229"/>
            <a:ext cx="830904" cy="842267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EE28DC-1720-4881-9CAC-931E96BABA80}"/>
              </a:ext>
            </a:extLst>
          </p:cNvPr>
          <p:cNvSpPr/>
          <p:nvPr/>
        </p:nvSpPr>
        <p:spPr>
          <a:xfrm>
            <a:off x="10340907" y="5625404"/>
            <a:ext cx="830904" cy="842267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16D8D1-F90A-49AF-9AFE-616CDAB5C782}"/>
              </a:ext>
            </a:extLst>
          </p:cNvPr>
          <p:cNvSpPr/>
          <p:nvPr/>
        </p:nvSpPr>
        <p:spPr>
          <a:xfrm>
            <a:off x="11171812" y="5625405"/>
            <a:ext cx="830904" cy="842267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45752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Problems</vt:lpstr>
      <vt:lpstr>Interesting Information</vt:lpstr>
      <vt:lpstr>PowerPoint Presentation</vt:lpstr>
      <vt:lpstr>Solution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refilwe mashile</dc:creator>
  <cp:lastModifiedBy>REFILWE MERRIAM MASHILE</cp:lastModifiedBy>
  <cp:revision>12</cp:revision>
  <dcterms:created xsi:type="dcterms:W3CDTF">2020-08-02T06:14:42Z</dcterms:created>
  <dcterms:modified xsi:type="dcterms:W3CDTF">2020-08-02T09:10:17Z</dcterms:modified>
</cp:coreProperties>
</file>