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49"/>
  </p:notesMasterIdLst>
  <p:sldIdLst>
    <p:sldId id="298" r:id="rId5"/>
    <p:sldId id="313" r:id="rId6"/>
    <p:sldId id="256" r:id="rId7"/>
    <p:sldId id="258" r:id="rId8"/>
    <p:sldId id="259" r:id="rId9"/>
    <p:sldId id="264" r:id="rId10"/>
    <p:sldId id="265" r:id="rId11"/>
    <p:sldId id="314" r:id="rId12"/>
    <p:sldId id="260" r:id="rId13"/>
    <p:sldId id="261" r:id="rId14"/>
    <p:sldId id="299" r:id="rId15"/>
    <p:sldId id="315" r:id="rId16"/>
    <p:sldId id="273" r:id="rId17"/>
    <p:sldId id="300" r:id="rId18"/>
    <p:sldId id="274" r:id="rId19"/>
    <p:sldId id="275" r:id="rId20"/>
    <p:sldId id="276" r:id="rId21"/>
    <p:sldId id="301" r:id="rId22"/>
    <p:sldId id="317" r:id="rId23"/>
    <p:sldId id="277" r:id="rId24"/>
    <p:sldId id="278" r:id="rId25"/>
    <p:sldId id="279" r:id="rId26"/>
    <p:sldId id="302" r:id="rId27"/>
    <p:sldId id="280" r:id="rId28"/>
    <p:sldId id="281" r:id="rId29"/>
    <p:sldId id="303" r:id="rId30"/>
    <p:sldId id="282" r:id="rId31"/>
    <p:sldId id="305" r:id="rId32"/>
    <p:sldId id="304" r:id="rId33"/>
    <p:sldId id="306" r:id="rId34"/>
    <p:sldId id="316" r:id="rId35"/>
    <p:sldId id="308" r:id="rId36"/>
    <p:sldId id="311" r:id="rId37"/>
    <p:sldId id="309" r:id="rId38"/>
    <p:sldId id="310" r:id="rId39"/>
    <p:sldId id="31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F17287-528B-41BE-B3AB-3D850787C9D9}" v="13" dt="2021-08-30T14:55:07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Ting" userId="0f29853c-13e2-4df3-b2d0-82dbe41fae39" providerId="ADAL" clId="{74F17287-528B-41BE-B3AB-3D850787C9D9}"/>
    <pc:docChg chg="undo custSel addSld delSld modSld">
      <pc:chgData name="Zhang, Ting" userId="0f29853c-13e2-4df3-b2d0-82dbe41fae39" providerId="ADAL" clId="{74F17287-528B-41BE-B3AB-3D850787C9D9}" dt="2021-08-30T17:44:30.941" v="682" actId="20577"/>
      <pc:docMkLst>
        <pc:docMk/>
      </pc:docMkLst>
      <pc:sldChg chg="modSp mod">
        <pc:chgData name="Zhang, Ting" userId="0f29853c-13e2-4df3-b2d0-82dbe41fae39" providerId="ADAL" clId="{74F17287-528B-41BE-B3AB-3D850787C9D9}" dt="2021-08-26T21:59:44.011" v="77" actId="20577"/>
        <pc:sldMkLst>
          <pc:docMk/>
          <pc:sldMk cId="3956748351" sldId="256"/>
        </pc:sldMkLst>
        <pc:spChg chg="mod">
          <ac:chgData name="Zhang, Ting" userId="0f29853c-13e2-4df3-b2d0-82dbe41fae39" providerId="ADAL" clId="{74F17287-528B-41BE-B3AB-3D850787C9D9}" dt="2021-08-26T21:59:44.011" v="77" actId="20577"/>
          <ac:spMkLst>
            <pc:docMk/>
            <pc:sldMk cId="3956748351" sldId="256"/>
            <ac:spMk id="2" creationId="{CFB36722-85D3-4DE1-893A-1D06CC10092E}"/>
          </ac:spMkLst>
        </pc:spChg>
      </pc:sldChg>
      <pc:sldChg chg="del">
        <pc:chgData name="Zhang, Ting" userId="0f29853c-13e2-4df3-b2d0-82dbe41fae39" providerId="ADAL" clId="{74F17287-528B-41BE-B3AB-3D850787C9D9}" dt="2021-08-26T21:53:38.623" v="0" actId="2696"/>
        <pc:sldMkLst>
          <pc:docMk/>
          <pc:sldMk cId="3989719433" sldId="257"/>
        </pc:sldMkLst>
      </pc:sldChg>
      <pc:sldChg chg="modSp mod">
        <pc:chgData name="Zhang, Ting" userId="0f29853c-13e2-4df3-b2d0-82dbe41fae39" providerId="ADAL" clId="{74F17287-528B-41BE-B3AB-3D850787C9D9}" dt="2021-08-26T21:59:47.553" v="81" actId="20577"/>
        <pc:sldMkLst>
          <pc:docMk/>
          <pc:sldMk cId="1298901012" sldId="258"/>
        </pc:sldMkLst>
        <pc:spChg chg="mod">
          <ac:chgData name="Zhang, Ting" userId="0f29853c-13e2-4df3-b2d0-82dbe41fae39" providerId="ADAL" clId="{74F17287-528B-41BE-B3AB-3D850787C9D9}" dt="2021-08-26T21:59:47.553" v="81" actId="20577"/>
          <ac:spMkLst>
            <pc:docMk/>
            <pc:sldMk cId="1298901012" sldId="258"/>
            <ac:spMk id="2" creationId="{46612474-6C97-4118-AE5C-427E8E0D5933}"/>
          </ac:spMkLst>
        </pc:spChg>
      </pc:sldChg>
      <pc:sldChg chg="modSp mod">
        <pc:chgData name="Zhang, Ting" userId="0f29853c-13e2-4df3-b2d0-82dbe41fae39" providerId="ADAL" clId="{74F17287-528B-41BE-B3AB-3D850787C9D9}" dt="2021-08-26T21:59:51.158" v="85" actId="20577"/>
        <pc:sldMkLst>
          <pc:docMk/>
          <pc:sldMk cId="3780826464" sldId="259"/>
        </pc:sldMkLst>
        <pc:spChg chg="mod">
          <ac:chgData name="Zhang, Ting" userId="0f29853c-13e2-4df3-b2d0-82dbe41fae39" providerId="ADAL" clId="{74F17287-528B-41BE-B3AB-3D850787C9D9}" dt="2021-08-26T21:59:51.158" v="85" actId="20577"/>
          <ac:spMkLst>
            <pc:docMk/>
            <pc:sldMk cId="3780826464" sldId="259"/>
            <ac:spMk id="2" creationId="{B6ED7639-22BF-4DD3-B95E-8A30D4D65E14}"/>
          </ac:spMkLst>
        </pc:spChg>
      </pc:sldChg>
      <pc:sldChg chg="modSp del mod">
        <pc:chgData name="Zhang, Ting" userId="0f29853c-13e2-4df3-b2d0-82dbe41fae39" providerId="ADAL" clId="{74F17287-528B-41BE-B3AB-3D850787C9D9}" dt="2021-08-26T21:56:44.867" v="36" actId="2696"/>
        <pc:sldMkLst>
          <pc:docMk/>
          <pc:sldMk cId="3122108928" sldId="260"/>
        </pc:sldMkLst>
        <pc:spChg chg="mod">
          <ac:chgData name="Zhang, Ting" userId="0f29853c-13e2-4df3-b2d0-82dbe41fae39" providerId="ADAL" clId="{74F17287-528B-41BE-B3AB-3D850787C9D9}" dt="2021-08-26T21:55:12.060" v="28" actId="20577"/>
          <ac:spMkLst>
            <pc:docMk/>
            <pc:sldMk cId="3122108928" sldId="260"/>
            <ac:spMk id="2" creationId="{471006AF-AD4E-4105-8AE7-7C4FE8759A8A}"/>
          </ac:spMkLst>
        </pc:spChg>
      </pc:sldChg>
      <pc:sldChg chg="modSp mod">
        <pc:chgData name="Zhang, Ting" userId="0f29853c-13e2-4df3-b2d0-82dbe41fae39" providerId="ADAL" clId="{74F17287-528B-41BE-B3AB-3D850787C9D9}" dt="2021-08-26T22:00:42.317" v="160" actId="20577"/>
        <pc:sldMkLst>
          <pc:docMk/>
          <pc:sldMk cId="3684768032" sldId="260"/>
        </pc:sldMkLst>
        <pc:spChg chg="mod">
          <ac:chgData name="Zhang, Ting" userId="0f29853c-13e2-4df3-b2d0-82dbe41fae39" providerId="ADAL" clId="{74F17287-528B-41BE-B3AB-3D850787C9D9}" dt="2021-08-26T22:00:42.317" v="160" actId="20577"/>
          <ac:spMkLst>
            <pc:docMk/>
            <pc:sldMk cId="3684768032" sldId="260"/>
            <ac:spMk id="2" creationId="{471006AF-AD4E-4105-8AE7-7C4FE8759A8A}"/>
          </ac:spMkLst>
        </pc:spChg>
      </pc:sldChg>
      <pc:sldChg chg="modSp mod">
        <pc:chgData name="Zhang, Ting" userId="0f29853c-13e2-4df3-b2d0-82dbe41fae39" providerId="ADAL" clId="{74F17287-528B-41BE-B3AB-3D850787C9D9}" dt="2021-08-26T22:00:51.873" v="179" actId="20577"/>
        <pc:sldMkLst>
          <pc:docMk/>
          <pc:sldMk cId="1013941075" sldId="261"/>
        </pc:sldMkLst>
        <pc:spChg chg="mod">
          <ac:chgData name="Zhang, Ting" userId="0f29853c-13e2-4df3-b2d0-82dbe41fae39" providerId="ADAL" clId="{74F17287-528B-41BE-B3AB-3D850787C9D9}" dt="2021-08-26T22:00:51.873" v="179" actId="20577"/>
          <ac:spMkLst>
            <pc:docMk/>
            <pc:sldMk cId="1013941075" sldId="261"/>
            <ac:spMk id="2" creationId="{21B44EBC-F892-4417-8AA2-671DE6010841}"/>
          </ac:spMkLst>
        </pc:spChg>
      </pc:sldChg>
      <pc:sldChg chg="modSp del mod">
        <pc:chgData name="Zhang, Ting" userId="0f29853c-13e2-4df3-b2d0-82dbe41fae39" providerId="ADAL" clId="{74F17287-528B-41BE-B3AB-3D850787C9D9}" dt="2021-08-26T21:56:44.867" v="36" actId="2696"/>
        <pc:sldMkLst>
          <pc:docMk/>
          <pc:sldMk cId="1067906206" sldId="261"/>
        </pc:sldMkLst>
        <pc:spChg chg="mod">
          <ac:chgData name="Zhang, Ting" userId="0f29853c-13e2-4df3-b2d0-82dbe41fae39" providerId="ADAL" clId="{74F17287-528B-41BE-B3AB-3D850787C9D9}" dt="2021-08-26T21:55:19.457" v="33" actId="20577"/>
          <ac:spMkLst>
            <pc:docMk/>
            <pc:sldMk cId="1067906206" sldId="261"/>
            <ac:spMk id="2" creationId="{21B44EBC-F892-4417-8AA2-671DE6010841}"/>
          </ac:spMkLst>
        </pc:spChg>
      </pc:sldChg>
      <pc:sldChg chg="del">
        <pc:chgData name="Zhang, Ting" userId="0f29853c-13e2-4df3-b2d0-82dbe41fae39" providerId="ADAL" clId="{74F17287-528B-41BE-B3AB-3D850787C9D9}" dt="2021-08-26T21:56:14.607" v="34" actId="2696"/>
        <pc:sldMkLst>
          <pc:docMk/>
          <pc:sldMk cId="177156520" sldId="262"/>
        </pc:sldMkLst>
      </pc:sldChg>
      <pc:sldChg chg="del">
        <pc:chgData name="Zhang, Ting" userId="0f29853c-13e2-4df3-b2d0-82dbe41fae39" providerId="ADAL" clId="{74F17287-528B-41BE-B3AB-3D850787C9D9}" dt="2021-08-26T21:56:22.996" v="35" actId="2696"/>
        <pc:sldMkLst>
          <pc:docMk/>
          <pc:sldMk cId="1885428997" sldId="263"/>
        </pc:sldMkLst>
      </pc:sldChg>
      <pc:sldChg chg="modSp mod">
        <pc:chgData name="Zhang, Ting" userId="0f29853c-13e2-4df3-b2d0-82dbe41fae39" providerId="ADAL" clId="{74F17287-528B-41BE-B3AB-3D850787C9D9}" dt="2021-08-26T21:59:54.798" v="89" actId="20577"/>
        <pc:sldMkLst>
          <pc:docMk/>
          <pc:sldMk cId="733757798" sldId="264"/>
        </pc:sldMkLst>
        <pc:spChg chg="mod">
          <ac:chgData name="Zhang, Ting" userId="0f29853c-13e2-4df3-b2d0-82dbe41fae39" providerId="ADAL" clId="{74F17287-528B-41BE-B3AB-3D850787C9D9}" dt="2021-08-26T21:59:54.798" v="89" actId="20577"/>
          <ac:spMkLst>
            <pc:docMk/>
            <pc:sldMk cId="733757798" sldId="264"/>
            <ac:spMk id="2" creationId="{D3991FBC-A3E9-4F82-837B-E9358A974767}"/>
          </ac:spMkLst>
        </pc:spChg>
      </pc:sldChg>
      <pc:sldChg chg="addSp modSp mod">
        <pc:chgData name="Zhang, Ting" userId="0f29853c-13e2-4df3-b2d0-82dbe41fae39" providerId="ADAL" clId="{74F17287-528B-41BE-B3AB-3D850787C9D9}" dt="2021-08-30T14:55:10.885" v="680" actId="14100"/>
        <pc:sldMkLst>
          <pc:docMk/>
          <pc:sldMk cId="357697622" sldId="265"/>
        </pc:sldMkLst>
        <pc:spChg chg="mod">
          <ac:chgData name="Zhang, Ting" userId="0f29853c-13e2-4df3-b2d0-82dbe41fae39" providerId="ADAL" clId="{74F17287-528B-41BE-B3AB-3D850787C9D9}" dt="2021-08-26T21:59:58.566" v="93" actId="20577"/>
          <ac:spMkLst>
            <pc:docMk/>
            <pc:sldMk cId="357697622" sldId="265"/>
            <ac:spMk id="2" creationId="{FDABC453-C33A-4244-AAEF-80F8EAFF979B}"/>
          </ac:spMkLst>
        </pc:spChg>
        <pc:spChg chg="mod">
          <ac:chgData name="Zhang, Ting" userId="0f29853c-13e2-4df3-b2d0-82dbe41fae39" providerId="ADAL" clId="{74F17287-528B-41BE-B3AB-3D850787C9D9}" dt="2021-08-30T14:54:01.426" v="661" actId="27636"/>
          <ac:spMkLst>
            <pc:docMk/>
            <pc:sldMk cId="357697622" sldId="265"/>
            <ac:spMk id="3" creationId="{A5DF7B7C-81AC-43B7-A809-8F74E603B3AC}"/>
          </ac:spMkLst>
        </pc:spChg>
        <pc:spChg chg="add mod">
          <ac:chgData name="Zhang, Ting" userId="0f29853c-13e2-4df3-b2d0-82dbe41fae39" providerId="ADAL" clId="{74F17287-528B-41BE-B3AB-3D850787C9D9}" dt="2021-08-30T14:55:10.885" v="680" actId="14100"/>
          <ac:spMkLst>
            <pc:docMk/>
            <pc:sldMk cId="357697622" sldId="265"/>
            <ac:spMk id="4" creationId="{C3C7ED2E-9F58-4B04-A8CE-1B68085F5CF5}"/>
          </ac:spMkLst>
        </pc:spChg>
      </pc:sldChg>
      <pc:sldChg chg="del">
        <pc:chgData name="Zhang, Ting" userId="0f29853c-13e2-4df3-b2d0-82dbe41fae39" providerId="ADAL" clId="{74F17287-528B-41BE-B3AB-3D850787C9D9}" dt="2021-08-26T21:57:39.041" v="41" actId="2696"/>
        <pc:sldMkLst>
          <pc:docMk/>
          <pc:sldMk cId="21890938" sldId="266"/>
        </pc:sldMkLst>
      </pc:sldChg>
      <pc:sldChg chg="delSp del mod">
        <pc:chgData name="Zhang, Ting" userId="0f29853c-13e2-4df3-b2d0-82dbe41fae39" providerId="ADAL" clId="{74F17287-528B-41BE-B3AB-3D850787C9D9}" dt="2021-08-26T21:58:17.375" v="43" actId="47"/>
        <pc:sldMkLst>
          <pc:docMk/>
          <pc:sldMk cId="3245669844" sldId="267"/>
        </pc:sldMkLst>
        <pc:spChg chg="del">
          <ac:chgData name="Zhang, Ting" userId="0f29853c-13e2-4df3-b2d0-82dbe41fae39" providerId="ADAL" clId="{74F17287-528B-41BE-B3AB-3D850787C9D9}" dt="2021-08-26T21:58:07.306" v="42" actId="478"/>
          <ac:spMkLst>
            <pc:docMk/>
            <pc:sldMk cId="3245669844" sldId="267"/>
            <ac:spMk id="3" creationId="{0B940283-074D-4D54-89B3-18B10060B6D1}"/>
          </ac:spMkLst>
        </pc:spChg>
      </pc:sldChg>
      <pc:sldChg chg="del">
        <pc:chgData name="Zhang, Ting" userId="0f29853c-13e2-4df3-b2d0-82dbe41fae39" providerId="ADAL" clId="{74F17287-528B-41BE-B3AB-3D850787C9D9}" dt="2021-08-26T21:58:29.137" v="44" actId="47"/>
        <pc:sldMkLst>
          <pc:docMk/>
          <pc:sldMk cId="3771544443" sldId="268"/>
        </pc:sldMkLst>
      </pc:sldChg>
      <pc:sldChg chg="del">
        <pc:chgData name="Zhang, Ting" userId="0f29853c-13e2-4df3-b2d0-82dbe41fae39" providerId="ADAL" clId="{74F17287-528B-41BE-B3AB-3D850787C9D9}" dt="2021-08-26T21:57:17.001" v="37" actId="47"/>
        <pc:sldMkLst>
          <pc:docMk/>
          <pc:sldMk cId="1105717916" sldId="269"/>
        </pc:sldMkLst>
      </pc:sldChg>
      <pc:sldChg chg="del">
        <pc:chgData name="Zhang, Ting" userId="0f29853c-13e2-4df3-b2d0-82dbe41fae39" providerId="ADAL" clId="{74F17287-528B-41BE-B3AB-3D850787C9D9}" dt="2021-08-26T21:57:18.855" v="38" actId="47"/>
        <pc:sldMkLst>
          <pc:docMk/>
          <pc:sldMk cId="1703021007" sldId="270"/>
        </pc:sldMkLst>
      </pc:sldChg>
      <pc:sldChg chg="del">
        <pc:chgData name="Zhang, Ting" userId="0f29853c-13e2-4df3-b2d0-82dbe41fae39" providerId="ADAL" clId="{74F17287-528B-41BE-B3AB-3D850787C9D9}" dt="2021-08-26T21:57:20.121" v="39" actId="47"/>
        <pc:sldMkLst>
          <pc:docMk/>
          <pc:sldMk cId="3819265371" sldId="271"/>
        </pc:sldMkLst>
      </pc:sldChg>
      <pc:sldChg chg="del">
        <pc:chgData name="Zhang, Ting" userId="0f29853c-13e2-4df3-b2d0-82dbe41fae39" providerId="ADAL" clId="{74F17287-528B-41BE-B3AB-3D850787C9D9}" dt="2021-08-26T21:57:20.938" v="40" actId="47"/>
        <pc:sldMkLst>
          <pc:docMk/>
          <pc:sldMk cId="3808720620" sldId="272"/>
        </pc:sldMkLst>
      </pc:sldChg>
      <pc:sldChg chg="modSp mod">
        <pc:chgData name="Zhang, Ting" userId="0f29853c-13e2-4df3-b2d0-82dbe41fae39" providerId="ADAL" clId="{74F17287-528B-41BE-B3AB-3D850787C9D9}" dt="2021-08-30T14:45:14.808" v="528" actId="108"/>
        <pc:sldMkLst>
          <pc:docMk/>
          <pc:sldMk cId="595276217" sldId="274"/>
        </pc:sldMkLst>
        <pc:spChg chg="mod">
          <ac:chgData name="Zhang, Ting" userId="0f29853c-13e2-4df3-b2d0-82dbe41fae39" providerId="ADAL" clId="{74F17287-528B-41BE-B3AB-3D850787C9D9}" dt="2021-08-30T14:45:14.808" v="528" actId="108"/>
          <ac:spMkLst>
            <pc:docMk/>
            <pc:sldMk cId="595276217" sldId="274"/>
            <ac:spMk id="49155" creationId="{D1DB6CBE-C6B1-4BC0-B854-B64D298098AF}"/>
          </ac:spMkLst>
        </pc:spChg>
      </pc:sldChg>
      <pc:sldChg chg="modSp mod">
        <pc:chgData name="Zhang, Ting" userId="0f29853c-13e2-4df3-b2d0-82dbe41fae39" providerId="ADAL" clId="{74F17287-528B-41BE-B3AB-3D850787C9D9}" dt="2021-08-30T14:45:47.807" v="574" actId="20577"/>
        <pc:sldMkLst>
          <pc:docMk/>
          <pc:sldMk cId="1113687831" sldId="276"/>
        </pc:sldMkLst>
        <pc:spChg chg="mod">
          <ac:chgData name="Zhang, Ting" userId="0f29853c-13e2-4df3-b2d0-82dbe41fae39" providerId="ADAL" clId="{74F17287-528B-41BE-B3AB-3D850787C9D9}" dt="2021-08-30T14:45:47.807" v="574" actId="20577"/>
          <ac:spMkLst>
            <pc:docMk/>
            <pc:sldMk cId="1113687831" sldId="276"/>
            <ac:spMk id="51203" creationId="{AC89D103-A0D1-47C4-AB7D-759AFC42AC80}"/>
          </ac:spMkLst>
        </pc:spChg>
      </pc:sldChg>
      <pc:sldChg chg="modSp mod">
        <pc:chgData name="Zhang, Ting" userId="0f29853c-13e2-4df3-b2d0-82dbe41fae39" providerId="ADAL" clId="{74F17287-528B-41BE-B3AB-3D850787C9D9}" dt="2021-08-30T14:46:17.085" v="609" actId="20577"/>
        <pc:sldMkLst>
          <pc:docMk/>
          <pc:sldMk cId="3366161560" sldId="278"/>
        </pc:sldMkLst>
        <pc:spChg chg="mod">
          <ac:chgData name="Zhang, Ting" userId="0f29853c-13e2-4df3-b2d0-82dbe41fae39" providerId="ADAL" clId="{74F17287-528B-41BE-B3AB-3D850787C9D9}" dt="2021-08-30T14:46:17.085" v="609" actId="20577"/>
          <ac:spMkLst>
            <pc:docMk/>
            <pc:sldMk cId="3366161560" sldId="278"/>
            <ac:spMk id="53251" creationId="{72CC14BF-0006-4EE4-8581-36D15680AFAB}"/>
          </ac:spMkLst>
        </pc:spChg>
      </pc:sldChg>
      <pc:sldChg chg="addSp delSp mod">
        <pc:chgData name="Zhang, Ting" userId="0f29853c-13e2-4df3-b2d0-82dbe41fae39" providerId="ADAL" clId="{74F17287-528B-41BE-B3AB-3D850787C9D9}" dt="2021-08-26T22:13:14.168" v="407" actId="22"/>
        <pc:sldMkLst>
          <pc:docMk/>
          <pc:sldMk cId="2007324549" sldId="279"/>
        </pc:sldMkLst>
        <pc:spChg chg="add del">
          <ac:chgData name="Zhang, Ting" userId="0f29853c-13e2-4df3-b2d0-82dbe41fae39" providerId="ADAL" clId="{74F17287-528B-41BE-B3AB-3D850787C9D9}" dt="2021-08-26T22:13:14.168" v="407" actId="22"/>
          <ac:spMkLst>
            <pc:docMk/>
            <pc:sldMk cId="2007324549" sldId="279"/>
            <ac:spMk id="5" creationId="{64FC3FD7-2124-4004-952B-A698DFF36B62}"/>
          </ac:spMkLst>
        </pc:spChg>
      </pc:sldChg>
      <pc:sldChg chg="modSp mod">
        <pc:chgData name="Zhang, Ting" userId="0f29853c-13e2-4df3-b2d0-82dbe41fae39" providerId="ADAL" clId="{74F17287-528B-41BE-B3AB-3D850787C9D9}" dt="2021-08-30T14:46:48.049" v="643" actId="20577"/>
        <pc:sldMkLst>
          <pc:docMk/>
          <pc:sldMk cId="4028615340" sldId="281"/>
        </pc:sldMkLst>
        <pc:spChg chg="mod">
          <ac:chgData name="Zhang, Ting" userId="0f29853c-13e2-4df3-b2d0-82dbe41fae39" providerId="ADAL" clId="{74F17287-528B-41BE-B3AB-3D850787C9D9}" dt="2021-08-30T14:46:48.049" v="643" actId="20577"/>
          <ac:spMkLst>
            <pc:docMk/>
            <pc:sldMk cId="4028615340" sldId="281"/>
            <ac:spMk id="56323" creationId="{4B78BB36-F23D-4D2A-84E1-A4F534D3E283}"/>
          </ac:spMkLst>
        </pc:spChg>
      </pc:sldChg>
      <pc:sldChg chg="modSp mod">
        <pc:chgData name="Zhang, Ting" userId="0f29853c-13e2-4df3-b2d0-82dbe41fae39" providerId="ADAL" clId="{74F17287-528B-41BE-B3AB-3D850787C9D9}" dt="2021-08-26T22:09:30.695" v="300" actId="20577"/>
        <pc:sldMkLst>
          <pc:docMk/>
          <pc:sldMk cId="3131982049" sldId="283"/>
        </pc:sldMkLst>
        <pc:spChg chg="mod">
          <ac:chgData name="Zhang, Ting" userId="0f29853c-13e2-4df3-b2d0-82dbe41fae39" providerId="ADAL" clId="{74F17287-528B-41BE-B3AB-3D850787C9D9}" dt="2021-08-26T22:09:30.695" v="300" actId="20577"/>
          <ac:spMkLst>
            <pc:docMk/>
            <pc:sldMk cId="3131982049" sldId="283"/>
            <ac:spMk id="2" creationId="{AD1F5F61-4B1D-4867-A391-031F597F9D42}"/>
          </ac:spMkLst>
        </pc:spChg>
      </pc:sldChg>
      <pc:sldChg chg="modSp mod">
        <pc:chgData name="Zhang, Ting" userId="0f29853c-13e2-4df3-b2d0-82dbe41fae39" providerId="ADAL" clId="{74F17287-528B-41BE-B3AB-3D850787C9D9}" dt="2021-08-26T22:09:37.233" v="314" actId="20577"/>
        <pc:sldMkLst>
          <pc:docMk/>
          <pc:sldMk cId="3944948832" sldId="284"/>
        </pc:sldMkLst>
        <pc:spChg chg="mod">
          <ac:chgData name="Zhang, Ting" userId="0f29853c-13e2-4df3-b2d0-82dbe41fae39" providerId="ADAL" clId="{74F17287-528B-41BE-B3AB-3D850787C9D9}" dt="2021-08-26T22:09:37.233" v="314" actId="20577"/>
          <ac:spMkLst>
            <pc:docMk/>
            <pc:sldMk cId="3944948832" sldId="284"/>
            <ac:spMk id="2" creationId="{1B96B168-ED01-4FB2-A53B-49326B4920F3}"/>
          </ac:spMkLst>
        </pc:spChg>
      </pc:sldChg>
      <pc:sldChg chg="modSp mod">
        <pc:chgData name="Zhang, Ting" userId="0f29853c-13e2-4df3-b2d0-82dbe41fae39" providerId="ADAL" clId="{74F17287-528B-41BE-B3AB-3D850787C9D9}" dt="2021-08-26T22:10:07.362" v="330" actId="20577"/>
        <pc:sldMkLst>
          <pc:docMk/>
          <pc:sldMk cId="2455657460" sldId="285"/>
        </pc:sldMkLst>
        <pc:spChg chg="mod">
          <ac:chgData name="Zhang, Ting" userId="0f29853c-13e2-4df3-b2d0-82dbe41fae39" providerId="ADAL" clId="{74F17287-528B-41BE-B3AB-3D850787C9D9}" dt="2021-08-26T22:10:07.362" v="330" actId="20577"/>
          <ac:spMkLst>
            <pc:docMk/>
            <pc:sldMk cId="2455657460" sldId="285"/>
            <ac:spMk id="2" creationId="{BCA7C541-FF49-4E87-84DB-29455C66C9FB}"/>
          </ac:spMkLst>
        </pc:spChg>
      </pc:sldChg>
      <pc:sldChg chg="modSp mod">
        <pc:chgData name="Zhang, Ting" userId="0f29853c-13e2-4df3-b2d0-82dbe41fae39" providerId="ADAL" clId="{74F17287-528B-41BE-B3AB-3D850787C9D9}" dt="2021-08-26T22:10:18.380" v="354" actId="20577"/>
        <pc:sldMkLst>
          <pc:docMk/>
          <pc:sldMk cId="59552306" sldId="286"/>
        </pc:sldMkLst>
        <pc:spChg chg="mod">
          <ac:chgData name="Zhang, Ting" userId="0f29853c-13e2-4df3-b2d0-82dbe41fae39" providerId="ADAL" clId="{74F17287-528B-41BE-B3AB-3D850787C9D9}" dt="2021-08-26T22:10:18.380" v="354" actId="20577"/>
          <ac:spMkLst>
            <pc:docMk/>
            <pc:sldMk cId="59552306" sldId="286"/>
            <ac:spMk id="2" creationId="{0958E41E-F833-45BB-8AD0-C371FA32135D}"/>
          </ac:spMkLst>
        </pc:spChg>
      </pc:sldChg>
      <pc:sldChg chg="modSp mod">
        <pc:chgData name="Zhang, Ting" userId="0f29853c-13e2-4df3-b2d0-82dbe41fae39" providerId="ADAL" clId="{74F17287-528B-41BE-B3AB-3D850787C9D9}" dt="2021-08-26T22:10:53.568" v="358"/>
        <pc:sldMkLst>
          <pc:docMk/>
          <pc:sldMk cId="341850165" sldId="287"/>
        </pc:sldMkLst>
        <pc:spChg chg="mod">
          <ac:chgData name="Zhang, Ting" userId="0f29853c-13e2-4df3-b2d0-82dbe41fae39" providerId="ADAL" clId="{74F17287-528B-41BE-B3AB-3D850787C9D9}" dt="2021-08-26T22:10:53.568" v="358"/>
          <ac:spMkLst>
            <pc:docMk/>
            <pc:sldMk cId="341850165" sldId="287"/>
            <ac:spMk id="2" creationId="{92548FB6-0223-47D3-AB9B-72CD6699201F}"/>
          </ac:spMkLst>
        </pc:spChg>
      </pc:sldChg>
      <pc:sldChg chg="del">
        <pc:chgData name="Zhang, Ting" userId="0f29853c-13e2-4df3-b2d0-82dbe41fae39" providerId="ADAL" clId="{74F17287-528B-41BE-B3AB-3D850787C9D9}" dt="2021-08-26T21:56:44.867" v="36" actId="2696"/>
        <pc:sldMkLst>
          <pc:docMk/>
          <pc:sldMk cId="2916983634" sldId="299"/>
        </pc:sldMkLst>
      </pc:sldChg>
      <pc:sldChg chg="modSp mod">
        <pc:chgData name="Zhang, Ting" userId="0f29853c-13e2-4df3-b2d0-82dbe41fae39" providerId="ADAL" clId="{74F17287-528B-41BE-B3AB-3D850787C9D9}" dt="2021-08-30T14:50:46.595" v="646" actId="20577"/>
        <pc:sldMkLst>
          <pc:docMk/>
          <pc:sldMk cId="2152126588" sldId="304"/>
        </pc:sldMkLst>
        <pc:spChg chg="mod">
          <ac:chgData name="Zhang, Ting" userId="0f29853c-13e2-4df3-b2d0-82dbe41fae39" providerId="ADAL" clId="{74F17287-528B-41BE-B3AB-3D850787C9D9}" dt="2021-08-30T14:50:46.595" v="646" actId="20577"/>
          <ac:spMkLst>
            <pc:docMk/>
            <pc:sldMk cId="2152126588" sldId="304"/>
            <ac:spMk id="57347" creationId="{1811A700-40FE-4737-BAB4-4423436BE4FB}"/>
          </ac:spMkLst>
        </pc:spChg>
      </pc:sldChg>
      <pc:sldChg chg="del">
        <pc:chgData name="Zhang, Ting" userId="0f29853c-13e2-4df3-b2d0-82dbe41fae39" providerId="ADAL" clId="{74F17287-528B-41BE-B3AB-3D850787C9D9}" dt="2021-08-30T14:39:21.415" v="460" actId="47"/>
        <pc:sldMkLst>
          <pc:docMk/>
          <pc:sldMk cId="2075835098" sldId="307"/>
        </pc:sldMkLst>
      </pc:sldChg>
      <pc:sldChg chg="modSp mod">
        <pc:chgData name="Zhang, Ting" userId="0f29853c-13e2-4df3-b2d0-82dbe41fae39" providerId="ADAL" clId="{74F17287-528B-41BE-B3AB-3D850787C9D9}" dt="2021-08-26T22:07:29.335" v="280"/>
        <pc:sldMkLst>
          <pc:docMk/>
          <pc:sldMk cId="4146383449" sldId="308"/>
        </pc:sldMkLst>
        <pc:spChg chg="mod">
          <ac:chgData name="Zhang, Ting" userId="0f29853c-13e2-4df3-b2d0-82dbe41fae39" providerId="ADAL" clId="{74F17287-528B-41BE-B3AB-3D850787C9D9}" dt="2021-08-26T22:07:29.335" v="280"/>
          <ac:spMkLst>
            <pc:docMk/>
            <pc:sldMk cId="4146383449" sldId="308"/>
            <ac:spMk id="2" creationId="{AD1F5F61-4B1D-4867-A391-031F597F9D42}"/>
          </ac:spMkLst>
        </pc:spChg>
      </pc:sldChg>
      <pc:sldChg chg="modSp mod">
        <pc:chgData name="Zhang, Ting" userId="0f29853c-13e2-4df3-b2d0-82dbe41fae39" providerId="ADAL" clId="{74F17287-528B-41BE-B3AB-3D850787C9D9}" dt="2021-08-26T22:07:10.873" v="278" actId="20577"/>
        <pc:sldMkLst>
          <pc:docMk/>
          <pc:sldMk cId="2055235612" sldId="309"/>
        </pc:sldMkLst>
        <pc:spChg chg="mod">
          <ac:chgData name="Zhang, Ting" userId="0f29853c-13e2-4df3-b2d0-82dbe41fae39" providerId="ADAL" clId="{74F17287-528B-41BE-B3AB-3D850787C9D9}" dt="2021-08-26T22:07:10.873" v="278" actId="20577"/>
          <ac:spMkLst>
            <pc:docMk/>
            <pc:sldMk cId="2055235612" sldId="309"/>
            <ac:spMk id="2" creationId="{AD1F5F61-4B1D-4867-A391-031F597F9D42}"/>
          </ac:spMkLst>
        </pc:spChg>
      </pc:sldChg>
      <pc:sldChg chg="modSp mod">
        <pc:chgData name="Zhang, Ting" userId="0f29853c-13e2-4df3-b2d0-82dbe41fae39" providerId="ADAL" clId="{74F17287-528B-41BE-B3AB-3D850787C9D9}" dt="2021-08-26T22:11:31.470" v="369" actId="20577"/>
        <pc:sldMkLst>
          <pc:docMk/>
          <pc:sldMk cId="468691062" sldId="310"/>
        </pc:sldMkLst>
        <pc:spChg chg="mod">
          <ac:chgData name="Zhang, Ting" userId="0f29853c-13e2-4df3-b2d0-82dbe41fae39" providerId="ADAL" clId="{74F17287-528B-41BE-B3AB-3D850787C9D9}" dt="2021-08-26T22:11:31.470" v="369" actId="20577"/>
          <ac:spMkLst>
            <pc:docMk/>
            <pc:sldMk cId="468691062" sldId="310"/>
            <ac:spMk id="2" creationId="{AD1F5F61-4B1D-4867-A391-031F597F9D42}"/>
          </ac:spMkLst>
        </pc:spChg>
        <pc:spChg chg="mod">
          <ac:chgData name="Zhang, Ting" userId="0f29853c-13e2-4df3-b2d0-82dbe41fae39" providerId="ADAL" clId="{74F17287-528B-41BE-B3AB-3D850787C9D9}" dt="2021-08-26T22:08:27.683" v="284" actId="5793"/>
          <ac:spMkLst>
            <pc:docMk/>
            <pc:sldMk cId="468691062" sldId="310"/>
            <ac:spMk id="58371" creationId="{6397838D-35D3-4278-A235-4A37C8AE7279}"/>
          </ac:spMkLst>
        </pc:spChg>
      </pc:sldChg>
      <pc:sldChg chg="modSp mod">
        <pc:chgData name="Zhang, Ting" userId="0f29853c-13e2-4df3-b2d0-82dbe41fae39" providerId="ADAL" clId="{74F17287-528B-41BE-B3AB-3D850787C9D9}" dt="2021-08-26T22:07:35.403" v="282"/>
        <pc:sldMkLst>
          <pc:docMk/>
          <pc:sldMk cId="386491725" sldId="311"/>
        </pc:sldMkLst>
        <pc:spChg chg="mod">
          <ac:chgData name="Zhang, Ting" userId="0f29853c-13e2-4df3-b2d0-82dbe41fae39" providerId="ADAL" clId="{74F17287-528B-41BE-B3AB-3D850787C9D9}" dt="2021-08-26T22:07:35.403" v="282"/>
          <ac:spMkLst>
            <pc:docMk/>
            <pc:sldMk cId="386491725" sldId="311"/>
            <ac:spMk id="2" creationId="{AD1F5F61-4B1D-4867-A391-031F597F9D42}"/>
          </ac:spMkLst>
        </pc:spChg>
      </pc:sldChg>
      <pc:sldChg chg="modSp mod">
        <pc:chgData name="Zhang, Ting" userId="0f29853c-13e2-4df3-b2d0-82dbe41fae39" providerId="ADAL" clId="{74F17287-528B-41BE-B3AB-3D850787C9D9}" dt="2021-08-26T22:11:38.320" v="380" actId="20577"/>
        <pc:sldMkLst>
          <pc:docMk/>
          <pc:sldMk cId="2497337798" sldId="312"/>
        </pc:sldMkLst>
        <pc:spChg chg="mod">
          <ac:chgData name="Zhang, Ting" userId="0f29853c-13e2-4df3-b2d0-82dbe41fae39" providerId="ADAL" clId="{74F17287-528B-41BE-B3AB-3D850787C9D9}" dt="2021-08-26T22:11:38.320" v="380" actId="20577"/>
          <ac:spMkLst>
            <pc:docMk/>
            <pc:sldMk cId="2497337798" sldId="312"/>
            <ac:spMk id="2" creationId="{AD1F5F61-4B1D-4867-A391-031F597F9D42}"/>
          </ac:spMkLst>
        </pc:spChg>
      </pc:sldChg>
      <pc:sldChg chg="modSp mod">
        <pc:chgData name="Zhang, Ting" userId="0f29853c-13e2-4df3-b2d0-82dbe41fae39" providerId="ADAL" clId="{74F17287-528B-41BE-B3AB-3D850787C9D9}" dt="2021-08-30T14:51:44.930" v="658" actId="20577"/>
        <pc:sldMkLst>
          <pc:docMk/>
          <pc:sldMk cId="3871589310" sldId="313"/>
        </pc:sldMkLst>
        <pc:spChg chg="mod">
          <ac:chgData name="Zhang, Ting" userId="0f29853c-13e2-4df3-b2d0-82dbe41fae39" providerId="ADAL" clId="{74F17287-528B-41BE-B3AB-3D850787C9D9}" dt="2021-08-26T21:59:31.939" v="65" actId="20577"/>
          <ac:spMkLst>
            <pc:docMk/>
            <pc:sldMk cId="3871589310" sldId="313"/>
            <ac:spMk id="2" creationId="{EE6982E5-2ECC-4FB6-AC20-2AEA1DFB23D2}"/>
          </ac:spMkLst>
        </pc:spChg>
        <pc:spChg chg="mod">
          <ac:chgData name="Zhang, Ting" userId="0f29853c-13e2-4df3-b2d0-82dbe41fae39" providerId="ADAL" clId="{74F17287-528B-41BE-B3AB-3D850787C9D9}" dt="2021-08-30T14:51:44.930" v="658" actId="20577"/>
          <ac:spMkLst>
            <pc:docMk/>
            <pc:sldMk cId="3871589310" sldId="313"/>
            <ac:spMk id="3" creationId="{BC613AE7-427F-4333-B678-78E7026A3DC8}"/>
          </ac:spMkLst>
        </pc:spChg>
      </pc:sldChg>
      <pc:sldChg chg="modSp new mod">
        <pc:chgData name="Zhang, Ting" userId="0f29853c-13e2-4df3-b2d0-82dbe41fae39" providerId="ADAL" clId="{74F17287-528B-41BE-B3AB-3D850787C9D9}" dt="2021-08-26T22:00:17.623" v="125" actId="20577"/>
        <pc:sldMkLst>
          <pc:docMk/>
          <pc:sldMk cId="2978565360" sldId="314"/>
        </pc:sldMkLst>
        <pc:spChg chg="mod">
          <ac:chgData name="Zhang, Ting" userId="0f29853c-13e2-4df3-b2d0-82dbe41fae39" providerId="ADAL" clId="{74F17287-528B-41BE-B3AB-3D850787C9D9}" dt="2021-08-26T22:00:11.562" v="116" actId="20577"/>
          <ac:spMkLst>
            <pc:docMk/>
            <pc:sldMk cId="2978565360" sldId="314"/>
            <ac:spMk id="2" creationId="{1BDAE915-38D5-47DA-868A-88C4CC6B70AD}"/>
          </ac:spMkLst>
        </pc:spChg>
        <pc:spChg chg="mod">
          <ac:chgData name="Zhang, Ting" userId="0f29853c-13e2-4df3-b2d0-82dbe41fae39" providerId="ADAL" clId="{74F17287-528B-41BE-B3AB-3D850787C9D9}" dt="2021-08-26T22:00:17.623" v="125" actId="20577"/>
          <ac:spMkLst>
            <pc:docMk/>
            <pc:sldMk cId="2978565360" sldId="314"/>
            <ac:spMk id="3" creationId="{3E74CBCE-A4A6-4A6E-BF19-BDFC59F44623}"/>
          </ac:spMkLst>
        </pc:spChg>
      </pc:sldChg>
      <pc:sldChg chg="new del">
        <pc:chgData name="Zhang, Ting" userId="0f29853c-13e2-4df3-b2d0-82dbe41fae39" providerId="ADAL" clId="{74F17287-528B-41BE-B3AB-3D850787C9D9}" dt="2021-08-26T22:01:24.526" v="181" actId="2696"/>
        <pc:sldMkLst>
          <pc:docMk/>
          <pc:sldMk cId="1577954185" sldId="315"/>
        </pc:sldMkLst>
      </pc:sldChg>
      <pc:sldChg chg="modSp mod">
        <pc:chgData name="Zhang, Ting" userId="0f29853c-13e2-4df3-b2d0-82dbe41fae39" providerId="ADAL" clId="{74F17287-528B-41BE-B3AB-3D850787C9D9}" dt="2021-08-30T17:44:30.941" v="682" actId="20577"/>
        <pc:sldMkLst>
          <pc:docMk/>
          <pc:sldMk cId="1810843096" sldId="315"/>
        </pc:sldMkLst>
        <pc:spChg chg="mod">
          <ac:chgData name="Zhang, Ting" userId="0f29853c-13e2-4df3-b2d0-82dbe41fae39" providerId="ADAL" clId="{74F17287-528B-41BE-B3AB-3D850787C9D9}" dt="2021-08-30T17:44:30.941" v="682" actId="20577"/>
          <ac:spMkLst>
            <pc:docMk/>
            <pc:sldMk cId="1810843096" sldId="315"/>
            <ac:spMk id="2" creationId="{EE6982E5-2ECC-4FB6-AC20-2AEA1DFB23D2}"/>
          </ac:spMkLst>
        </pc:spChg>
        <pc:spChg chg="mod">
          <ac:chgData name="Zhang, Ting" userId="0f29853c-13e2-4df3-b2d0-82dbe41fae39" providerId="ADAL" clId="{74F17287-528B-41BE-B3AB-3D850787C9D9}" dt="2021-08-26T22:02:17.063" v="226" actId="20577"/>
          <ac:spMkLst>
            <pc:docMk/>
            <pc:sldMk cId="1810843096" sldId="315"/>
            <ac:spMk id="3" creationId="{BC613AE7-427F-4333-B678-78E7026A3DC8}"/>
          </ac:spMkLst>
        </pc:spChg>
      </pc:sldChg>
      <pc:sldChg chg="modSp mod">
        <pc:chgData name="Zhang, Ting" userId="0f29853c-13e2-4df3-b2d0-82dbe41fae39" providerId="ADAL" clId="{74F17287-528B-41BE-B3AB-3D850787C9D9}" dt="2021-08-30T14:42:20.662" v="479" actId="20577"/>
        <pc:sldMkLst>
          <pc:docMk/>
          <pc:sldMk cId="316848804" sldId="316"/>
        </pc:sldMkLst>
        <pc:spChg chg="mod">
          <ac:chgData name="Zhang, Ting" userId="0f29853c-13e2-4df3-b2d0-82dbe41fae39" providerId="ADAL" clId="{74F17287-528B-41BE-B3AB-3D850787C9D9}" dt="2021-08-26T22:04:50.746" v="242" actId="20577"/>
          <ac:spMkLst>
            <pc:docMk/>
            <pc:sldMk cId="316848804" sldId="316"/>
            <ac:spMk id="2" creationId="{EE6982E5-2ECC-4FB6-AC20-2AEA1DFB23D2}"/>
          </ac:spMkLst>
        </pc:spChg>
        <pc:spChg chg="mod">
          <ac:chgData name="Zhang, Ting" userId="0f29853c-13e2-4df3-b2d0-82dbe41fae39" providerId="ADAL" clId="{74F17287-528B-41BE-B3AB-3D850787C9D9}" dt="2021-08-30T14:42:20.662" v="479" actId="20577"/>
          <ac:spMkLst>
            <pc:docMk/>
            <pc:sldMk cId="316848804" sldId="316"/>
            <ac:spMk id="3" creationId="{BC613AE7-427F-4333-B678-78E7026A3DC8}"/>
          </ac:spMkLst>
        </pc:spChg>
      </pc:sldChg>
      <pc:sldChg chg="modSp mod">
        <pc:chgData name="Zhang, Ting" userId="0f29853c-13e2-4df3-b2d0-82dbe41fae39" providerId="ADAL" clId="{74F17287-528B-41BE-B3AB-3D850787C9D9}" dt="2021-08-27T15:15:32.481" v="459" actId="20577"/>
        <pc:sldMkLst>
          <pc:docMk/>
          <pc:sldMk cId="1817121901" sldId="317"/>
        </pc:sldMkLst>
        <pc:spChg chg="mod">
          <ac:chgData name="Zhang, Ting" userId="0f29853c-13e2-4df3-b2d0-82dbe41fae39" providerId="ADAL" clId="{74F17287-528B-41BE-B3AB-3D850787C9D9}" dt="2021-08-26T22:14:06.579" v="417"/>
          <ac:spMkLst>
            <pc:docMk/>
            <pc:sldMk cId="1817121901" sldId="317"/>
            <ac:spMk id="2" creationId="{EE6982E5-2ECC-4FB6-AC20-2AEA1DFB23D2}"/>
          </ac:spMkLst>
        </pc:spChg>
        <pc:spChg chg="mod">
          <ac:chgData name="Zhang, Ting" userId="0f29853c-13e2-4df3-b2d0-82dbe41fae39" providerId="ADAL" clId="{74F17287-528B-41BE-B3AB-3D850787C9D9}" dt="2021-08-27T15:15:32.481" v="459" actId="20577"/>
          <ac:spMkLst>
            <pc:docMk/>
            <pc:sldMk cId="1817121901" sldId="317"/>
            <ac:spMk id="3" creationId="{BC613AE7-427F-4333-B678-78E7026A3D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EED7B-E8AD-4552-A85A-DF16DA03B91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7DD06-2F76-478F-AEB4-7494BC9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7DD06-2F76-478F-AEB4-7494BC9491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7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71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2734B75B-E23D-422A-B968-193EECBB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4BF9A-9E17-48F4-A995-4729C16B0973}" type="datetime1">
              <a:rPr lang="en-US"/>
              <a:pPr>
                <a:defRPr/>
              </a:pPr>
              <a:t>8/30/2021</a:t>
            </a:fld>
            <a:endParaRPr lang="en-US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30957B5F-6F5B-4F51-A9D1-B842B51D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Pearson, Inc. 2013. All Rights Reserved.</a:t>
            </a:r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6A94206-E8C1-46ED-959B-CC1015A1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43E6A-5ECB-4EAF-9C2D-1ABF433A0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58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208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7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5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BF70E81-9253-4848-B3AA-7FAA09A89C5D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1EC9106-481D-4D8A-BABB-35EBE7FB81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8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eb_brows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Ef7e4kopM&amp;list=PLzdnOPI1iJNfMRZm5DDxco3UdsFegvuB7&amp;index=2" TargetMode="External"/><Relationship Id="rId2" Type="http://schemas.openxmlformats.org/officeDocument/2006/relationships/hyperlink" Target="https://www.youtube.com/watch?v=Dxcc6ycZ73M&amp;list=PLzdnOPI1iJNfMRZm5DDxco3UdsFegvuB7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YdF7b3nMto&amp;index=4&amp;list=PLzdnOPI1iJNfMRZm5DDxco3UdsFegvuB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o8CwafCxnU&amp;list=PLzdnOPI1iJNfMRZm5DDxco3UdsFegvuB7&amp;index=3" TargetMode="External"/><Relationship Id="rId2" Type="http://schemas.openxmlformats.org/officeDocument/2006/relationships/hyperlink" Target="https://en.wikipedia.org/wiki/IPv6" TargetMode="Externa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BXQZMmiA4s&amp;list=PLzdnOPI1iJNfMRZm5DDxco3UdsFegvuB7&amp;index=5" TargetMode="Externa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E8n1gdhETo" TargetMode="External"/><Relationship Id="rId2" Type="http://schemas.openxmlformats.org/officeDocument/2006/relationships/hyperlink" Target="https://wittycookie.wordpress.com/2012/06/04/what-are-the-major-differences-among-web-1-0-2-0-and-3-0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6" TargetMode="External"/><Relationship Id="rId2" Type="http://schemas.openxmlformats.org/officeDocument/2006/relationships/hyperlink" Target="https://www.youtube.com/watch?v=5o8CwafCxnU&amp;list=PLzdnOPI1iJNfMRZm5DDxco3UdsFegvuB7&amp;index=3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iplocation.net/" TargetMode="External"/><Relationship Id="rId4" Type="http://schemas.openxmlformats.org/officeDocument/2006/relationships/hyperlink" Target="http://www.nirsoft.net/countryip/index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service_provider" TargetMode="External"/><Relationship Id="rId2" Type="http://schemas.openxmlformats.org/officeDocument/2006/relationships/hyperlink" Target="https://broadbandnow.com/Texas/Houston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sign.com/en_US/website-presence/online/how-dns-works/index.xhtml" TargetMode="External"/><Relationship Id="rId2" Type="http://schemas.openxmlformats.org/officeDocument/2006/relationships/hyperlink" Target="https://www.youtube.com/watch?v=5o8CwafCxnU&amp;list=PLzdnOPI1iJNfMRZm5DDxco3UdsFegvuB7&amp;index=3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HTTP_Server" TargetMode="External"/><Relationship Id="rId2" Type="http://schemas.openxmlformats.org/officeDocument/2006/relationships/hyperlink" Target="http://www.wpbeginner.com/glossary/apache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hostway.com/blog/which-web-server-iis-vs-apache/" TargetMode="External"/><Relationship Id="rId4" Type="http://schemas.openxmlformats.org/officeDocument/2006/relationships/hyperlink" Target="http://searchwindowsserver.techtarget.com/definition/II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E1B6-BBDD-4AEF-BD1D-F96D30D16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of Web Programming</a:t>
            </a:r>
          </a:p>
        </p:txBody>
      </p:sp>
    </p:spTree>
    <p:extLst>
      <p:ext uri="{BB962C8B-B14F-4D97-AF65-F5344CB8AC3E}">
        <p14:creationId xmlns:p14="http://schemas.microsoft.com/office/powerpoint/2010/main" val="323797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4EBC-F892-4417-8AA2-671DE601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1.3 Web Browsers</a:t>
            </a:r>
          </a:p>
        </p:txBody>
      </p:sp>
      <p:sp>
        <p:nvSpPr>
          <p:cNvPr id="35843" name="Text Placeholder 2">
            <a:extLst>
              <a:ext uri="{FF2B5EF4-FFF2-40B4-BE49-F238E27FC236}">
                <a16:creationId xmlns:a16="http://schemas.microsoft.com/office/drawing/2014/main" id="{59CFDE8F-575F-464E-84F5-C4EE3A31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Browsers are available in many versions and on many different platforms (Microsoft Windows, Apple Macintosh, Linux, UNIX, etc.).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Vendors add features to each new version that sometimes result in cross-platform incompatibility issues.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It’s difficult to develop web pages that render correctly on all versions of each browser.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All of the code examples in the book were tested in the five most popular desktop browsers and the two most popular mobile browsers (Fig. 1.5). 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4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DDEB9-0D5F-44D6-9C20-B63DC1779B34}"/>
              </a:ext>
            </a:extLst>
          </p:cNvPr>
          <p:cNvSpPr txBox="1"/>
          <p:nvPr/>
        </p:nvSpPr>
        <p:spPr>
          <a:xfrm>
            <a:off x="2753139" y="1162878"/>
            <a:ext cx="88458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https://en.wikipedia.org/wiki/Web_browser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solidFill>
                  <a:srgbClr val="FFC000"/>
                </a:solidFill>
              </a:rPr>
              <a:t>What is the function of a web browser?</a:t>
            </a:r>
          </a:p>
        </p:txBody>
      </p:sp>
    </p:spTree>
    <p:extLst>
      <p:ext uri="{BB962C8B-B14F-4D97-AF65-F5344CB8AC3E}">
        <p14:creationId xmlns:p14="http://schemas.microsoft.com/office/powerpoint/2010/main" val="36730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2E5-2ECC-4FB6-AC20-2AEA1DFB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2. </a:t>
            </a:r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History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AE7-427F-4333-B678-78E7026A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1960</a:t>
            </a:r>
          </a:p>
          <a:p>
            <a:r>
              <a:rPr lang="en-US" dirty="0"/>
              <a:t>1970</a:t>
            </a:r>
          </a:p>
          <a:p>
            <a:r>
              <a:rPr lang="en-US" dirty="0"/>
              <a:t>1980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4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823B-0A2B-49EB-961D-214047F4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BACAFC05-3405-4EDC-AA47-4119D0A93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Time: 1960s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People: ARPA (the Advanced Research Projects Agency)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Location: USA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Things happened: They created ARPANET, with 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4059479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823B-0A2B-49EB-961D-214047F4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BACAFC05-3405-4EDC-AA47-4119D0A93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dirty="0">
                <a:solidFill>
                  <a:srgbClr val="000000"/>
                </a:solidFill>
              </a:rPr>
              <a:t>ARPANET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 Internet—a global network of computers—was made possible by the </a:t>
            </a:r>
            <a:r>
              <a:rPr lang="en-US" altLang="en-US" sz="2000" i="1" dirty="0">
                <a:solidFill>
                  <a:srgbClr val="000000"/>
                </a:solidFill>
              </a:rPr>
              <a:t>convergence of computing and communications technologies</a:t>
            </a:r>
            <a:r>
              <a:rPr lang="en-US" altLang="en-US" sz="20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C000"/>
                </a:solidFill>
              </a:rPr>
              <a:t>In the late 1960s, ARPA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FFC000"/>
                </a:solidFill>
              </a:rPr>
              <a:t>(the Advanced Research Projects Agency) rolled out blueprints for networking the main computer systems of about a dozen ARPA-funded universities and research institutions.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They were to be connected with communications lines operating at a then-stunning 56 Kbps (i.e., 56,000 bits per second)—this at a time when most people (of the few who could) were connecting over telephone lines to computers at a rate of 110 bits per second. </a:t>
            </a:r>
          </a:p>
        </p:txBody>
      </p:sp>
    </p:spTree>
    <p:extLst>
      <p:ext uri="{BB962C8B-B14F-4D97-AF65-F5344CB8AC3E}">
        <p14:creationId xmlns:p14="http://schemas.microsoft.com/office/powerpoint/2010/main" val="241405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28A6-BB5D-48D7-BD0E-F31390C8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 </a:t>
            </a:r>
          </a:p>
        </p:txBody>
      </p:sp>
      <p:sp>
        <p:nvSpPr>
          <p:cNvPr id="49155" name="Text Placeholder 2">
            <a:extLst>
              <a:ext uri="{FF2B5EF4-FFF2-40B4-BE49-F238E27FC236}">
                <a16:creationId xmlns:a16="http://schemas.microsoft.com/office/drawing/2014/main" id="{D1DB6CBE-C6B1-4BC0-B854-B64D29809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A </a:t>
            </a:r>
            <a:r>
              <a:rPr lang="en-US" altLang="en-US" sz="2500" dirty="0">
                <a:solidFill>
                  <a:schemeClr val="tx1"/>
                </a:solidFill>
              </a:rPr>
              <a:t>bit </a:t>
            </a:r>
            <a:r>
              <a:rPr lang="en-US" altLang="en-US" sz="2500" dirty="0">
                <a:solidFill>
                  <a:srgbClr val="000000"/>
                </a:solidFill>
              </a:rPr>
              <a:t>(short for “binary digit”) is the smallest data item in a computer; it can assume the value 0 or 1.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FFC000"/>
                </a:solidFill>
              </a:rPr>
              <a:t>ARPA proceeded to implement the ARPANET, which eventually evolved into today’s Internet.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FFC000"/>
                </a:solidFill>
              </a:rPr>
              <a:t>Rather than enabling researchers to share each other’s computers, it rapidly became clear that communicating quickly and easily via electronic mail was the key early benefit of the ARPANET.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This is true even today on the Internet, which facilitates communications of all kinds among the world’s Internet users.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FF3399"/>
                </a:solidFill>
              </a:rPr>
              <a:t>Link: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500" dirty="0">
                <a:solidFill>
                  <a:srgbClr val="FF3399"/>
                </a:solidFill>
              </a:rPr>
              <a:t>What is the Internet?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hlinkClick r:id="rId2"/>
              </a:rPr>
              <a:t>https://www.youtube.com/watch?v=Dxcc6ycZ73M&amp;list=PLzdnOPI1iJNfMRZm5DDxco3UdsFegvuB7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dirty="0">
                <a:solidFill>
                  <a:srgbClr val="FF3399"/>
                </a:solidFill>
              </a:rPr>
              <a:t>Wires, cables, </a:t>
            </a:r>
            <a:r>
              <a:rPr lang="en-US" altLang="en-US" sz="2600" dirty="0" err="1">
                <a:solidFill>
                  <a:srgbClr val="FF3399"/>
                </a:solidFill>
              </a:rPr>
              <a:t>wifi</a:t>
            </a:r>
            <a:r>
              <a:rPr lang="en-US" altLang="en-US" sz="2600" dirty="0">
                <a:solidFill>
                  <a:srgbClr val="FF3399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hlinkClick r:id="rId3"/>
              </a:rPr>
              <a:t>https://www.youtube.com/watch?v=ZhEf7e4kopM&amp;list=PLzdnOPI1iJNfMRZm5DDxco3UdsFegvuB7&amp;index=2</a:t>
            </a:r>
            <a:endParaRPr lang="en-US" altLang="en-US" sz="25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27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7D7D-35CB-408F-9BD7-B87F64DA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</a:t>
            </a:r>
          </a:p>
        </p:txBody>
      </p:sp>
      <p:sp>
        <p:nvSpPr>
          <p:cNvPr id="50179" name="Text Placeholder 2">
            <a:extLst>
              <a:ext uri="{FF2B5EF4-FFF2-40B4-BE49-F238E27FC236}">
                <a16:creationId xmlns:a16="http://schemas.microsoft.com/office/drawing/2014/main" id="{6F128B2C-B3B6-4200-896F-7F695DE9F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Packet Switching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One of the primary goals for ARPANET was to allow </a:t>
            </a:r>
            <a:r>
              <a:rPr lang="en-US" sz="2300" i="1" dirty="0">
                <a:solidFill>
                  <a:srgbClr val="000000"/>
                </a:solidFill>
              </a:rPr>
              <a:t>multiple</a:t>
            </a:r>
            <a:r>
              <a:rPr lang="en-US" sz="2300" dirty="0">
                <a:solidFill>
                  <a:srgbClr val="000000"/>
                </a:solidFill>
              </a:rPr>
              <a:t> users to send and receive information simultaneously over the </a:t>
            </a:r>
            <a:r>
              <a:rPr lang="en-US" sz="2300" i="1" dirty="0">
                <a:solidFill>
                  <a:srgbClr val="000000"/>
                </a:solidFill>
              </a:rPr>
              <a:t>same</a:t>
            </a:r>
            <a:r>
              <a:rPr lang="en-US" sz="2300" dirty="0">
                <a:solidFill>
                  <a:srgbClr val="000000"/>
                </a:solidFill>
              </a:rPr>
              <a:t> communications paths (e.g., phone lines).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FFC000"/>
                </a:solidFill>
              </a:rPr>
              <a:t>The network operated with a technique called packet switching, in which digital data was sent in small bundles called packets.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FFC000"/>
                </a:solidFill>
              </a:rPr>
              <a:t>The packets contained </a:t>
            </a:r>
            <a:r>
              <a:rPr lang="en-US" sz="2300" i="1" dirty="0">
                <a:solidFill>
                  <a:srgbClr val="FFC000"/>
                </a:solidFill>
              </a:rPr>
              <a:t>address</a:t>
            </a:r>
            <a:r>
              <a:rPr lang="en-US" sz="2300" dirty="0">
                <a:solidFill>
                  <a:srgbClr val="FFC000"/>
                </a:solidFill>
              </a:rPr>
              <a:t>, </a:t>
            </a:r>
            <a:r>
              <a:rPr lang="en-US" sz="2300" i="1" dirty="0">
                <a:solidFill>
                  <a:srgbClr val="FFC000"/>
                </a:solidFill>
              </a:rPr>
              <a:t>error-control</a:t>
            </a:r>
            <a:r>
              <a:rPr lang="en-US" sz="2300" dirty="0">
                <a:solidFill>
                  <a:srgbClr val="FFC000"/>
                </a:solidFill>
              </a:rPr>
              <a:t> and </a:t>
            </a:r>
            <a:r>
              <a:rPr lang="en-US" sz="2300" i="1" dirty="0">
                <a:solidFill>
                  <a:srgbClr val="FFC000"/>
                </a:solidFill>
              </a:rPr>
              <a:t>sequencing</a:t>
            </a:r>
            <a:r>
              <a:rPr lang="en-US" sz="2300" dirty="0">
                <a:solidFill>
                  <a:srgbClr val="FFC000"/>
                </a:solidFill>
              </a:rPr>
              <a:t> information.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chemeClr val="tx2"/>
                </a:solidFill>
              </a:rPr>
              <a:t>The address information allowed packets to be </a:t>
            </a:r>
            <a:r>
              <a:rPr lang="en-US" sz="2300" i="1" dirty="0">
                <a:solidFill>
                  <a:schemeClr val="tx2"/>
                </a:solidFill>
              </a:rPr>
              <a:t>routed</a:t>
            </a:r>
            <a:r>
              <a:rPr lang="en-US" sz="2300" dirty="0">
                <a:solidFill>
                  <a:schemeClr val="tx2"/>
                </a:solidFill>
              </a:rPr>
              <a:t> to their destinations. </a:t>
            </a:r>
          </a:p>
        </p:txBody>
      </p:sp>
    </p:spTree>
    <p:extLst>
      <p:ext uri="{BB962C8B-B14F-4D97-AF65-F5344CB8AC3E}">
        <p14:creationId xmlns:p14="http://schemas.microsoft.com/office/powerpoint/2010/main" val="2998256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2457-64E4-4810-A26D-496E3DD8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 </a:t>
            </a:r>
          </a:p>
        </p:txBody>
      </p:sp>
      <p:sp>
        <p:nvSpPr>
          <p:cNvPr id="51203" name="Text Placeholder 2">
            <a:extLst>
              <a:ext uri="{FF2B5EF4-FFF2-40B4-BE49-F238E27FC236}">
                <a16:creationId xmlns:a16="http://schemas.microsoft.com/office/drawing/2014/main" id="{AC89D103-A0D1-47C4-AB7D-759AFC42A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The sequencing information helped in reassembling the packets—which, because of complex routing mechanisms, could actually arrive out of order—into their original order for presentation to the recipient.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FFC000"/>
                </a:solidFill>
              </a:rPr>
              <a:t>Packets from different senders were intermixed on the same lines to efficiently use the available bandwidth.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FFC000"/>
                </a:solidFill>
              </a:rPr>
              <a:t>The network was designed to operate without centralized control.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If a portion of the network failed, the remaining working portions would still route packets from senders to receivers over alternative paths for reliability.</a:t>
            </a:r>
          </a:p>
          <a:p>
            <a:pPr>
              <a:lnSpc>
                <a:spcPct val="90000"/>
              </a:lnSpc>
            </a:pPr>
            <a:r>
              <a:rPr lang="en-US" altLang="en-US" sz="2300" dirty="0">
                <a:solidFill>
                  <a:srgbClr val="FF3399"/>
                </a:solidFill>
              </a:rPr>
              <a:t>Link: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300" dirty="0">
                <a:solidFill>
                  <a:srgbClr val="FF3399"/>
                </a:solidFill>
              </a:rPr>
              <a:t>The Internet: Packets, Routing&amp; </a:t>
            </a:r>
            <a:r>
              <a:rPr lang="en-US" altLang="en-US" sz="2300" dirty="0" err="1">
                <a:solidFill>
                  <a:srgbClr val="FF3399"/>
                </a:solidFill>
              </a:rPr>
              <a:t>Reliaility</a:t>
            </a:r>
            <a:r>
              <a:rPr lang="en-US" altLang="en-US" sz="2300" dirty="0">
                <a:solidFill>
                  <a:srgbClr val="FF3399"/>
                </a:solidFill>
              </a:rPr>
              <a:t>  </a:t>
            </a:r>
            <a:r>
              <a:rPr lang="en-US" altLang="en-US" sz="2300" dirty="0">
                <a:solidFill>
                  <a:srgbClr val="FF3399"/>
                </a:solidFill>
                <a:hlinkClick r:id="rId3"/>
              </a:rPr>
              <a:t>https://www.youtube.com/watch?v=AYdF7b3nMto&amp;index=4&amp;list=PLzdnOPI1iJNfMRZm5DDxco3UdsFegvuB7</a:t>
            </a:r>
            <a:endParaRPr lang="en-US" altLang="en-US" sz="2300" dirty="0">
              <a:solidFill>
                <a:srgbClr val="FF3399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300" dirty="0">
              <a:solidFill>
                <a:srgbClr val="FF3399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3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87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823B-0A2B-49EB-961D-214047F4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BACAFC05-3405-4EDC-AA47-4119D0A93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66FF"/>
                </a:solidFill>
              </a:rPr>
              <a:t>Time: 1970s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66FF"/>
                </a:solidFill>
              </a:rPr>
              <a:t>People: ARPA (the Advanced Research Projects Agency)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66FF"/>
                </a:solidFill>
              </a:rPr>
              <a:t>Location: USA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Things happened: They created TCP and IP</a:t>
            </a:r>
          </a:p>
        </p:txBody>
      </p:sp>
    </p:spTree>
    <p:extLst>
      <p:ext uri="{BB962C8B-B14F-4D97-AF65-F5344CB8AC3E}">
        <p14:creationId xmlns:p14="http://schemas.microsoft.com/office/powerpoint/2010/main" val="55240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2E5-2ECC-4FB6-AC20-2AEA1DFB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AE7-427F-4333-B678-78E7026A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Packets &amp; Routing &amp; Reliability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2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2E5-2ECC-4FB6-AC20-2AEA1DFB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1. Introduction to</a:t>
            </a:r>
            <a:br>
              <a:rPr lang="en-US" dirty="0"/>
            </a:br>
            <a:r>
              <a:rPr lang="en-US" dirty="0"/>
              <a:t>Web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AE7-427F-4333-B678-78E7026A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  <a:p>
            <a:pPr marL="0" indent="0">
              <a:buNone/>
            </a:pPr>
            <a:r>
              <a:rPr lang="en-US" dirty="0"/>
              <a:t>HTML, CSS, </a:t>
            </a:r>
            <a:r>
              <a:rPr lang="en-US" dirty="0" err="1"/>
              <a:t>Javascript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Backend</a:t>
            </a:r>
          </a:p>
          <a:p>
            <a:pPr marL="0" indent="0">
              <a:buNone/>
            </a:pPr>
            <a:r>
              <a:rPr lang="en-US" dirty="0"/>
              <a:t>PHP, MySQL</a:t>
            </a:r>
          </a:p>
        </p:txBody>
      </p:sp>
    </p:spTree>
    <p:extLst>
      <p:ext uri="{BB962C8B-B14F-4D97-AF65-F5344CB8AC3E}">
        <p14:creationId xmlns:p14="http://schemas.microsoft.com/office/powerpoint/2010/main" val="3871589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1FCB-DE8C-4E1F-B794-65B2E482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 </a:t>
            </a:r>
          </a:p>
        </p:txBody>
      </p:sp>
      <p:sp>
        <p:nvSpPr>
          <p:cNvPr id="52227" name="Text Placeholder 2">
            <a:extLst>
              <a:ext uri="{FF2B5EF4-FFF2-40B4-BE49-F238E27FC236}">
                <a16:creationId xmlns:a16="http://schemas.microsoft.com/office/drawing/2014/main" id="{8DC9C2A5-AA90-44FD-BFD6-9C9212FB7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b="1" i="1" dirty="0">
                <a:solidFill>
                  <a:srgbClr val="000000"/>
                </a:solidFill>
              </a:rPr>
              <a:t>TCP/IP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protocol (i.e., set of rules) for communicating over the ARPANET became known as </a:t>
            </a:r>
            <a:r>
              <a:rPr lang="en-US" sz="2100" dirty="0">
                <a:solidFill>
                  <a:srgbClr val="0000FF"/>
                </a:solidFill>
              </a:rPr>
              <a:t>TCP</a:t>
            </a:r>
            <a:r>
              <a:rPr lang="en-US" sz="2100" dirty="0">
                <a:solidFill>
                  <a:srgbClr val="000000"/>
                </a:solidFill>
              </a:rPr>
              <a:t>—the</a:t>
            </a:r>
            <a:r>
              <a:rPr lang="en-US" sz="2100" dirty="0">
                <a:solidFill>
                  <a:srgbClr val="0000FF"/>
                </a:solidFill>
              </a:rPr>
              <a:t> Transmission Control Protocol</a:t>
            </a:r>
            <a:r>
              <a:rPr 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TCP ensured that messages were properly routed from sender to receiver and that they arrived intact.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As the Internet evolved, organizations worldwide were implementing their own networks for both </a:t>
            </a:r>
            <a:r>
              <a:rPr lang="en-US" sz="2100" dirty="0" err="1">
                <a:solidFill>
                  <a:srgbClr val="000000"/>
                </a:solidFill>
              </a:rPr>
              <a:t>intraorganization</a:t>
            </a:r>
            <a:r>
              <a:rPr lang="en-US" sz="2100" dirty="0">
                <a:solidFill>
                  <a:srgbClr val="000000"/>
                </a:solidFill>
              </a:rPr>
              <a:t> (i.e., within the organization) and </a:t>
            </a:r>
            <a:r>
              <a:rPr lang="en-US" sz="2100" dirty="0" err="1">
                <a:solidFill>
                  <a:srgbClr val="000000"/>
                </a:solidFill>
              </a:rPr>
              <a:t>interorganization</a:t>
            </a:r>
            <a:r>
              <a:rPr lang="en-US" sz="2100" dirty="0">
                <a:solidFill>
                  <a:srgbClr val="000000"/>
                </a:solidFill>
              </a:rPr>
              <a:t> (i.e., between organizations) communications.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One challenge was to get these different networks to communicate. </a:t>
            </a:r>
          </a:p>
        </p:txBody>
      </p:sp>
    </p:spTree>
    <p:extLst>
      <p:ext uri="{BB962C8B-B14F-4D97-AF65-F5344CB8AC3E}">
        <p14:creationId xmlns:p14="http://schemas.microsoft.com/office/powerpoint/2010/main" val="12481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34E9-7A86-41DF-B9BE-2934F4C0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 </a:t>
            </a:r>
          </a:p>
        </p:txBody>
      </p:sp>
      <p:sp>
        <p:nvSpPr>
          <p:cNvPr id="53251" name="Text Placeholder 2">
            <a:extLst>
              <a:ext uri="{FF2B5EF4-FFF2-40B4-BE49-F238E27FC236}">
                <a16:creationId xmlns:a16="http://schemas.microsoft.com/office/drawing/2014/main" id="{72CC14BF-0006-4EE4-8581-36D15680A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ARPA accomplished this with the development of </a:t>
            </a:r>
            <a:r>
              <a:rPr lang="en-US" altLang="en-US" sz="2100" dirty="0">
                <a:solidFill>
                  <a:srgbClr val="0000FF"/>
                </a:solidFill>
              </a:rPr>
              <a:t>IP</a:t>
            </a:r>
            <a:r>
              <a:rPr lang="en-US" altLang="en-US" sz="2100" dirty="0">
                <a:solidFill>
                  <a:srgbClr val="000000"/>
                </a:solidFill>
              </a:rPr>
              <a:t>—the</a:t>
            </a:r>
            <a:r>
              <a:rPr lang="en-US" altLang="en-US" sz="2100" i="1" dirty="0">
                <a:solidFill>
                  <a:srgbClr val="000000"/>
                </a:solidFill>
              </a:rPr>
              <a:t> </a:t>
            </a:r>
            <a:r>
              <a:rPr lang="en-US" altLang="en-US" sz="2100" dirty="0">
                <a:solidFill>
                  <a:srgbClr val="0000FF"/>
                </a:solidFill>
              </a:rPr>
              <a:t>Internet Protocol</a:t>
            </a:r>
            <a:r>
              <a:rPr lang="en-US" altLang="en-US" sz="2100" dirty="0">
                <a:solidFill>
                  <a:srgbClr val="000000"/>
                </a:solidFill>
              </a:rPr>
              <a:t>, truly creating a </a:t>
            </a:r>
            <a:r>
              <a:rPr lang="en-US" altLang="en-US" sz="2100" dirty="0">
                <a:solidFill>
                  <a:srgbClr val="0000FF"/>
                </a:solidFill>
              </a:rPr>
              <a:t>network of networks,</a:t>
            </a:r>
            <a:r>
              <a:rPr lang="en-US" altLang="en-US" sz="2100" dirty="0">
                <a:solidFill>
                  <a:srgbClr val="000000"/>
                </a:solidFill>
              </a:rPr>
              <a:t> the current architecture of the Internet.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combined set of protocols is now commonly called </a:t>
            </a:r>
            <a:r>
              <a:rPr lang="en-US" altLang="en-US" sz="2100" dirty="0">
                <a:solidFill>
                  <a:srgbClr val="0000FF"/>
                </a:solidFill>
              </a:rPr>
              <a:t>TCP/IP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Each computer on the Internet has a unique </a:t>
            </a:r>
            <a:r>
              <a:rPr lang="en-US" altLang="en-US" sz="2100" dirty="0">
                <a:solidFill>
                  <a:srgbClr val="0000FF"/>
                </a:solidFill>
              </a:rPr>
              <a:t>IP address</a:t>
            </a:r>
            <a:r>
              <a:rPr lang="en-US" alt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The current IP standard, Internet Protocol version 4 (IPv4), has been in use since 1984 and will soon run out of possible addresses.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IPv6</a:t>
            </a:r>
            <a:r>
              <a:rPr lang="en-US" altLang="en-US" sz="2100" dirty="0">
                <a:solidFill>
                  <a:srgbClr val="000000"/>
                </a:solidFill>
              </a:rPr>
              <a:t> is just starting to be deployed. It features enhanced security and a new addressing scheme, hugely expanding the number of IP addresses available so that we will not run out of IP addresses in the </a:t>
            </a:r>
            <a:r>
              <a:rPr lang="en-US" altLang="en-US" sz="2100" dirty="0" err="1">
                <a:solidFill>
                  <a:srgbClr val="000000"/>
                </a:solidFill>
              </a:rPr>
              <a:t>forseeable</a:t>
            </a:r>
            <a:r>
              <a:rPr lang="en-US" altLang="en-US" sz="2100" dirty="0">
                <a:solidFill>
                  <a:srgbClr val="000000"/>
                </a:solidFill>
              </a:rPr>
              <a:t> future.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FF3399"/>
                </a:solidFill>
              </a:rPr>
              <a:t>Link: 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FF3399"/>
                </a:solidFill>
                <a:hlinkClick r:id="rId2"/>
              </a:rPr>
              <a:t>https://en.wikipedia.org/wiki/IPv6</a:t>
            </a:r>
            <a:endParaRPr lang="en-US" altLang="en-US" sz="2100" dirty="0">
              <a:solidFill>
                <a:srgbClr val="FF3399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dirty="0">
                <a:solidFill>
                  <a:srgbClr val="FF3399"/>
                </a:solidFill>
              </a:rPr>
              <a:t>The Internet: IP Addresses &amp; DNS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FF3399"/>
                </a:solidFill>
                <a:hlinkClick r:id="rId3"/>
              </a:rPr>
              <a:t>https://www.youtube.com/watch?v=5o8CwafCxnU&amp;list=PLzdnOPI1iJNfMRZm5DDxco3UdsFegvuB7&amp;index=3</a:t>
            </a:r>
            <a:endParaRPr lang="en-US" altLang="en-US" sz="2100" dirty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100" dirty="0">
              <a:solidFill>
                <a:srgbClr val="FF3399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100" dirty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1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61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03E8-563D-4EA5-B7B6-D5CB35AB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 </a:t>
            </a:r>
          </a:p>
        </p:txBody>
      </p:sp>
      <p:sp>
        <p:nvSpPr>
          <p:cNvPr id="54275" name="Text Placeholder 2">
            <a:extLst>
              <a:ext uri="{FF2B5EF4-FFF2-40B4-BE49-F238E27FC236}">
                <a16:creationId xmlns:a16="http://schemas.microsoft.com/office/drawing/2014/main" id="{E7769921-CD65-45ED-907C-9D9054FED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buNone/>
              <a:defRPr/>
            </a:pPr>
            <a:r>
              <a:rPr lang="en-US" b="1" i="1" dirty="0">
                <a:solidFill>
                  <a:srgbClr val="000000"/>
                </a:solidFill>
              </a:rPr>
              <a:t>Explosive Growth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Initially, Internet use was limited to universities and research institutions; then the military began using it intensively.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00"/>
                </a:solidFill>
              </a:rPr>
              <a:t>Eventually, the government decided to allow access to the Internet for commercial purposes.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0000FF"/>
                </a:solidFill>
              </a:rPr>
              <a:t>Bandwidth</a:t>
            </a:r>
            <a:r>
              <a:rPr lang="en-US" dirty="0">
                <a:solidFill>
                  <a:srgbClr val="000000"/>
                </a:solidFill>
              </a:rPr>
              <a:t> (i.e., the information-carrying capacity) on the Internet’s is increasing rapidly as costs dramatically decline. </a:t>
            </a:r>
          </a:p>
        </p:txBody>
      </p:sp>
    </p:spTree>
    <p:extLst>
      <p:ext uri="{BB962C8B-B14F-4D97-AF65-F5344CB8AC3E}">
        <p14:creationId xmlns:p14="http://schemas.microsoft.com/office/powerpoint/2010/main" val="200732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823B-0A2B-49EB-961D-214047F4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BACAFC05-3405-4EDC-AA47-4119D0A93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Time: 1989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People: </a:t>
            </a:r>
            <a:r>
              <a:rPr lang="en-US" sz="2800" dirty="0">
                <a:solidFill>
                  <a:srgbClr val="FF3399"/>
                </a:solidFill>
              </a:rPr>
              <a:t>Tim Berners-Lee of CERN (the European Organization for Nuclear Research) </a:t>
            </a:r>
            <a:endParaRPr lang="en-US" altLang="en-US" sz="2800" dirty="0">
              <a:solidFill>
                <a:srgbClr val="FF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Location: Europe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Things happened: They created HTML and HTTP </a:t>
            </a:r>
            <a:r>
              <a:rPr lang="en-US" altLang="en-US" sz="2800" dirty="0" err="1">
                <a:solidFill>
                  <a:srgbClr val="FF3399"/>
                </a:solidFill>
              </a:rPr>
              <a:t>Protocal</a:t>
            </a:r>
            <a:endParaRPr lang="en-US" altLang="en-US" sz="28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008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D985-744F-4490-A983-0884C4C4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 </a:t>
            </a:r>
          </a:p>
        </p:txBody>
      </p:sp>
      <p:sp>
        <p:nvSpPr>
          <p:cNvPr id="55299" name="Text Placeholder 2">
            <a:extLst>
              <a:ext uri="{FF2B5EF4-FFF2-40B4-BE49-F238E27FC236}">
                <a16:creationId xmlns:a16="http://schemas.microsoft.com/office/drawing/2014/main" id="{2EDA3DF4-394F-490D-ACBC-FA0AFEB57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1700" b="1" i="1" dirty="0">
                <a:solidFill>
                  <a:srgbClr val="000000"/>
                </a:solidFill>
              </a:rPr>
              <a:t>World Wide Web, HTML, HTTP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500" dirty="0">
                <a:solidFill>
                  <a:srgbClr val="000000"/>
                </a:solidFill>
              </a:rPr>
              <a:t>The </a:t>
            </a:r>
            <a:r>
              <a:rPr lang="en-US" sz="1500" dirty="0">
                <a:solidFill>
                  <a:srgbClr val="0000FF"/>
                </a:solidFill>
              </a:rPr>
              <a:t>World Wide Web</a:t>
            </a:r>
            <a:r>
              <a:rPr lang="en-US" sz="1500" dirty="0">
                <a:solidFill>
                  <a:srgbClr val="000000"/>
                </a:solidFill>
              </a:rPr>
              <a:t> allows computer users to execute web-based applications and to locate and view multimedia-based documents on almost any subject over the Internet.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500" dirty="0">
                <a:solidFill>
                  <a:srgbClr val="000000"/>
                </a:solidFill>
              </a:rPr>
              <a:t>In 1989, </a:t>
            </a:r>
            <a:r>
              <a:rPr lang="en-US" sz="1500" dirty="0">
                <a:solidFill>
                  <a:srgbClr val="0000FF"/>
                </a:solidFill>
              </a:rPr>
              <a:t>Tim Berners-Lee</a:t>
            </a:r>
            <a:r>
              <a:rPr lang="en-US" sz="1500" dirty="0">
                <a:solidFill>
                  <a:srgbClr val="000000"/>
                </a:solidFill>
              </a:rPr>
              <a:t> of CERN (the European Organization for Nuclear Research) began to develop a technology for sharing information via hyperlinked text documents.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500" dirty="0">
                <a:solidFill>
                  <a:srgbClr val="000000"/>
                </a:solidFill>
              </a:rPr>
              <a:t>Berners-Lee called his invention the </a:t>
            </a:r>
            <a:r>
              <a:rPr lang="en-US" sz="1500" dirty="0" err="1">
                <a:solidFill>
                  <a:srgbClr val="0000FF"/>
                </a:solidFill>
              </a:rPr>
              <a:t>HyperText</a:t>
            </a:r>
            <a:r>
              <a:rPr lang="en-US" sz="1500" dirty="0">
                <a:solidFill>
                  <a:srgbClr val="0000FF"/>
                </a:solidFill>
              </a:rPr>
              <a:t> Markup Language</a:t>
            </a:r>
            <a:r>
              <a:rPr lang="en-US" sz="1500" dirty="0">
                <a:solidFill>
                  <a:srgbClr val="000000"/>
                </a:solidFill>
              </a:rPr>
              <a:t> (</a:t>
            </a:r>
            <a:r>
              <a:rPr lang="en-US" sz="1500" dirty="0">
                <a:solidFill>
                  <a:srgbClr val="0000FF"/>
                </a:solidFill>
              </a:rPr>
              <a:t>HTML</a:t>
            </a:r>
            <a:r>
              <a:rPr lang="en-US" sz="1500" dirty="0">
                <a:solidFill>
                  <a:srgbClr val="000000"/>
                </a:solidFill>
              </a:rPr>
              <a:t>).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500" dirty="0">
                <a:solidFill>
                  <a:srgbClr val="000000"/>
                </a:solidFill>
              </a:rPr>
              <a:t>He also wrote communication protocols to form the backbone of his new information system, which he called the World Wide Web.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500" dirty="0">
                <a:solidFill>
                  <a:srgbClr val="000000"/>
                </a:solidFill>
              </a:rPr>
              <a:t>In particular, he wrote the </a:t>
            </a:r>
            <a:r>
              <a:rPr lang="en-US" sz="1500" dirty="0">
                <a:solidFill>
                  <a:srgbClr val="0000FF"/>
                </a:solidFill>
              </a:rPr>
              <a:t>Hypertext Transfer Protocol</a:t>
            </a:r>
            <a:r>
              <a:rPr lang="en-US" sz="1500" dirty="0">
                <a:solidFill>
                  <a:srgbClr val="000000"/>
                </a:solidFill>
              </a:rPr>
              <a:t> (</a:t>
            </a:r>
            <a:r>
              <a:rPr lang="en-US" sz="1500" dirty="0">
                <a:solidFill>
                  <a:srgbClr val="0000FF"/>
                </a:solidFill>
              </a:rPr>
              <a:t>HTTP</a:t>
            </a:r>
            <a:r>
              <a:rPr lang="en-US" sz="1500" dirty="0">
                <a:solidFill>
                  <a:srgbClr val="000000"/>
                </a:solidFill>
              </a:rPr>
              <a:t>)—a communications protocol used to send information over the web.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500" dirty="0">
                <a:solidFill>
                  <a:srgbClr val="000000"/>
                </a:solidFill>
              </a:rPr>
              <a:t>The </a:t>
            </a:r>
            <a:r>
              <a:rPr lang="en-US" sz="1500" dirty="0">
                <a:solidFill>
                  <a:srgbClr val="0000FF"/>
                </a:solidFill>
              </a:rPr>
              <a:t>URL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</a:rPr>
              <a:t>(Uniform Resource Locator)</a:t>
            </a:r>
            <a:r>
              <a:rPr lang="en-US" sz="1500" dirty="0">
                <a:solidFill>
                  <a:srgbClr val="000000"/>
                </a:solidFill>
              </a:rPr>
              <a:t> specifies the address (i.e., location) of the web page displayed in the browser window.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500" dirty="0">
                <a:solidFill>
                  <a:srgbClr val="000000"/>
                </a:solidFill>
              </a:rPr>
              <a:t>Each web page on the Internet is associated with a unique URL.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500" dirty="0">
                <a:solidFill>
                  <a:srgbClr val="000000"/>
                </a:solidFill>
              </a:rPr>
              <a:t>URLs usually begin with </a:t>
            </a:r>
            <a:r>
              <a:rPr lang="en-US" sz="1500" dirty="0">
                <a:solidFill>
                  <a:srgbClr val="000000"/>
                </a:solidFill>
                <a:latin typeface="Lucida Console" pitchFamily="49" charset="0"/>
              </a:rPr>
              <a:t>http://</a:t>
            </a:r>
            <a:r>
              <a:rPr lang="en-US" sz="15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6229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91B2-ABF9-4A73-8E7E-E34BF1BC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 </a:t>
            </a:r>
          </a:p>
        </p:txBody>
      </p:sp>
      <p:sp>
        <p:nvSpPr>
          <p:cNvPr id="56323" name="Text Placeholder 2">
            <a:extLst>
              <a:ext uri="{FF2B5EF4-FFF2-40B4-BE49-F238E27FC236}">
                <a16:creationId xmlns:a16="http://schemas.microsoft.com/office/drawing/2014/main" id="{4B78BB36-F23D-4D2A-84E1-A4F534D3E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HTTPS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URLs of websites that handle private information, such as credit card numbers, often begin with </a:t>
            </a:r>
            <a:r>
              <a:rPr lang="en-US" sz="2300" dirty="0">
                <a:solidFill>
                  <a:srgbClr val="000000"/>
                </a:solidFill>
                <a:latin typeface="Lucida Console" pitchFamily="49" charset="0"/>
              </a:rPr>
              <a:t>https://</a:t>
            </a:r>
            <a:r>
              <a:rPr lang="en-US" sz="2300" dirty="0">
                <a:solidFill>
                  <a:srgbClr val="000000"/>
                </a:solidFill>
              </a:rPr>
              <a:t>, the abbreviation for </a:t>
            </a:r>
            <a:r>
              <a:rPr lang="en-US" sz="2300" dirty="0">
                <a:solidFill>
                  <a:srgbClr val="0000FF"/>
                </a:solidFill>
              </a:rPr>
              <a:t>Hypertext Transfer Protocol Secure (HTTPS)</a:t>
            </a:r>
            <a:r>
              <a:rPr lang="en-US" sz="2300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 HTTPS is the standard for transferring encrypted data on the web.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It combines HTTP with the Secure Sockets Layer (SSL) and the more recent Transport Layer Security (TLS) cryptographic schemes for securing communications and identification information over the web.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FF3399"/>
                </a:solidFill>
              </a:rPr>
              <a:t>Link:</a:t>
            </a: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300" dirty="0">
                <a:solidFill>
                  <a:srgbClr val="FF3399"/>
                </a:solidFill>
              </a:rPr>
              <a:t>The Internet: HTTP &amp; HTML</a:t>
            </a:r>
          </a:p>
          <a:p>
            <a:pPr>
              <a:lnSpc>
                <a:spcPct val="80000"/>
              </a:lnSpc>
              <a:defRPr/>
            </a:pPr>
            <a:r>
              <a:rPr lang="en-US" sz="2300" dirty="0">
                <a:solidFill>
                  <a:srgbClr val="FF3399"/>
                </a:solidFill>
                <a:hlinkClick r:id="rId2"/>
              </a:rPr>
              <a:t>https://www.youtube.com/watch?v=kBXQZMmiA4s&amp;list=PLzdnOPI1iJNfMRZm5DDxco3UdsFegvuB7&amp;index=5</a:t>
            </a:r>
            <a:endParaRPr lang="en-US" sz="2300" dirty="0">
              <a:solidFill>
                <a:srgbClr val="FF3399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3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15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823B-0A2B-49EB-961D-214047F4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BACAFC05-3405-4EDC-AA47-4119D0A93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Time: 1993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People: </a:t>
            </a:r>
            <a:r>
              <a:rPr lang="en-US" sz="2800" dirty="0">
                <a:solidFill>
                  <a:srgbClr val="FF3399"/>
                </a:solidFill>
              </a:rPr>
              <a:t>Marc Andreessen, whose team at the National Center for Supercomputing Applications (NCSA) </a:t>
            </a:r>
            <a:endParaRPr lang="en-US" altLang="en-US" sz="2800" dirty="0">
              <a:solidFill>
                <a:srgbClr val="FF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Location: USA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Things happened: They created Mosaic browser and Netscape</a:t>
            </a:r>
          </a:p>
        </p:txBody>
      </p:sp>
    </p:spTree>
    <p:extLst>
      <p:ext uri="{BB962C8B-B14F-4D97-AF65-F5344CB8AC3E}">
        <p14:creationId xmlns:p14="http://schemas.microsoft.com/office/powerpoint/2010/main" val="427194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E6D-A133-460F-BFDA-4789446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 </a:t>
            </a:r>
          </a:p>
        </p:txBody>
      </p:sp>
      <p:sp>
        <p:nvSpPr>
          <p:cNvPr id="57347" name="Text Placeholder 2">
            <a:extLst>
              <a:ext uri="{FF2B5EF4-FFF2-40B4-BE49-F238E27FC236}">
                <a16:creationId xmlns:a16="http://schemas.microsoft.com/office/drawing/2014/main" id="{1811A700-40FE-4737-BAB4-4423436BE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b="1" i="1" dirty="0">
                <a:solidFill>
                  <a:srgbClr val="000000"/>
                </a:solidFill>
              </a:rPr>
              <a:t>Mosaic, Netscape, Emergence of Web 2.0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Web use exploded with the availability in 1993 of the </a:t>
            </a:r>
            <a:r>
              <a:rPr lang="en-US" sz="2100" dirty="0">
                <a:solidFill>
                  <a:srgbClr val="FFC000"/>
                </a:solidFill>
              </a:rPr>
              <a:t>Mosaic browser</a:t>
            </a:r>
            <a:r>
              <a:rPr lang="en-US" sz="2100" dirty="0">
                <a:solidFill>
                  <a:srgbClr val="000000"/>
                </a:solidFill>
              </a:rPr>
              <a:t>, which featured a user-friendly graphical interface.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Marc Andreessen, whose team at the National Center for Supercomputing Applications (NCSA) developed Mosaic, went on to found </a:t>
            </a:r>
            <a:r>
              <a:rPr lang="en-US" sz="2100" dirty="0">
                <a:solidFill>
                  <a:srgbClr val="FFC000"/>
                </a:solidFill>
              </a:rPr>
              <a:t>Netscape</a:t>
            </a:r>
            <a:r>
              <a:rPr lang="en-US" sz="2100" dirty="0">
                <a:solidFill>
                  <a:srgbClr val="000000"/>
                </a:solidFill>
              </a:rPr>
              <a:t>, the company that many people credit with igniting the explosive Internet economy of the late 1990s.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But the </a:t>
            </a:r>
            <a:r>
              <a:rPr lang="en-US" sz="2100" dirty="0">
                <a:solidFill>
                  <a:srgbClr val="FFC000"/>
                </a:solidFill>
              </a:rPr>
              <a:t>“dot com” economic </a:t>
            </a:r>
            <a:r>
              <a:rPr lang="en-US" sz="2100" dirty="0">
                <a:solidFill>
                  <a:srgbClr val="000000"/>
                </a:solidFill>
              </a:rPr>
              <a:t>bust brought hard times in the early 2000s.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resurgence that began in 2004 or so has been named </a:t>
            </a:r>
            <a:r>
              <a:rPr lang="en-US" sz="2100" dirty="0">
                <a:solidFill>
                  <a:srgbClr val="0000FF"/>
                </a:solidFill>
              </a:rPr>
              <a:t>Web 2.0</a:t>
            </a:r>
            <a:r>
              <a:rPr lang="en-US" sz="21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007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823B-0A2B-49EB-961D-214047F4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BACAFC05-3405-4EDC-AA47-4119D0A93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Time: 2004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People:  Many people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Location: Around the world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Things happened: The web afterwards are called web2.0</a:t>
            </a:r>
          </a:p>
        </p:txBody>
      </p:sp>
    </p:spTree>
    <p:extLst>
      <p:ext uri="{BB962C8B-B14F-4D97-AF65-F5344CB8AC3E}">
        <p14:creationId xmlns:p14="http://schemas.microsoft.com/office/powerpoint/2010/main" val="3072853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AE6D-A133-460F-BFDA-4789446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 </a:t>
            </a:r>
          </a:p>
        </p:txBody>
      </p:sp>
      <p:sp>
        <p:nvSpPr>
          <p:cNvPr id="57347" name="Text Placeholder 2">
            <a:extLst>
              <a:ext uri="{FF2B5EF4-FFF2-40B4-BE49-F238E27FC236}">
                <a16:creationId xmlns:a16="http://schemas.microsoft.com/office/drawing/2014/main" id="{1811A700-40FE-4737-BAB4-4423436BE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b="1" i="1" dirty="0">
                <a:solidFill>
                  <a:srgbClr val="000000"/>
                </a:solidFill>
              </a:rPr>
              <a:t>Mosaic, Netscape, Emergence of Web 2.0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resurgence that began in 2004 or so has been named </a:t>
            </a:r>
            <a:r>
              <a:rPr lang="en-US" sz="2100" dirty="0">
                <a:solidFill>
                  <a:srgbClr val="0000FF"/>
                </a:solidFill>
              </a:rPr>
              <a:t>Web 2.0</a:t>
            </a:r>
            <a:r>
              <a:rPr lang="en-US" sz="21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  <a:hlinkClick r:id="rId2"/>
              </a:rPr>
              <a:t>https://wittycookie.wordpress.com/2012/06/04/what-are-the-major-differences-among-web-1-0-2-0-and-3-0/</a:t>
            </a:r>
            <a:endParaRPr 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  <a:hlinkClick r:id="rId3"/>
              </a:rPr>
              <a:t>https://www.youtube.com/watch?v=oE8n1gdhETo</a:t>
            </a:r>
            <a:endParaRPr 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2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6722-85D3-4DE1-893A-1D06CC10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1.1 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HTML5, CSS3, JavaScript, Canvas and jQuery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E18F5003-7241-4911-8CBC-F4909E172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500" b="1" i="1" dirty="0">
                <a:solidFill>
                  <a:srgbClr val="000000"/>
                </a:solidFill>
              </a:rPr>
              <a:t>HTML5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FFC000"/>
                </a:solidFill>
              </a:rPr>
              <a:t>HTML (</a:t>
            </a:r>
            <a:r>
              <a:rPr lang="en-US" sz="2400" dirty="0" err="1">
                <a:solidFill>
                  <a:srgbClr val="FFC000"/>
                </a:solidFill>
              </a:rPr>
              <a:t>HyperText</a:t>
            </a:r>
            <a:r>
              <a:rPr lang="en-US" sz="2400" dirty="0">
                <a:solidFill>
                  <a:srgbClr val="FFC000"/>
                </a:solidFill>
              </a:rPr>
              <a:t> Markup Language) </a:t>
            </a:r>
            <a:r>
              <a:rPr lang="en-US" sz="2400" dirty="0">
                <a:solidFill>
                  <a:srgbClr val="000000"/>
                </a:solidFill>
              </a:rPr>
              <a:t>is a special type of computer language called a </a:t>
            </a:r>
            <a:r>
              <a:rPr lang="en-US" sz="2400" i="1" dirty="0">
                <a:solidFill>
                  <a:srgbClr val="000000"/>
                </a:solidFill>
              </a:rPr>
              <a:t>markup language</a:t>
            </a:r>
            <a:r>
              <a:rPr lang="en-US" sz="2400" dirty="0">
                <a:solidFill>
                  <a:srgbClr val="000000"/>
                </a:solidFill>
              </a:rPr>
              <a:t> designed to specify the </a:t>
            </a:r>
            <a:r>
              <a:rPr lang="en-US" sz="2400" i="1" dirty="0">
                <a:solidFill>
                  <a:srgbClr val="FFC000"/>
                </a:solidFill>
              </a:rPr>
              <a:t>content</a:t>
            </a:r>
            <a:r>
              <a:rPr lang="en-US" sz="2400" dirty="0">
                <a:solidFill>
                  <a:srgbClr val="FFC000"/>
                </a:solidFill>
              </a:rPr>
              <a:t> and </a:t>
            </a:r>
            <a:r>
              <a:rPr lang="en-US" sz="2400" i="1" dirty="0">
                <a:solidFill>
                  <a:srgbClr val="FFC000"/>
                </a:solidFill>
              </a:rPr>
              <a:t>structure</a:t>
            </a:r>
            <a:r>
              <a:rPr lang="en-US" sz="2400" dirty="0">
                <a:solidFill>
                  <a:srgbClr val="000000"/>
                </a:solidFill>
              </a:rPr>
              <a:t> of web pages (also called documents) in a portable manner.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HTML5, is the emerging version of HTML.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solidFill>
                  <a:srgbClr val="000000"/>
                </a:solidFill>
              </a:rPr>
              <a:t>HTML enables you to create content that will render appropriately </a:t>
            </a:r>
            <a:r>
              <a:rPr lang="en-US" sz="2400" dirty="0">
                <a:solidFill>
                  <a:srgbClr val="FFC000"/>
                </a:solidFill>
              </a:rPr>
              <a:t>across the extraordinary range of devices connected to the Internet</a:t>
            </a:r>
            <a:r>
              <a:rPr lang="en-US" sz="2400" dirty="0">
                <a:solidFill>
                  <a:srgbClr val="000000"/>
                </a:solidFill>
              </a:rPr>
              <a:t>—including smartphones, tablet computers, notebook computers, desktop computers, special-purpose devices such as large-screen displays at conc</a:t>
            </a:r>
            <a:r>
              <a:rPr lang="en-US" sz="2500" dirty="0">
                <a:solidFill>
                  <a:srgbClr val="000000"/>
                </a:solidFill>
              </a:rPr>
              <a:t>ert arenas and sports stadiums, and more.</a:t>
            </a:r>
          </a:p>
        </p:txBody>
      </p:sp>
    </p:spTree>
    <p:extLst>
      <p:ext uri="{BB962C8B-B14F-4D97-AF65-F5344CB8AC3E}">
        <p14:creationId xmlns:p14="http://schemas.microsoft.com/office/powerpoint/2010/main" val="3956748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823B-0A2B-49EB-961D-214047F4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1.5  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Evolution of the Internet and World Wide Web</a:t>
            </a:r>
          </a:p>
        </p:txBody>
      </p:sp>
      <p:sp>
        <p:nvSpPr>
          <p:cNvPr id="48131" name="Text Placeholder 2">
            <a:extLst>
              <a:ext uri="{FF2B5EF4-FFF2-40B4-BE49-F238E27FC236}">
                <a16:creationId xmlns:a16="http://schemas.microsoft.com/office/drawing/2014/main" id="{BACAFC05-3405-4EDC-AA47-4119D0A93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Time: Now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People:  You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Location: Around the world in the future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FF3399"/>
                </a:solidFill>
              </a:rPr>
              <a:t>Things happened: web 3.0</a:t>
            </a:r>
          </a:p>
        </p:txBody>
      </p:sp>
    </p:spTree>
    <p:extLst>
      <p:ext uri="{BB962C8B-B14F-4D97-AF65-F5344CB8AC3E}">
        <p14:creationId xmlns:p14="http://schemas.microsoft.com/office/powerpoint/2010/main" val="3838553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2E5-2ECC-4FB6-AC20-2AEA1DFB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3. Web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13AE7-427F-4333-B678-78E7026A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and DNS</a:t>
            </a:r>
          </a:p>
          <a:p>
            <a:r>
              <a:rPr lang="en-US" dirty="0"/>
              <a:t>HTML and HTTP</a:t>
            </a:r>
          </a:p>
          <a:p>
            <a:r>
              <a:rPr lang="en-US" dirty="0"/>
              <a:t>URL, get and post</a:t>
            </a:r>
          </a:p>
        </p:txBody>
      </p:sp>
    </p:spTree>
    <p:extLst>
      <p:ext uri="{BB962C8B-B14F-4D97-AF65-F5344CB8AC3E}">
        <p14:creationId xmlns:p14="http://schemas.microsoft.com/office/powerpoint/2010/main" val="316848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F61-4B1D-4867-A391-031F597F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IP and DNS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6397838D-35D3-4278-A235-4A37C8AE7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IP address, ISP, DNS, and Web Server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hlinkClick r:id="rId2"/>
              </a:rPr>
              <a:t>https://www.youtube.com/watch?v=5o8CwafCxnU&amp;list=PLzdnOPI1iJNfMRZm5DDxco3UdsFegvuB7&amp;index=3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100" b="1" dirty="0">
                <a:solidFill>
                  <a:srgbClr val="FF0000"/>
                </a:solidFill>
              </a:rPr>
              <a:t>IP address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hlinkClick r:id="rId3"/>
              </a:rPr>
              <a:t>https://en.wikipedia.org/wiki/IPv6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IP address numbers by location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IP address geolocator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hlinkClick r:id="rId4"/>
              </a:rPr>
              <a:t>http://www.nirsoft.net/countryip/index.html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hlinkClick r:id="rId5"/>
              </a:rPr>
              <a:t>https://www.iplocation.net/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83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F61-4B1D-4867-A391-031F597F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IP and DNS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6397838D-35D3-4278-A235-4A37C8AE7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FF0000"/>
                </a:solidFill>
              </a:rPr>
              <a:t>ISP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000000"/>
                </a:solidFill>
              </a:rPr>
              <a:t>Internet Service Provider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dirty="0">
                <a:solidFill>
                  <a:srgbClr val="000000"/>
                </a:solidFill>
                <a:hlinkClick r:id="rId2"/>
              </a:rPr>
              <a:t>https://broadbandnow.com/Texas/Houston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1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dirty="0">
                <a:solidFill>
                  <a:srgbClr val="000000"/>
                </a:solidFill>
                <a:hlinkClick r:id="rId3"/>
              </a:rPr>
              <a:t>https://en.wikipedia.org/wiki/Internet_service_provider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1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1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9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F61-4B1D-4867-A391-031F597F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       IP and DNS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6397838D-35D3-4278-A235-4A37C8AE7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IP address, ISP, DNS and Web Server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hlinkClick r:id="rId2"/>
              </a:rPr>
              <a:t>https://www.youtube.com/watch?v=5o8CwafCxnU&amp;list=PLzdnOPI1iJNfMRZm5DDxco3UdsFegvuB7&amp;index=3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100" b="1" dirty="0">
                <a:solidFill>
                  <a:srgbClr val="FF0000"/>
                </a:solidFill>
              </a:rPr>
              <a:t>DNS</a:t>
            </a:r>
          </a:p>
          <a:p>
            <a:pPr>
              <a:lnSpc>
                <a:spcPct val="80000"/>
              </a:lnSpc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https://en.wikipedia.org/wiki/Domain_Name_System</a:t>
            </a: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hlinkClick r:id="rId3"/>
              </a:rPr>
              <a:t>https://www.verisign.com/en_US/website-presence/online/how-dns-works/index.xhtml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</a:rPr>
              <a:t>https://www.whatsmydns.net/dns</a:t>
            </a:r>
          </a:p>
        </p:txBody>
      </p:sp>
    </p:spTree>
    <p:extLst>
      <p:ext uri="{BB962C8B-B14F-4D97-AF65-F5344CB8AC3E}">
        <p14:creationId xmlns:p14="http://schemas.microsoft.com/office/powerpoint/2010/main" val="2055235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F61-4B1D-4867-A391-031F597F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IP and DNS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6397838D-35D3-4278-A235-4A37C8AE7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FF0000"/>
                </a:solidFill>
              </a:rPr>
              <a:t>Web Server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000000"/>
                </a:solidFill>
              </a:rPr>
              <a:t>Apache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000000"/>
                </a:solidFill>
                <a:hlinkClick r:id="rId2"/>
              </a:rPr>
              <a:t>http://www.wpbeginner.com/glossary/apache/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000000"/>
                </a:solidFill>
                <a:hlinkClick r:id="rId3"/>
              </a:rPr>
              <a:t>https://en.wikipedia.org/wiki/Apache_HTTP_Server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000000"/>
                </a:solidFill>
              </a:rPr>
              <a:t>IIS Server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000000"/>
                </a:solidFill>
                <a:hlinkClick r:id="rId4"/>
              </a:rPr>
              <a:t>http://searchwindowsserver.techtarget.com/definition/IIS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000000"/>
                </a:solidFill>
                <a:hlinkClick r:id="rId5"/>
              </a:rPr>
              <a:t>https://hostway.com/blog/which-web-server-iis-vs-apache/</a:t>
            </a:r>
            <a:endParaRPr lang="en-US" altLang="en-US" sz="210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91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F61-4B1D-4867-A391-031F597F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IP and DNS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6397838D-35D3-4278-A235-4A37C8AE7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Char char="-"/>
            </a:pPr>
            <a:r>
              <a:rPr lang="en-US" altLang="en-US" sz="2100" dirty="0">
                <a:solidFill>
                  <a:srgbClr val="000000"/>
                </a:solidFill>
              </a:rPr>
              <a:t>With the above several crucial roles in the Internet, </a:t>
            </a:r>
            <a:r>
              <a:rPr lang="en-US" altLang="en-US" sz="2100" dirty="0">
                <a:solidFill>
                  <a:srgbClr val="FF0000"/>
                </a:solidFill>
              </a:rPr>
              <a:t>what happens when we type http://...  , or click on </a:t>
            </a:r>
            <a:r>
              <a:rPr lang="en-US" altLang="en-US" sz="2100">
                <a:solidFill>
                  <a:srgbClr val="FF0000"/>
                </a:solidFill>
              </a:rPr>
              <a:t>a hyperlink in </a:t>
            </a:r>
            <a:r>
              <a:rPr lang="en-US" altLang="en-US" sz="2100" dirty="0">
                <a:solidFill>
                  <a:srgbClr val="FF0000"/>
                </a:solidFill>
              </a:rPr>
              <a:t>the browser? </a:t>
            </a:r>
          </a:p>
        </p:txBody>
      </p:sp>
    </p:spTree>
    <p:extLst>
      <p:ext uri="{BB962C8B-B14F-4D97-AF65-F5344CB8AC3E}">
        <p14:creationId xmlns:p14="http://schemas.microsoft.com/office/powerpoint/2010/main" val="2497337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F61-4B1D-4867-A391-031F597F9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HTTP and HTML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6397838D-35D3-4278-A235-4A37C8AE7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>
                <a:solidFill>
                  <a:srgbClr val="000000"/>
                </a:solidFill>
              </a:rPr>
              <a:t>In its simplest form, a </a:t>
            </a:r>
            <a:r>
              <a:rPr lang="en-US" altLang="en-US" sz="2100" i="1">
                <a:solidFill>
                  <a:srgbClr val="000000"/>
                </a:solidFill>
              </a:rPr>
              <a:t>web page</a:t>
            </a:r>
            <a:r>
              <a:rPr lang="en-US" altLang="en-US" sz="2100">
                <a:solidFill>
                  <a:srgbClr val="000000"/>
                </a:solidFill>
              </a:rPr>
              <a:t> is nothing more than an HTML (HyperText Markup Language) document (with the extension </a:t>
            </a:r>
            <a:r>
              <a:rPr lang="en-US" altLang="en-US" sz="2100">
                <a:solidFill>
                  <a:srgbClr val="000000"/>
                </a:solidFill>
                <a:latin typeface="Lucida Console" panose="020B0609040504020204" pitchFamily="49" charset="0"/>
              </a:rPr>
              <a:t>.html</a:t>
            </a:r>
            <a:r>
              <a:rPr lang="en-US" altLang="en-US" sz="2100">
                <a:solidFill>
                  <a:srgbClr val="000000"/>
                </a:solidFill>
              </a:rPr>
              <a:t> or </a:t>
            </a:r>
            <a:r>
              <a:rPr lang="en-US" altLang="en-US" sz="2100">
                <a:solidFill>
                  <a:srgbClr val="000000"/>
                </a:solidFill>
                <a:latin typeface="Lucida Console" panose="020B0609040504020204" pitchFamily="49" charset="0"/>
              </a:rPr>
              <a:t>.htm</a:t>
            </a:r>
            <a:r>
              <a:rPr lang="en-US" altLang="en-US" sz="2100">
                <a:solidFill>
                  <a:srgbClr val="000000"/>
                </a:solidFill>
              </a:rPr>
              <a:t>) that describes to a web browser the document’s content and structure. </a:t>
            </a:r>
          </a:p>
          <a:p>
            <a:pPr marL="392113" lvl="1" indent="0">
              <a:lnSpc>
                <a:spcPct val="80000"/>
              </a:lnSpc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Hyperlinks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>
                <a:solidFill>
                  <a:srgbClr val="000000"/>
                </a:solidFill>
              </a:rPr>
              <a:t>HTML documents normally contain </a:t>
            </a:r>
            <a:r>
              <a:rPr lang="en-US" altLang="en-US" sz="2100">
                <a:solidFill>
                  <a:srgbClr val="0000FF"/>
                </a:solidFill>
              </a:rPr>
              <a:t>hyperlinks</a:t>
            </a:r>
            <a:r>
              <a:rPr lang="en-US" altLang="en-US" sz="2100">
                <a:solidFill>
                  <a:srgbClr val="000000"/>
                </a:solidFill>
              </a:rPr>
              <a:t>, which, when clicked, load a specified web document.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>
                <a:solidFill>
                  <a:srgbClr val="000000"/>
                </a:solidFill>
              </a:rPr>
              <a:t>Both images and text may be hyperlinked.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>
                <a:solidFill>
                  <a:srgbClr val="000000"/>
                </a:solidFill>
              </a:rPr>
              <a:t>When the user clicks a hyperlink, a </a:t>
            </a:r>
            <a:r>
              <a:rPr lang="en-US" altLang="en-US" sz="2100">
                <a:solidFill>
                  <a:srgbClr val="0000FF"/>
                </a:solidFill>
              </a:rPr>
              <a:t>web server</a:t>
            </a:r>
            <a:r>
              <a:rPr lang="en-US" altLang="en-US" sz="2100">
                <a:solidFill>
                  <a:srgbClr val="000000"/>
                </a:solidFill>
              </a:rPr>
              <a:t> locates the requested web page and sends it to the user’s web browser.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>
                <a:solidFill>
                  <a:srgbClr val="000000"/>
                </a:solidFill>
              </a:rPr>
              <a:t> Similarly, the user can type the </a:t>
            </a:r>
            <a:r>
              <a:rPr lang="en-US" altLang="en-US" sz="2100" i="1">
                <a:solidFill>
                  <a:srgbClr val="000000"/>
                </a:solidFill>
              </a:rPr>
              <a:t>address of a web page</a:t>
            </a:r>
            <a:r>
              <a:rPr lang="en-US" altLang="en-US" sz="2100">
                <a:solidFill>
                  <a:srgbClr val="000000"/>
                </a:solidFill>
              </a:rPr>
              <a:t> into the browser’s </a:t>
            </a:r>
            <a:r>
              <a:rPr lang="en-US" altLang="en-US" sz="2100" i="1">
                <a:solidFill>
                  <a:srgbClr val="000000"/>
                </a:solidFill>
              </a:rPr>
              <a:t>address field</a:t>
            </a:r>
            <a:r>
              <a:rPr lang="en-US" altLang="en-US" sz="2100">
                <a:solidFill>
                  <a:srgbClr val="000000"/>
                </a:solidFill>
              </a:rPr>
              <a:t> and press </a:t>
            </a:r>
            <a:r>
              <a:rPr lang="en-US" altLang="en-US" sz="2100" i="1">
                <a:solidFill>
                  <a:srgbClr val="000000"/>
                </a:solidFill>
              </a:rPr>
              <a:t>Enter</a:t>
            </a:r>
            <a:r>
              <a:rPr lang="en-US" altLang="en-US" sz="2100">
                <a:solidFill>
                  <a:srgbClr val="000000"/>
                </a:solidFill>
              </a:rPr>
              <a:t> to view the specified page.</a:t>
            </a:r>
          </a:p>
        </p:txBody>
      </p:sp>
    </p:spTree>
    <p:extLst>
      <p:ext uri="{BB962C8B-B14F-4D97-AF65-F5344CB8AC3E}">
        <p14:creationId xmlns:p14="http://schemas.microsoft.com/office/powerpoint/2010/main" val="3131982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6B168-ED01-4FB2-A53B-49326B49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 (cont.)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HTTP and HTML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7FBFD134-8C51-494B-95BB-28C8266CD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Hyperlinks can reference other web pages, e-mail addresses, files and more.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If a hyperlink’s URL is in the form </a:t>
            </a:r>
            <a:r>
              <a:rPr lang="en-US" altLang="en-US" sz="2500">
                <a:solidFill>
                  <a:srgbClr val="000000"/>
                </a:solidFill>
                <a:latin typeface="Lucida Console" panose="020B0609040504020204" pitchFamily="49" charset="0"/>
              </a:rPr>
              <a:t>mailto:</a:t>
            </a:r>
            <a:r>
              <a:rPr lang="en-US" altLang="en-US" sz="2500" i="1">
                <a:solidFill>
                  <a:srgbClr val="000000"/>
                </a:solidFill>
              </a:rPr>
              <a:t>emailAddress</a:t>
            </a:r>
            <a:r>
              <a:rPr lang="en-US" altLang="en-US" sz="2500">
                <a:solidFill>
                  <a:srgbClr val="000000"/>
                </a:solidFill>
              </a:rPr>
              <a:t>, clicking the link loads your default e-mail program and opens a </a:t>
            </a:r>
            <a:r>
              <a:rPr lang="en-US" altLang="en-US" sz="2500">
                <a:solidFill>
                  <a:srgbClr val="0000FF"/>
                </a:solidFill>
              </a:rPr>
              <a:t>message window</a:t>
            </a:r>
            <a:r>
              <a:rPr lang="en-US" altLang="en-US" sz="2500">
                <a:solidFill>
                  <a:srgbClr val="000000"/>
                </a:solidFill>
              </a:rPr>
              <a:t> addressed to the specified e-mail address.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>
                <a:solidFill>
                  <a:srgbClr val="000000"/>
                </a:solidFill>
              </a:rPr>
              <a:t>If a hyperlink references a file that the browser is incapable of displaying, the browser prepares to </a:t>
            </a:r>
            <a:r>
              <a:rPr lang="en-US" altLang="en-US" sz="2500">
                <a:solidFill>
                  <a:srgbClr val="0000FF"/>
                </a:solidFill>
              </a:rPr>
              <a:t>download</a:t>
            </a:r>
            <a:r>
              <a:rPr lang="en-US" altLang="en-US" sz="2500">
                <a:solidFill>
                  <a:srgbClr val="000000"/>
                </a:solidFill>
              </a:rPr>
              <a:t> the file, and generally prompts the user for information about how the file should be stored. </a:t>
            </a:r>
          </a:p>
        </p:txBody>
      </p:sp>
    </p:spTree>
    <p:extLst>
      <p:ext uri="{BB962C8B-B14F-4D97-AF65-F5344CB8AC3E}">
        <p14:creationId xmlns:p14="http://schemas.microsoft.com/office/powerpoint/2010/main" val="3944948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C541-FF49-4E87-84DB-29455C66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 (cont.)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HTTP and HTML</a:t>
            </a:r>
          </a:p>
        </p:txBody>
      </p:sp>
      <p:sp>
        <p:nvSpPr>
          <p:cNvPr id="60419" name="Text Placeholder 2">
            <a:extLst>
              <a:ext uri="{FF2B5EF4-FFF2-40B4-BE49-F238E27FC236}">
                <a16:creationId xmlns:a16="http://schemas.microsoft.com/office/drawing/2014/main" id="{FAD3B000-1DA7-4DA3-A19D-DE09AA1E2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URIs and URLs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i="1" dirty="0">
                <a:solidFill>
                  <a:srgbClr val="000000"/>
                </a:solidFill>
              </a:rPr>
              <a:t>URIs (Uniform Resource Identifiers)</a:t>
            </a:r>
            <a:r>
              <a:rPr lang="en-US" sz="2300" dirty="0">
                <a:solidFill>
                  <a:srgbClr val="000000"/>
                </a:solidFill>
              </a:rPr>
              <a:t> identify resources on the Internet.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URIs that start with </a:t>
            </a:r>
            <a:r>
              <a:rPr lang="en-US" sz="2300" dirty="0">
                <a:solidFill>
                  <a:srgbClr val="000000"/>
                </a:solidFill>
                <a:latin typeface="Lucida Console" pitchFamily="49" charset="0"/>
              </a:rPr>
              <a:t>http://</a:t>
            </a:r>
            <a:r>
              <a:rPr lang="en-US" sz="2300" dirty="0">
                <a:solidFill>
                  <a:srgbClr val="000000"/>
                </a:solidFill>
              </a:rPr>
              <a:t> are called </a:t>
            </a:r>
            <a:r>
              <a:rPr lang="en-US" sz="2300" i="1" dirty="0">
                <a:solidFill>
                  <a:srgbClr val="000000"/>
                </a:solidFill>
              </a:rPr>
              <a:t>URLs (Uniform Resource Locators)</a:t>
            </a:r>
            <a:r>
              <a:rPr lang="en-US" sz="2300" dirty="0">
                <a:solidFill>
                  <a:srgbClr val="000000"/>
                </a:solidFill>
              </a:rPr>
              <a:t>. </a:t>
            </a:r>
          </a:p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Parts of a URL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A URL contains information that directs a browser to the resource that the user wishes to access.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Web servers make such resources available to web clients.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300" dirty="0">
                <a:solidFill>
                  <a:srgbClr val="000000"/>
                </a:solidFill>
              </a:rPr>
              <a:t>Popular web servers include Apache’s HTTP Server and Microsoft’s Internet Information Services (IIS). </a:t>
            </a:r>
          </a:p>
        </p:txBody>
      </p:sp>
    </p:spTree>
    <p:extLst>
      <p:ext uri="{BB962C8B-B14F-4D97-AF65-F5344CB8AC3E}">
        <p14:creationId xmlns:p14="http://schemas.microsoft.com/office/powerpoint/2010/main" val="245565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2474-6C97-4118-AE5C-427E8E0D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1.1 HTML5, CSS3, JavaScript, Canvas and jQuery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DBF36DC-5B29-44C8-9EBE-7ED3A40EA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400" b="1" i="1" dirty="0">
                <a:solidFill>
                  <a:srgbClr val="000000"/>
                </a:solidFill>
              </a:rPr>
              <a:t>Cascading Style Sheets (CSS)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Although HTML5 provides some capabilities for controlling a document’s presentation, </a:t>
            </a:r>
            <a:r>
              <a:rPr lang="en-US" sz="2000" i="1" dirty="0">
                <a:solidFill>
                  <a:srgbClr val="000000"/>
                </a:solidFill>
              </a:rPr>
              <a:t>it’s better not to mix presentation with content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FFC000"/>
                </a:solidFill>
              </a:rPr>
              <a:t>Cascading Style Sheets (CSS) are used to specify the </a:t>
            </a:r>
            <a:r>
              <a:rPr lang="en-US" sz="2000" i="1" dirty="0">
                <a:solidFill>
                  <a:srgbClr val="FFC000"/>
                </a:solidFill>
              </a:rPr>
              <a:t>presentation</a:t>
            </a:r>
            <a:r>
              <a:rPr lang="en-US" sz="2000" dirty="0">
                <a:solidFill>
                  <a:srgbClr val="FFC000"/>
                </a:solidFill>
              </a:rPr>
              <a:t>, or styling, of elements on a web page (e.g., fonts, spacing, sizes, colors, positioning).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CSS was designed to style portable web pages </a:t>
            </a:r>
            <a:r>
              <a:rPr lang="en-US" sz="2000" i="1" dirty="0">
                <a:solidFill>
                  <a:srgbClr val="000000"/>
                </a:solidFill>
              </a:rPr>
              <a:t>independently</a:t>
            </a:r>
            <a:r>
              <a:rPr lang="en-US" sz="2000" dirty="0">
                <a:solidFill>
                  <a:srgbClr val="000000"/>
                </a:solidFill>
              </a:rPr>
              <a:t> of their content and structure.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By separating page styling from page content and structure, you can easily change the look and feel of the pages on an </a:t>
            </a:r>
            <a:r>
              <a:rPr lang="en-US" sz="2000" i="1" dirty="0">
                <a:solidFill>
                  <a:srgbClr val="000000"/>
                </a:solidFill>
              </a:rPr>
              <a:t>entire</a:t>
            </a:r>
            <a:r>
              <a:rPr lang="en-US" sz="2000" dirty="0">
                <a:solidFill>
                  <a:srgbClr val="000000"/>
                </a:solidFill>
              </a:rPr>
              <a:t> website, or a portion of a website, simply by swapping out one style sheet for another.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CSS3 is the current version of CSS under development. </a:t>
            </a:r>
            <a:endParaRPr lang="en-US" sz="23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901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E41E-F833-45BB-8AD0-C371FA32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 (cont.)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HTTP and HTML</a:t>
            </a:r>
          </a:p>
        </p:txBody>
      </p:sp>
      <p:sp>
        <p:nvSpPr>
          <p:cNvPr id="61443" name="Text Placeholder 2">
            <a:extLst>
              <a:ext uri="{FF2B5EF4-FFF2-40B4-BE49-F238E27FC236}">
                <a16:creationId xmlns:a16="http://schemas.microsoft.com/office/drawing/2014/main" id="{F45C2FBC-E971-4838-98A6-96D900AB4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>
                <a:solidFill>
                  <a:srgbClr val="000000"/>
                </a:solidFill>
              </a:rPr>
              <a:t>Let’s examine the components of the URL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500">
                <a:solidFill>
                  <a:srgbClr val="000000"/>
                </a:solidFill>
                <a:latin typeface="Lucida Console" panose="020B0609040504020204" pitchFamily="49" charset="0"/>
              </a:rPr>
              <a:t>http://www.deitel.com/books/downloads.html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>
                <a:solidFill>
                  <a:srgbClr val="000000"/>
                </a:solidFill>
              </a:rPr>
              <a:t>The text </a:t>
            </a:r>
            <a:r>
              <a:rPr lang="en-US" altLang="en-US" sz="1900">
                <a:solidFill>
                  <a:srgbClr val="000000"/>
                </a:solidFill>
                <a:latin typeface="Lucida Console" panose="020B0609040504020204" pitchFamily="49" charset="0"/>
              </a:rPr>
              <a:t>http://</a:t>
            </a:r>
            <a:r>
              <a:rPr lang="en-US" altLang="en-US" sz="1900">
                <a:solidFill>
                  <a:srgbClr val="000000"/>
                </a:solidFill>
              </a:rPr>
              <a:t> indicates that the HyperText Transfer Protocol (HTTP) should be used to obtain the resource.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>
                <a:solidFill>
                  <a:srgbClr val="000000"/>
                </a:solidFill>
              </a:rPr>
              <a:t>Next in the URL is the server’s fully qualified </a:t>
            </a:r>
            <a:r>
              <a:rPr lang="en-US" altLang="en-US" sz="1900">
                <a:solidFill>
                  <a:srgbClr val="0000FF"/>
                </a:solidFill>
              </a:rPr>
              <a:t>hostname</a:t>
            </a:r>
            <a:r>
              <a:rPr lang="en-US" altLang="en-US" sz="1900">
                <a:solidFill>
                  <a:srgbClr val="000000"/>
                </a:solidFill>
              </a:rPr>
              <a:t> (for example, </a:t>
            </a:r>
            <a:r>
              <a:rPr lang="en-US" altLang="en-US" sz="1900">
                <a:solidFill>
                  <a:srgbClr val="000000"/>
                </a:solidFill>
                <a:latin typeface="Lucida Console" panose="020B0609040504020204" pitchFamily="49" charset="0"/>
              </a:rPr>
              <a:t>www.deitel.com</a:t>
            </a:r>
            <a:r>
              <a:rPr lang="en-US" altLang="en-US" sz="1900">
                <a:solidFill>
                  <a:srgbClr val="000000"/>
                </a:solidFill>
              </a:rPr>
              <a:t>)—the name of the web-server computer on which the resource resides.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>
                <a:solidFill>
                  <a:srgbClr val="000000"/>
                </a:solidFill>
              </a:rPr>
              <a:t>This computer is referred to as the </a:t>
            </a:r>
            <a:r>
              <a:rPr lang="en-US" altLang="en-US" sz="1900">
                <a:solidFill>
                  <a:srgbClr val="0000FF"/>
                </a:solidFill>
              </a:rPr>
              <a:t>host</a:t>
            </a:r>
            <a:r>
              <a:rPr lang="en-US" altLang="en-US" sz="1900">
                <a:solidFill>
                  <a:srgbClr val="000000"/>
                </a:solidFill>
              </a:rPr>
              <a:t>, because it houses and maintains resources.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>
                <a:solidFill>
                  <a:srgbClr val="000000"/>
                </a:solidFill>
              </a:rPr>
              <a:t>The hostname </a:t>
            </a:r>
            <a:r>
              <a:rPr lang="en-US" altLang="en-US" sz="1900">
                <a:solidFill>
                  <a:srgbClr val="000000"/>
                </a:solidFill>
                <a:latin typeface="Lucida Console" panose="020B0609040504020204" pitchFamily="49" charset="0"/>
              </a:rPr>
              <a:t>www.deitel.com</a:t>
            </a:r>
            <a:r>
              <a:rPr lang="en-US" altLang="en-US" sz="1900">
                <a:solidFill>
                  <a:srgbClr val="000000"/>
                </a:solidFill>
              </a:rPr>
              <a:t> is translated into an </a:t>
            </a:r>
            <a:r>
              <a:rPr lang="en-US" altLang="en-US" sz="1900">
                <a:solidFill>
                  <a:srgbClr val="0000FF"/>
                </a:solidFill>
              </a:rPr>
              <a:t>IP (Internet Protocol) address</a:t>
            </a:r>
            <a:r>
              <a:rPr lang="en-US" altLang="en-US" sz="1900">
                <a:solidFill>
                  <a:srgbClr val="000000"/>
                </a:solidFill>
              </a:rPr>
              <a:t>—a numerical value that uniquely identifies the server on the Internet.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900">
                <a:solidFill>
                  <a:srgbClr val="000000"/>
                </a:solidFill>
              </a:rPr>
              <a:t>An Internet </a:t>
            </a:r>
            <a:r>
              <a:rPr lang="en-US" altLang="en-US" sz="1900">
                <a:solidFill>
                  <a:srgbClr val="0000FF"/>
                </a:solidFill>
              </a:rPr>
              <a:t>Domain Name System (DNS) server</a:t>
            </a:r>
            <a:r>
              <a:rPr lang="en-US" altLang="en-US" sz="1900">
                <a:solidFill>
                  <a:srgbClr val="000000"/>
                </a:solidFill>
              </a:rPr>
              <a:t> maintains a database of hostnames and their corresponding IP addresses and performs the translations automatically. </a:t>
            </a:r>
          </a:p>
        </p:txBody>
      </p:sp>
    </p:spTree>
    <p:extLst>
      <p:ext uri="{BB962C8B-B14F-4D97-AF65-F5344CB8AC3E}">
        <p14:creationId xmlns:p14="http://schemas.microsoft.com/office/powerpoint/2010/main" val="59552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8FB6-0223-47D3-AB9B-72CD6699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Web Basics (cont.)</a:t>
            </a:r>
            <a:br>
              <a:rPr lang="en-US" dirty="0">
                <a:solidFill>
                  <a:srgbClr val="3380E6"/>
                </a:solidFill>
                <a:latin typeface="Arial"/>
              </a:rPr>
            </a:br>
            <a:r>
              <a:rPr lang="en-US" dirty="0">
                <a:solidFill>
                  <a:srgbClr val="3380E6"/>
                </a:solidFill>
                <a:latin typeface="Arial"/>
              </a:rPr>
              <a:t>HTTP and HTML</a:t>
            </a:r>
          </a:p>
        </p:txBody>
      </p:sp>
      <p:sp>
        <p:nvSpPr>
          <p:cNvPr id="62467" name="Text Placeholder 2">
            <a:extLst>
              <a:ext uri="{FF2B5EF4-FFF2-40B4-BE49-F238E27FC236}">
                <a16:creationId xmlns:a16="http://schemas.microsoft.com/office/drawing/2014/main" id="{1807C1E2-A131-44B6-87CA-3ECA81429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remainder of the URL (</a:t>
            </a:r>
            <a:r>
              <a:rPr lang="en-US" sz="2100" dirty="0">
                <a:solidFill>
                  <a:srgbClr val="000000"/>
                </a:solidFill>
                <a:latin typeface="Lucida Console" pitchFamily="49" charset="0"/>
              </a:rPr>
              <a:t>/books/downloads.html</a:t>
            </a:r>
            <a:r>
              <a:rPr lang="en-US" sz="2100" dirty="0">
                <a:solidFill>
                  <a:srgbClr val="000000"/>
                </a:solidFill>
              </a:rPr>
              <a:t>) specifies the resource’s location (</a:t>
            </a:r>
            <a:r>
              <a:rPr lang="en-US" sz="2100" dirty="0">
                <a:solidFill>
                  <a:srgbClr val="000000"/>
                </a:solidFill>
                <a:latin typeface="Lucida Console" pitchFamily="49" charset="0"/>
              </a:rPr>
              <a:t>/books</a:t>
            </a:r>
            <a:r>
              <a:rPr lang="en-US" sz="2100" dirty="0">
                <a:solidFill>
                  <a:srgbClr val="000000"/>
                </a:solidFill>
              </a:rPr>
              <a:t>) and name (</a:t>
            </a:r>
            <a:r>
              <a:rPr lang="en-US" sz="2100" dirty="0">
                <a:solidFill>
                  <a:srgbClr val="000000"/>
                </a:solidFill>
                <a:latin typeface="Lucida Console" pitchFamily="49" charset="0"/>
              </a:rPr>
              <a:t>downloads.html</a:t>
            </a:r>
            <a:r>
              <a:rPr lang="en-US" sz="2100" dirty="0">
                <a:solidFill>
                  <a:srgbClr val="000000"/>
                </a:solidFill>
              </a:rPr>
              <a:t>) on the web server.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location could represent an actual directory on the web server’s file system. For </a:t>
            </a:r>
            <a:r>
              <a:rPr lang="en-US" sz="2100" i="1" dirty="0">
                <a:solidFill>
                  <a:srgbClr val="000000"/>
                </a:solidFill>
              </a:rPr>
              <a:t>security</a:t>
            </a:r>
            <a:r>
              <a:rPr lang="en-US" sz="2100" dirty="0">
                <a:solidFill>
                  <a:srgbClr val="000000"/>
                </a:solidFill>
              </a:rPr>
              <a:t> reasons, however, the location is typically a </a:t>
            </a:r>
            <a:r>
              <a:rPr lang="en-US" sz="2100" i="1" dirty="0">
                <a:solidFill>
                  <a:srgbClr val="000000"/>
                </a:solidFill>
              </a:rPr>
              <a:t>virtual directory</a:t>
            </a:r>
            <a:r>
              <a:rPr lang="en-US" sz="21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The web server translates the virtual directory into a real location on the server, thus hiding the resource’s true location. </a:t>
            </a:r>
          </a:p>
          <a:p>
            <a:pPr marL="392113" lvl="1" indent="0">
              <a:lnSpc>
                <a:spcPct val="80000"/>
              </a:lnSpc>
              <a:buNone/>
              <a:defRPr/>
            </a:pPr>
            <a:endParaRPr lang="en-US" sz="1800" b="1" i="1" dirty="0">
              <a:solidFill>
                <a:srgbClr val="000000"/>
              </a:solidFill>
            </a:endParaRPr>
          </a:p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b="1" i="1" dirty="0">
                <a:solidFill>
                  <a:srgbClr val="000000"/>
                </a:solidFill>
              </a:rPr>
              <a:t>Making a Request and Receiving a Response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>
                <a:solidFill>
                  <a:srgbClr val="000000"/>
                </a:solidFill>
              </a:rPr>
              <a:t>Figure 1.8 shows a web browser sending a request to a web server. </a:t>
            </a:r>
          </a:p>
        </p:txBody>
      </p:sp>
    </p:spTree>
    <p:extLst>
      <p:ext uri="{BB962C8B-B14F-4D97-AF65-F5344CB8AC3E}">
        <p14:creationId xmlns:p14="http://schemas.microsoft.com/office/powerpoint/2010/main" val="341850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1" descr="iw3htp5_01_Intro_Page_20">
            <a:extLst>
              <a:ext uri="{FF2B5EF4-FFF2-40B4-BE49-F238E27FC236}">
                <a16:creationId xmlns:a16="http://schemas.microsoft.com/office/drawing/2014/main" id="{E866D092-86E7-47FB-BF93-4FAAD592F8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26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7DA6-CEB3-4E1F-AF17-8251E9A2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/>
              </a:rPr>
              <a:t>1.6  </a:t>
            </a:r>
            <a:r>
              <a:rPr lang="en-US">
                <a:solidFill>
                  <a:srgbClr val="3380E6"/>
                </a:solidFill>
                <a:latin typeface="Arial"/>
              </a:rPr>
              <a:t>Web Basics (cont.)</a:t>
            </a:r>
          </a:p>
        </p:txBody>
      </p:sp>
      <p:sp>
        <p:nvSpPr>
          <p:cNvPr id="64515" name="Text Placeholder 2">
            <a:extLst>
              <a:ext uri="{FF2B5EF4-FFF2-40B4-BE49-F238E27FC236}">
                <a16:creationId xmlns:a16="http://schemas.microsoft.com/office/drawing/2014/main" id="{41209A4D-4F8C-456A-ABB8-1AFE0D4B1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300">
                <a:solidFill>
                  <a:srgbClr val="000000"/>
                </a:solidFill>
              </a:rPr>
              <a:t>In Fig. 1.8, the web browser sends an HTTP request to the server. The request (in its simplest form) is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>
                <a:solidFill>
                  <a:srgbClr val="000000"/>
                </a:solidFill>
                <a:latin typeface="Lucida Console" panose="020B0609040504020204" pitchFamily="49" charset="0"/>
              </a:rPr>
              <a:t>GET /books/downloads.html HTTP/1.1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solidFill>
                  <a:srgbClr val="000000"/>
                </a:solidFill>
              </a:rPr>
              <a:t>The word </a:t>
            </a:r>
            <a:r>
              <a:rPr lang="en-US" altLang="en-US" sz="2300">
                <a:solidFill>
                  <a:srgbClr val="0000FF"/>
                </a:solidFill>
              </a:rPr>
              <a:t>GET</a:t>
            </a:r>
            <a:r>
              <a:rPr lang="en-US" altLang="en-US" sz="2300">
                <a:solidFill>
                  <a:srgbClr val="000000"/>
                </a:solidFill>
              </a:rPr>
              <a:t> is an </a:t>
            </a:r>
            <a:r>
              <a:rPr lang="en-US" altLang="en-US" sz="2300">
                <a:solidFill>
                  <a:srgbClr val="0000FF"/>
                </a:solidFill>
              </a:rPr>
              <a:t>HTTP method</a:t>
            </a:r>
            <a:r>
              <a:rPr lang="en-US" altLang="en-US" sz="2300">
                <a:solidFill>
                  <a:srgbClr val="000000"/>
                </a:solidFill>
              </a:rPr>
              <a:t> indicating that the client wishes to obtain a resource from the server.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solidFill>
                  <a:srgbClr val="000000"/>
                </a:solidFill>
              </a:rPr>
              <a:t>The remainder of the request provides the path name of the resource (e.g., an HTML5 document) and the protocol’s name and version number (</a:t>
            </a:r>
            <a:r>
              <a:rPr lang="en-US" altLang="en-US" sz="2300">
                <a:solidFill>
                  <a:srgbClr val="000000"/>
                </a:solidFill>
                <a:latin typeface="Lucida Console" panose="020B0609040504020204" pitchFamily="49" charset="0"/>
              </a:rPr>
              <a:t>HTTP/1.1</a:t>
            </a:r>
            <a:r>
              <a:rPr lang="en-US" altLang="en-US" sz="2300">
                <a:solidFill>
                  <a:srgbClr val="000000"/>
                </a:solidFill>
              </a:rPr>
              <a:t>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solidFill>
                  <a:srgbClr val="000000"/>
                </a:solidFill>
              </a:rPr>
              <a:t>The client’s request also contains some required and optional headers.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solidFill>
                  <a:srgbClr val="000000"/>
                </a:solidFill>
              </a:rPr>
              <a:t>Figure 1.9 shows the web server responding to a request. </a:t>
            </a:r>
          </a:p>
        </p:txBody>
      </p:sp>
    </p:spTree>
    <p:extLst>
      <p:ext uri="{BB962C8B-B14F-4D97-AF65-F5344CB8AC3E}">
        <p14:creationId xmlns:p14="http://schemas.microsoft.com/office/powerpoint/2010/main" val="2432680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 descr="iw3htp5_01_Intro_Page_21">
            <a:extLst>
              <a:ext uri="{FF2B5EF4-FFF2-40B4-BE49-F238E27FC236}">
                <a16:creationId xmlns:a16="http://schemas.microsoft.com/office/drawing/2014/main" id="{FB9A0AB7-ADA8-461D-B8EE-0D9A74E14F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4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7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7639-22BF-4DD3-B95E-8A30D4D6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1.1 HTML5, CSS3, JavaScript, Canvas and jQuery</a:t>
            </a:r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C634678A-7067-4EDA-8466-85E70AECC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200" b="1" i="1" dirty="0">
                <a:solidFill>
                  <a:srgbClr val="000000"/>
                </a:solidFill>
              </a:rPr>
              <a:t>JavaScript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JavaScript helps you build </a:t>
            </a:r>
            <a:r>
              <a:rPr lang="en-US" sz="2000" i="1" dirty="0">
                <a:solidFill>
                  <a:srgbClr val="FFC000"/>
                </a:solidFill>
              </a:rPr>
              <a:t>dynamic</a:t>
            </a:r>
            <a:r>
              <a:rPr lang="en-US" sz="2000" dirty="0">
                <a:solidFill>
                  <a:srgbClr val="FFC000"/>
                </a:solidFill>
              </a:rPr>
              <a:t> web pages </a:t>
            </a:r>
            <a:r>
              <a:rPr lang="en-US" sz="2000" dirty="0">
                <a:solidFill>
                  <a:srgbClr val="000000"/>
                </a:solidFill>
              </a:rPr>
              <a:t>(i.e., pages that can be modified “on the fly” in response to </a:t>
            </a:r>
            <a:r>
              <a:rPr lang="en-US" sz="2000" i="1" dirty="0">
                <a:solidFill>
                  <a:srgbClr val="000000"/>
                </a:solidFill>
              </a:rPr>
              <a:t>events</a:t>
            </a:r>
            <a:r>
              <a:rPr lang="en-US" sz="2000" dirty="0">
                <a:solidFill>
                  <a:srgbClr val="000000"/>
                </a:solidFill>
              </a:rPr>
              <a:t>, such as user input, time changes and more) and computer applications.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It enables you to do the client-side programming of web applications.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JavaScript was </a:t>
            </a:r>
            <a:r>
              <a:rPr lang="en-US" sz="2000" dirty="0">
                <a:solidFill>
                  <a:srgbClr val="FFC000"/>
                </a:solidFill>
              </a:rPr>
              <a:t>created by Netscape.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Both Netscape and Microsoft have been instrumental in the standardization of JavaScript by ECMA International (formerly the European Computer Manufacturers Association) as </a:t>
            </a:r>
            <a:r>
              <a:rPr lang="en-US" sz="2000" dirty="0" err="1">
                <a:solidFill>
                  <a:srgbClr val="000000"/>
                </a:solidFill>
              </a:rPr>
              <a:t>ECMAScript</a:t>
            </a:r>
            <a:r>
              <a:rPr lang="en-US" sz="2000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000000"/>
                </a:solidFill>
              </a:rPr>
              <a:t>ECMAScript 5, the latest version of the standard, corresponds to the version of JavaScript we use in the book.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olidFill>
                  <a:srgbClr val="FFC000"/>
                </a:solidFill>
              </a:rPr>
              <a:t>JavaScript is a portable scripting language. </a:t>
            </a:r>
            <a:r>
              <a:rPr lang="en-US" sz="2000" dirty="0">
                <a:solidFill>
                  <a:srgbClr val="000000"/>
                </a:solidFill>
              </a:rPr>
              <a:t>Programs written in JavaScript can run in web browsers across a wide range of devices. </a:t>
            </a:r>
          </a:p>
        </p:txBody>
      </p:sp>
    </p:spTree>
    <p:extLst>
      <p:ext uri="{BB962C8B-B14F-4D97-AF65-F5344CB8AC3E}">
        <p14:creationId xmlns:p14="http://schemas.microsoft.com/office/powerpoint/2010/main" val="378082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1FBC-A3E9-4F82-837B-E9358A97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1.1 HTML5, CSS3, JavaScript, Canvas and jQuery</a:t>
            </a:r>
          </a:p>
        </p:txBody>
      </p:sp>
      <p:sp>
        <p:nvSpPr>
          <p:cNvPr id="38915" name="Text Placeholder 2">
            <a:extLst>
              <a:ext uri="{FF2B5EF4-FFF2-40B4-BE49-F238E27FC236}">
                <a16:creationId xmlns:a16="http://schemas.microsoft.com/office/drawing/2014/main" id="{99BB6C03-F3D8-4037-BE0A-2307278B9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Support for HTML5, CSS3 and JavaScript features varies by browser. 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The </a:t>
            </a:r>
            <a:r>
              <a:rPr lang="en-US" altLang="en-US" sz="2000" i="1">
                <a:solidFill>
                  <a:srgbClr val="000000"/>
                </a:solidFill>
              </a:rPr>
              <a:t>HTML5 Test</a:t>
            </a:r>
            <a:r>
              <a:rPr lang="en-US" altLang="en-US" sz="2000">
                <a:solidFill>
                  <a:srgbClr val="000000"/>
                </a:solidFill>
              </a:rPr>
              <a:t> website (</a:t>
            </a:r>
            <a:r>
              <a:rPr lang="en-US" alt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http://html5test.com/</a:t>
            </a:r>
            <a:r>
              <a:rPr lang="en-US" altLang="en-US" sz="2000">
                <a:solidFill>
                  <a:srgbClr val="000000"/>
                </a:solidFill>
              </a:rPr>
              <a:t>) scores each browser based on its support for the latest features of these evolving standards. 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Figure 1.5 lists the five desktop browsers we use in reverse order of their HTML5 Test scores from most compliant to least compliant at the time of this writing. 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</a:rPr>
              <a:t>You can also check sites such as </a:t>
            </a:r>
            <a:r>
              <a:rPr lang="en-US" altLang="en-US" sz="2000">
                <a:solidFill>
                  <a:srgbClr val="000000"/>
                </a:solidFill>
                <a:latin typeface="Lucida Console" panose="020B0609040504020204" pitchFamily="49" charset="0"/>
              </a:rPr>
              <a:t>http://caniuse.com/</a:t>
            </a:r>
            <a:r>
              <a:rPr lang="en-US" altLang="en-US" sz="2000">
                <a:solidFill>
                  <a:srgbClr val="000000"/>
                </a:solidFill>
              </a:rPr>
              <a:t> for a list of features covered by each browser.</a:t>
            </a:r>
            <a:endParaRPr lang="en-US" altLang="en-US" sz="2500">
              <a:solidFill>
                <a:srgbClr val="000000"/>
              </a:solidFill>
            </a:endParaRPr>
          </a:p>
          <a:p>
            <a:pPr eaLnBrk="1" hangingPunct="1"/>
            <a:endParaRPr lang="en-US" altLang="en-US" sz="25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5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C453-C33A-4244-AAEF-80F8EAF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1.1 HTML5, CSS3, JavaScript, Canvas and jQuery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F7B7C-81AC-43B7-A809-8F74E603B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187381" cy="2463114"/>
          </a:xfrm>
        </p:spPr>
        <p:txBody>
          <a:bodyPr>
            <a:normAutofit fontScale="77500" lnSpcReduction="20000"/>
          </a:bodyPr>
          <a:lstStyle/>
          <a:p>
            <a:pPr marL="136525" indent="0">
              <a:lnSpc>
                <a:spcPct val="80000"/>
              </a:lnSpc>
              <a:buNone/>
              <a:defRPr/>
            </a:pPr>
            <a:r>
              <a:rPr lang="en-US" sz="2500" b="1" i="1" dirty="0" err="1">
                <a:solidFill>
                  <a:srgbClr val="000000"/>
                </a:solidFill>
              </a:rPr>
              <a:t>jQuery</a:t>
            </a:r>
            <a:endParaRPr lang="en-US" sz="2500" b="1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err="1">
                <a:solidFill>
                  <a:srgbClr val="000000"/>
                </a:solidFill>
              </a:rPr>
              <a:t>jQuery</a:t>
            </a:r>
            <a:r>
              <a:rPr lang="en-US" sz="2500" dirty="0">
                <a:solidFill>
                  <a:srgbClr val="000000"/>
                </a:solidFill>
              </a:rPr>
              <a:t> (</a:t>
            </a:r>
            <a:r>
              <a:rPr lang="en-US" sz="2500" dirty="0">
                <a:solidFill>
                  <a:srgbClr val="000000"/>
                </a:solidFill>
                <a:latin typeface="Lucida Console" pitchFamily="49" charset="0"/>
              </a:rPr>
              <a:t>jQuery.org</a:t>
            </a:r>
            <a:r>
              <a:rPr lang="en-US" sz="2500" dirty="0">
                <a:solidFill>
                  <a:srgbClr val="000000"/>
                </a:solidFill>
              </a:rPr>
              <a:t>) is currently the most popular of hundreds of </a:t>
            </a:r>
            <a:r>
              <a:rPr lang="en-US" sz="2500" i="1" dirty="0">
                <a:solidFill>
                  <a:srgbClr val="000000"/>
                </a:solidFill>
              </a:rPr>
              <a:t>JavaScript libraries</a:t>
            </a:r>
            <a:r>
              <a:rPr lang="en-US" sz="2500" dirty="0">
                <a:solidFill>
                  <a:srgbClr val="000000"/>
                </a:solidFill>
              </a:rPr>
              <a:t>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100" dirty="0"/>
              <a:t>www.activoinc.com/blog/2008/11/03/jquery-emerges-as-most-popular-javascript-library-for-web-development/.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 err="1">
                <a:solidFill>
                  <a:srgbClr val="000000"/>
                </a:solidFill>
              </a:rPr>
              <a:t>jQuery</a:t>
            </a:r>
            <a:r>
              <a:rPr lang="en-US" sz="2500" dirty="0">
                <a:solidFill>
                  <a:srgbClr val="000000"/>
                </a:solidFill>
              </a:rPr>
              <a:t> simplifies JavaScript programming by making it easier to manipulate a web page’s elements and interact with servers in a portable manner across various web browsers.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500" dirty="0">
                <a:solidFill>
                  <a:srgbClr val="000000"/>
                </a:solidFill>
              </a:rPr>
              <a:t>It provides a library of custom graphical user interface (GUI) controls (beyond the basic GUI controls provided by HTML5) that can be used to enhance the look and feel of your web pages.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7ED2E-9F58-4B04-A8CE-1B68085F5CF5}"/>
              </a:ext>
            </a:extLst>
          </p:cNvPr>
          <p:cNvSpPr txBox="1"/>
          <p:nvPr/>
        </p:nvSpPr>
        <p:spPr>
          <a:xfrm>
            <a:off x="3105665" y="5255741"/>
            <a:ext cx="7175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Canvas </a:t>
            </a:r>
          </a:p>
          <a:p>
            <a:r>
              <a:rPr lang="en-US" dirty="0"/>
              <a:t>The HTML &lt;canvas&gt; element is used to draw graphics, on the fly, via JavaScript.</a:t>
            </a:r>
          </a:p>
          <a:p>
            <a:r>
              <a:rPr lang="en-US" dirty="0"/>
              <a:t>https://www.w3schools.com/html/html5_canvas.asp</a:t>
            </a:r>
          </a:p>
        </p:txBody>
      </p:sp>
    </p:spTree>
    <p:extLst>
      <p:ext uri="{BB962C8B-B14F-4D97-AF65-F5344CB8AC3E}">
        <p14:creationId xmlns:p14="http://schemas.microsoft.com/office/powerpoint/2010/main" val="35769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E915-38D5-47DA-868A-88C4CC6B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Backend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CBCE-A4A6-4A6E-BF19-BDFC59F44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97856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6AF-AD4E-4105-8AE7-7C4FE875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1.3 Web Browsers </a:t>
            </a:r>
          </a:p>
        </p:txBody>
      </p:sp>
      <p:sp>
        <p:nvSpPr>
          <p:cNvPr id="34819" name="Text Placeholder 2">
            <a:extLst>
              <a:ext uri="{FF2B5EF4-FFF2-40B4-BE49-F238E27FC236}">
                <a16:creationId xmlns:a16="http://schemas.microsoft.com/office/drawing/2014/main" id="{3C97A352-D3C0-4490-9784-4298D5BCA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>
                <a:solidFill>
                  <a:srgbClr val="000000"/>
                </a:solidFill>
              </a:rPr>
              <a:t>Web Browsers and Web-Browser Portability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Ensuring a consistent look and feel on client-side browsers is one of the great challenges of developing web-based applications.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Currently, a standard does not exist to which software vendors must adhere when creating web browsers.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Although browsers share a common set of features, each browser might render pages differently. </a:t>
            </a:r>
          </a:p>
        </p:txBody>
      </p:sp>
    </p:spTree>
    <p:extLst>
      <p:ext uri="{BB962C8B-B14F-4D97-AF65-F5344CB8AC3E}">
        <p14:creationId xmlns:p14="http://schemas.microsoft.com/office/powerpoint/2010/main" val="368476803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8A8C28CEF0324FAAE0FAB775F44709" ma:contentTypeVersion="13" ma:contentTypeDescription="Create a new document." ma:contentTypeScope="" ma:versionID="5faa9797ed0de0acbace3a649aa5f9c6">
  <xsd:schema xmlns:xsd="http://www.w3.org/2001/XMLSchema" xmlns:xs="http://www.w3.org/2001/XMLSchema" xmlns:p="http://schemas.microsoft.com/office/2006/metadata/properties" xmlns:ns3="50a67c8a-9b04-4056-9e36-c05f52dc3d0e" xmlns:ns4="29790dd6-ce09-44cb-b8fb-781285f0da79" targetNamespace="http://schemas.microsoft.com/office/2006/metadata/properties" ma:root="true" ma:fieldsID="49a2d6cddd129fb3c188ce5aaabcb01e" ns3:_="" ns4:_="">
    <xsd:import namespace="50a67c8a-9b04-4056-9e36-c05f52dc3d0e"/>
    <xsd:import namespace="29790dd6-ce09-44cb-b8fb-781285f0da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67c8a-9b04-4056-9e36-c05f52dc3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790dd6-ce09-44cb-b8fb-781285f0da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D5ABCD-5D9A-4C68-831A-5F7745A62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a67c8a-9b04-4056-9e36-c05f52dc3d0e"/>
    <ds:schemaRef ds:uri="29790dd6-ce09-44cb-b8fb-781285f0da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31051E-94DF-4FF5-9CE5-BD44C79B6E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06996-7AE6-40C7-9BA6-C895CFB73BAC}">
  <ds:schemaRefs>
    <ds:schemaRef ds:uri="http://purl.org/dc/elements/1.1/"/>
    <ds:schemaRef ds:uri="http://purl.org/dc/terms/"/>
    <ds:schemaRef ds:uri="http://schemas.microsoft.com/office/infopath/2007/PartnerControls"/>
    <ds:schemaRef ds:uri="29790dd6-ce09-44cb-b8fb-781285f0da79"/>
    <ds:schemaRef ds:uri="http://schemas.microsoft.com/office/2006/documentManagement/types"/>
    <ds:schemaRef ds:uri="http://purl.org/dc/dcmitype/"/>
    <ds:schemaRef ds:uri="50a67c8a-9b04-4056-9e36-c05f52dc3d0e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1324</TotalTime>
  <Words>3331</Words>
  <Application>Microsoft Office PowerPoint</Application>
  <PresentationFormat>Widescreen</PresentationFormat>
  <Paragraphs>262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Century Schoolbook</vt:lpstr>
      <vt:lpstr>Corbel</vt:lpstr>
      <vt:lpstr>Lucida Console</vt:lpstr>
      <vt:lpstr>Feathered</vt:lpstr>
      <vt:lpstr>Introduction of Web Programming</vt:lpstr>
      <vt:lpstr>Part 1. Introduction to Web Programming Languages</vt:lpstr>
      <vt:lpstr>1.1 HTML5, CSS3, JavaScript, Canvas and jQuery</vt:lpstr>
      <vt:lpstr>1.1 HTML5, CSS3, JavaScript, Canvas and jQuery</vt:lpstr>
      <vt:lpstr>1.1 HTML5, CSS3, JavaScript, Canvas and jQuery</vt:lpstr>
      <vt:lpstr>1.1 HTML5, CSS3, JavaScript, Canvas and jQuery</vt:lpstr>
      <vt:lpstr>1.1 HTML5, CSS3, JavaScript, Canvas and jQuery</vt:lpstr>
      <vt:lpstr>1.2 Backend Languages</vt:lpstr>
      <vt:lpstr>1.3 Web Browsers </vt:lpstr>
      <vt:lpstr>1.3 Web Browsers</vt:lpstr>
      <vt:lpstr>PowerPoint Presentation</vt:lpstr>
      <vt:lpstr>Part 2. Introduction to History of the Internet</vt:lpstr>
      <vt:lpstr>1.5  Evolution of the Internet and World Wide Web</vt:lpstr>
      <vt:lpstr>1.5  Evolution of the Internet and World Wide Web</vt:lpstr>
      <vt:lpstr>1.5  Evolution of the Internet and World Wide Web </vt:lpstr>
      <vt:lpstr>1.5  Evolution of the Internet and World Wide Web</vt:lpstr>
      <vt:lpstr>1.5  Evolution of the Internet and World Wide Web </vt:lpstr>
      <vt:lpstr>1.5  Evolution of the Internet and World Wide Web</vt:lpstr>
      <vt:lpstr>1.5  Evolution of the Internet and World Wide Web</vt:lpstr>
      <vt:lpstr>1.5  Evolution of the Internet and World Wide Web </vt:lpstr>
      <vt:lpstr>1.5  Evolution of the Internet and World Wide Web </vt:lpstr>
      <vt:lpstr>1.5  Evolution of the Internet and World Wide Web </vt:lpstr>
      <vt:lpstr>1.5  Evolution of the Internet and World Wide Web</vt:lpstr>
      <vt:lpstr>1.5  Evolution of the Internet and World Wide Web </vt:lpstr>
      <vt:lpstr>1.5  Evolution of the Internet and World Wide Web </vt:lpstr>
      <vt:lpstr>1.5  Evolution of the Internet and World Wide Web</vt:lpstr>
      <vt:lpstr>1.5  Evolution of the Internet and World Wide Web </vt:lpstr>
      <vt:lpstr>1.5  Evolution of the Internet and World Wide Web</vt:lpstr>
      <vt:lpstr>1.5  Evolution of the Internet and World Wide Web </vt:lpstr>
      <vt:lpstr>1.5  Evolution of the Internet and World Wide Web</vt:lpstr>
      <vt:lpstr>Part 3. Web Basics</vt:lpstr>
      <vt:lpstr>1.6  Web Basics IP and DNS</vt:lpstr>
      <vt:lpstr>1.6  Web Basics IP and DNS</vt:lpstr>
      <vt:lpstr>1.6  Web Basics        IP and DNS</vt:lpstr>
      <vt:lpstr>1.6  Web Basics IP and DNS</vt:lpstr>
      <vt:lpstr>1.6  Web Basics IP and DNS</vt:lpstr>
      <vt:lpstr>1.6  Web Basics HTTP and HTML</vt:lpstr>
      <vt:lpstr>1.6  Web Basics (cont.) HTTP and HTML</vt:lpstr>
      <vt:lpstr>1.6  Web Basics (cont.) HTTP and HTML</vt:lpstr>
      <vt:lpstr>1.6  Web Basics (cont.) HTTP and HTML</vt:lpstr>
      <vt:lpstr>1.6  Web Basics (cont.) HTTP and HTML</vt:lpstr>
      <vt:lpstr>PowerPoint Presentation</vt:lpstr>
      <vt:lpstr>1.6  Web Basics (cont.)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Web Programming</dc:title>
  <dc:creator>Ting Zhang</dc:creator>
  <cp:lastModifiedBy>Zhang, Ting</cp:lastModifiedBy>
  <cp:revision>64</cp:revision>
  <dcterms:created xsi:type="dcterms:W3CDTF">2017-08-23T04:22:26Z</dcterms:created>
  <dcterms:modified xsi:type="dcterms:W3CDTF">2021-08-30T17:44:32Z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0x010100C58A8C28CEF0324FAAE0FAB775F44709</vt:lpwstr>
  </property>
</Properties>
</file>