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9144000" cy="5143500" type="screen16x9"/>
  <p:notesSz cx="6858000" cy="9144000"/>
  <p:embeddedFontLst>
    <p:embeddedFont>
      <p:font typeface="Libre Baskerville" panose="020B0604020202020204" charset="0"/>
      <p:regular r:id="rId85"/>
      <p:bold r:id="rId86"/>
      <p: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7AC20-3D8E-46DE-BBD4-E1454F22E232}">
  <a:tblStyle styleId="{AA17AC20-3D8E-46DE-BBD4-E1454F22E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43137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63cf44e00_3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63cf44e00_3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06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63cf44e00_29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63cf44e00_29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491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8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63cf44e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63cf44e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974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63cf44e00_3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63cf44e00_3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286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63cf44e0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63cf44e0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307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639d095e3_6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639d095e3_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922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63cf44e00_3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63cf44e00_3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952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63cf44e00_3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63cf44e00_3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140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63cf44e00_3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63cf44e00_3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512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63cf44e00_1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63cf44e00_1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77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63cf44e00_3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63cf44e00_3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325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63cf44e00_15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63cf44e00_1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576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63cf44e00_15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63cf44e00_1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814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86ef04e44289d4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86ef04e44289d4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314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86ef04e44289d4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86ef04e44289d4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393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86ef04e44289d44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86ef04e44289d4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915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86ef04e44289d44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86ef04e44289d4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507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686ef04e44289d44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686ef04e44289d44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297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686ef04e44289d44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686ef04e44289d44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088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86ef04e44289d44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686ef04e44289d44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723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686ef04e44289d44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686ef04e44289d44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65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63cf44e00_2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63cf44e00_2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036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86ef04e44289d44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86ef04e44289d44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541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86ef04e44289d44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86ef04e44289d44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396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ff41fe355606dc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ff41fe355606dc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793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ff41fe355606dc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ff41fe355606dc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85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639d095e3_1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639d095e3_1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941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639d095e3_1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639d095e3_1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463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63cf44e00_8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63cf44e00_8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65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63cf44e00_1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763cf44e00_1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8642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763cf44e00_16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763cf44e00_16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879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63cf44e00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63cf44e0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809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63cf44e00_2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63cf44e00_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256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63cf44e00_2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63cf44e00_2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766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763cf44e00_2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763cf44e00_2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860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763cf44e00_2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763cf44e00_2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418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63cf44e00_2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63cf44e00_2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4564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763cf44e00_2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763cf44e00_2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6678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763cf44e00_2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763cf44e00_2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3903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763cf44e00_2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763cf44e00_2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905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763cf44e00_2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763cf44e00_2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1120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763cf44e00_3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763cf44e00_3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8796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63cf44e00_2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763cf44e00_2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858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63cf44e00_29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63cf44e00_2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697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763cf44e00_2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763cf44e00_2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604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63cf44e00_2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763cf44e00_2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585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763cf44e00_6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763cf44e00_6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68310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763cf44e00_6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763cf44e00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143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763cf44e00_6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763cf44e00_6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6656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763cf44e00_6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763cf44e00_6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8677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63cf44e00_6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63cf44e00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1182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63cf44e00_6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763cf44e00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9139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763cf44e00_6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763cf44e00_6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3048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63cf44e00_6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63cf44e00_6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40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63cf44e00_3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63cf44e00_3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4454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763cf44e00_6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763cf44e00_6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3616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763cf44e00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763cf44e00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6321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63cf44e00_1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763cf44e00_1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5890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763cf44e00_1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763cf44e00_1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8518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763cf44e00_13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763cf44e00_1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5847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763cf44e00_1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763cf44e00_1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1485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763cf44e00_1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763cf44e00_1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5573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763cf44e00_1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763cf44e00_1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78940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763cf44e00_19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763cf44e00_19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1508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763cf44e00_19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763cf44e00_19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70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63cf44e00_29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63cf44e00_29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3766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763cf44e00_19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763cf44e00_19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9677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763cf44e00_19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763cf44e00_19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4980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763cf44e00_19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763cf44e00_19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69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763cf44e00_19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763cf44e00_19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5383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763cf44e00_19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763cf44e00_19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9997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763cf44e00_19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763cf44e00_19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5887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763cf44e00_19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763cf44e00_19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0583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763cf44e00_19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763cf44e00_19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0319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763cf44e00_19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763cf44e00_19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39201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763cf44e00_19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763cf44e00_19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22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63cf44e00_29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63cf44e00_29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9937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763cf44e00_19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763cf44e00_19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8861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763cf44e00_19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763cf44e00_19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4233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763cf44e00_19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763cf44e00_19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763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63cf44e00_29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63cf44e00_29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068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rgbClr val="F2F2F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Libre Baskerville"/>
                <a:ea typeface="Libre Baskerville"/>
                <a:cs typeface="Libre Baskerville"/>
                <a:sym typeface="Libre Baskerville"/>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ibre Baskerville"/>
                <a:ea typeface="Libre Baskerville"/>
                <a:cs typeface="Libre Baskerville"/>
                <a:sym typeface="Libre Baskerville"/>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ibre Baskerville"/>
                <a:ea typeface="Libre Baskerville"/>
                <a:cs typeface="Libre Baskerville"/>
                <a:sym typeface="Libre Baskerville"/>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Baskerville"/>
                <a:ea typeface="Libre Baskerville"/>
                <a:cs typeface="Libre Baskerville"/>
                <a:sym typeface="Libre Baskerville"/>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Baskerville"/>
                <a:ea typeface="Libre Baskerville"/>
                <a:cs typeface="Libre Baskerville"/>
                <a:sym typeface="Libre Baskerville"/>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Baskerville"/>
                <a:ea typeface="Libre Baskerville"/>
                <a:cs typeface="Libre Baskerville"/>
                <a:sym typeface="Libre Baskerville"/>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Baskerville"/>
                <a:ea typeface="Libre Baskerville"/>
                <a:cs typeface="Libre Baskerville"/>
                <a:sym typeface="Libre Baskerville"/>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Baskerville"/>
                <a:ea typeface="Libre Baskerville"/>
                <a:cs typeface="Libre Baskerville"/>
                <a:sym typeface="Libre Baskerville"/>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b="0" i="0" u="none" strike="noStrike" cap="none">
                <a:solidFill>
                  <a:srgbClr val="888888"/>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b="0" i="0" u="none" strike="noStrike" cap="none">
                <a:solidFill>
                  <a:srgbClr val="888888"/>
                </a:solidFill>
                <a:latin typeface="Libre Baskerville"/>
                <a:ea typeface="Libre Baskerville"/>
                <a:cs typeface="Libre Baskerville"/>
                <a:sym typeface="Libre Baskerville"/>
              </a:defRPr>
            </a:lvl1pPr>
            <a:lvl2pPr marR="0" lvl="1"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2pPr>
            <a:lvl3pPr marR="0" lvl="2"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3pPr>
            <a:lvl4pPr marR="0" lvl="3"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4pPr>
            <a:lvl5pPr marR="0" lvl="4"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5pPr>
            <a:lvl6pPr marR="0" lvl="5"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6pPr>
            <a:lvl7pPr marR="0" lvl="6"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7pPr>
            <a:lvl8pPr marR="0" lvl="7"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8pPr>
            <a:lvl9pPr marR="0" lvl="8" algn="l" rtl="0">
              <a:lnSpc>
                <a:spcPct val="100000"/>
              </a:lnSpc>
              <a:spcBef>
                <a:spcPts val="0"/>
              </a:spcBef>
              <a:spcAft>
                <a:spcPts val="0"/>
              </a:spcAft>
              <a:buSzPts val="1100"/>
              <a:buNone/>
              <a:defRPr sz="14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Libre Baskerville"/>
                <a:ea typeface="Libre Baskerville"/>
                <a:cs typeface="Libre Baskerville"/>
                <a:sym typeface="Libre Baskerville"/>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13"/>
          <p:cNvSpPr/>
          <p:nvPr/>
        </p:nvSpPr>
        <p:spPr>
          <a:xfrm>
            <a:off x="0" y="-121916"/>
            <a:ext cx="9144000" cy="243900"/>
          </a:xfrm>
          <a:prstGeom prst="ellipse">
            <a:avLst/>
          </a:prstGeom>
          <a:solidFill>
            <a:srgbClr val="25273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Baskerville"/>
              <a:ea typeface="Libre Baskerville"/>
              <a:cs typeface="Libre Baskerville"/>
              <a:sym typeface="Libre Baskerville"/>
            </a:endParaRPr>
          </a:p>
        </p:txBody>
      </p:sp>
      <p:sp>
        <p:nvSpPr>
          <p:cNvPr id="57" name="Google Shape;57;p13"/>
          <p:cNvSpPr/>
          <p:nvPr/>
        </p:nvSpPr>
        <p:spPr>
          <a:xfrm>
            <a:off x="0" y="5021585"/>
            <a:ext cx="9144000" cy="243900"/>
          </a:xfrm>
          <a:prstGeom prst="ellipse">
            <a:avLst/>
          </a:prstGeom>
          <a:solidFill>
            <a:srgbClr val="25273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Baskerville"/>
              <a:ea typeface="Libre Baskerville"/>
              <a:cs typeface="Libre Baskerville"/>
              <a:sym typeface="Libre Baskervil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GB" sz="3600" b="1">
                <a:latin typeface="Arial"/>
                <a:ea typeface="Arial"/>
                <a:cs typeface="Arial"/>
                <a:sym typeface="Arial"/>
              </a:rPr>
              <a:t>SINGLY LINKED LIST</a:t>
            </a:r>
            <a:endParaRPr sz="3600" b="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90625" y="408652"/>
            <a:ext cx="7886700" cy="4139700"/>
          </a:xfrm>
          <a:prstGeom prst="rect">
            <a:avLst/>
          </a:prstGeom>
        </p:spPr>
        <p:txBody>
          <a:bodyPr spcFirstLastPara="1" wrap="square" lIns="68575" tIns="68575" rIns="68575" bIns="68575" anchor="t" anchorCtr="0">
            <a:noAutofit/>
          </a:bodyPr>
          <a:lstStyle/>
          <a:p>
            <a:pPr marL="0" lvl="0" indent="0" algn="ctr" rtl="0">
              <a:lnSpc>
                <a:spcPct val="100000"/>
              </a:lnSpc>
              <a:spcBef>
                <a:spcPts val="0"/>
              </a:spcBef>
              <a:spcAft>
                <a:spcPts val="0"/>
              </a:spcAft>
              <a:buNone/>
            </a:pPr>
            <a:r>
              <a:rPr lang="en-GB" sz="3600" b="1"/>
              <a:t>Time Complexity</a:t>
            </a:r>
            <a:endParaRPr sz="3600" b="1"/>
          </a:p>
        </p:txBody>
      </p:sp>
      <p:sp>
        <p:nvSpPr>
          <p:cNvPr id="126" name="Google Shape;126;p24"/>
          <p:cNvSpPr txBox="1"/>
          <p:nvPr/>
        </p:nvSpPr>
        <p:spPr>
          <a:xfrm>
            <a:off x="690625" y="2846750"/>
            <a:ext cx="2854800" cy="1701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None/>
            </a:pPr>
            <a:r>
              <a:rPr lang="en-GB" sz="2100" b="1">
                <a:solidFill>
                  <a:schemeClr val="dk1"/>
                </a:solidFill>
              </a:rPr>
              <a:t>Pre-Conditions:</a:t>
            </a:r>
            <a:endParaRPr sz="2100" b="1">
              <a:solidFill>
                <a:schemeClr val="dk1"/>
              </a:solidFill>
            </a:endParaRPr>
          </a:p>
          <a:p>
            <a:pPr marL="0" lvl="0" indent="0" algn="l" rtl="0">
              <a:lnSpc>
                <a:spcPct val="90000"/>
              </a:lnSpc>
              <a:spcBef>
                <a:spcPts val="800"/>
              </a:spcBef>
              <a:spcAft>
                <a:spcPts val="0"/>
              </a:spcAft>
              <a:buNone/>
            </a:pPr>
            <a:r>
              <a:rPr lang="en-GB" sz="1800">
                <a:solidFill>
                  <a:schemeClr val="dk1"/>
                </a:solidFill>
              </a:rPr>
              <a:t>List should not be empty.</a:t>
            </a:r>
            <a:endParaRPr sz="1800">
              <a:solidFill>
                <a:schemeClr val="dk1"/>
              </a:solidFill>
            </a:endParaRPr>
          </a:p>
        </p:txBody>
      </p:sp>
      <p:pic>
        <p:nvPicPr>
          <p:cNvPr id="127" name="Google Shape;127;p24"/>
          <p:cNvPicPr preferRelativeResize="0"/>
          <p:nvPr/>
        </p:nvPicPr>
        <p:blipFill>
          <a:blip r:embed="rId3">
            <a:alphaModFix/>
          </a:blip>
          <a:stretch>
            <a:fillRect/>
          </a:stretch>
        </p:blipFill>
        <p:spPr>
          <a:xfrm>
            <a:off x="3662250" y="2913025"/>
            <a:ext cx="4915075" cy="1635325"/>
          </a:xfrm>
          <a:prstGeom prst="rect">
            <a:avLst/>
          </a:prstGeom>
          <a:noFill/>
          <a:ln>
            <a:noFill/>
          </a:ln>
        </p:spPr>
      </p:pic>
      <p:graphicFrame>
        <p:nvGraphicFramePr>
          <p:cNvPr id="128" name="Google Shape;128;p24"/>
          <p:cNvGraphicFramePr/>
          <p:nvPr/>
        </p:nvGraphicFramePr>
        <p:xfrm>
          <a:off x="1842700" y="1327400"/>
          <a:ext cx="5458575" cy="1177200"/>
        </p:xfrm>
        <a:graphic>
          <a:graphicData uri="http://schemas.openxmlformats.org/drawingml/2006/table">
            <a:tbl>
              <a:tblPr>
                <a:noFill/>
                <a:tableStyleId>{AA17AC20-3D8E-46DE-BBD4-E1454F22E232}</a:tableStyleId>
              </a:tblPr>
              <a:tblGrid>
                <a:gridCol w="1819525"/>
                <a:gridCol w="1819525"/>
                <a:gridCol w="1819525"/>
              </a:tblGrid>
              <a:tr h="588600">
                <a:tc>
                  <a:txBody>
                    <a:bodyPr/>
                    <a:lstStyle/>
                    <a:p>
                      <a:pPr marL="0" lvl="0" indent="0" algn="l" rtl="0">
                        <a:spcBef>
                          <a:spcPts val="0"/>
                        </a:spcBef>
                        <a:spcAft>
                          <a:spcPts val="0"/>
                        </a:spcAft>
                        <a:buNone/>
                      </a:pPr>
                      <a:r>
                        <a:rPr lang="en-GB" sz="1800" b="1">
                          <a:solidFill>
                            <a:schemeClr val="dk1"/>
                          </a:solidFill>
                        </a:rPr>
                        <a:t>Worst Case</a:t>
                      </a:r>
                      <a:endParaRPr sz="1800" b="1"/>
                    </a:p>
                  </a:txBody>
                  <a:tcPr marL="91425" marR="91425" marT="91425" marB="91425"/>
                </a:tc>
                <a:tc>
                  <a:txBody>
                    <a:bodyPr/>
                    <a:lstStyle/>
                    <a:p>
                      <a:pPr marL="0" lvl="0" indent="0" algn="l" rtl="0">
                        <a:spcBef>
                          <a:spcPts val="0"/>
                        </a:spcBef>
                        <a:spcAft>
                          <a:spcPts val="0"/>
                        </a:spcAft>
                        <a:buNone/>
                      </a:pPr>
                      <a:r>
                        <a:rPr lang="en-GB" sz="1800" b="1"/>
                        <a:t>Average case</a:t>
                      </a:r>
                      <a:endParaRPr sz="1800" b="1"/>
                    </a:p>
                  </a:txBody>
                  <a:tcPr marL="91425" marR="91425" marT="91425" marB="91425"/>
                </a:tc>
                <a:tc>
                  <a:txBody>
                    <a:bodyPr/>
                    <a:lstStyle/>
                    <a:p>
                      <a:pPr marL="0" lvl="0" indent="0" algn="l" rtl="0">
                        <a:spcBef>
                          <a:spcPts val="0"/>
                        </a:spcBef>
                        <a:spcAft>
                          <a:spcPts val="0"/>
                        </a:spcAft>
                        <a:buNone/>
                      </a:pPr>
                      <a:r>
                        <a:rPr lang="en-GB" sz="1800" b="1">
                          <a:solidFill>
                            <a:schemeClr val="dk1"/>
                          </a:solidFill>
                        </a:rPr>
                        <a:t>Best Case</a:t>
                      </a:r>
                      <a:endParaRPr sz="1800" b="1"/>
                    </a:p>
                  </a:txBody>
                  <a:tcPr marL="91425" marR="91425" marT="91425" marB="91425"/>
                </a:tc>
              </a:tr>
              <a:tr h="588600">
                <a:tc>
                  <a:txBody>
                    <a:bodyPr/>
                    <a:lstStyle/>
                    <a:p>
                      <a:pPr marL="0" lvl="0" indent="0" algn="l" rtl="0">
                        <a:spcBef>
                          <a:spcPts val="0"/>
                        </a:spcBef>
                        <a:spcAft>
                          <a:spcPts val="0"/>
                        </a:spcAft>
                        <a:buNone/>
                      </a:pPr>
                      <a:r>
                        <a:rPr lang="en-GB" b="1"/>
                        <a:t>O(n)</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Θ</a:t>
                      </a:r>
                      <a:r>
                        <a:rPr lang="en-GB" b="1"/>
                        <a:t>(n)</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Ω</a:t>
                      </a:r>
                      <a:r>
                        <a:rPr lang="en-GB" b="1">
                          <a:solidFill>
                            <a:schemeClr val="dk1"/>
                          </a:solidFill>
                        </a:rPr>
                        <a:t>(n)</a:t>
                      </a:r>
                      <a:endParaRPr b="1"/>
                    </a:p>
                  </a:txBody>
                  <a:tcPr marL="91425" marR="91425" marT="91425" marB="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628650" y="273848"/>
            <a:ext cx="7886700" cy="7140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Delete LinkedList</a:t>
            </a:r>
            <a:endParaRPr sz="3600" b="1">
              <a:latin typeface="Libre Baskerville"/>
              <a:ea typeface="Libre Baskerville"/>
              <a:cs typeface="Libre Baskerville"/>
              <a:sym typeface="Libre Baskerville"/>
            </a:endParaRPr>
          </a:p>
        </p:txBody>
      </p:sp>
      <p:sp>
        <p:nvSpPr>
          <p:cNvPr id="134" name="Google Shape;134;p25"/>
          <p:cNvSpPr txBox="1">
            <a:spLocks noGrp="1"/>
          </p:cNvSpPr>
          <p:nvPr>
            <p:ph type="body" idx="1"/>
          </p:nvPr>
        </p:nvSpPr>
        <p:spPr>
          <a:xfrm>
            <a:off x="628650" y="987850"/>
            <a:ext cx="8167800" cy="3685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sz="1800">
                <a:solidFill>
                  <a:srgbClr val="000000"/>
                </a:solidFill>
              </a:rPr>
              <a:t>// Function to Delete Node from Linked List</a:t>
            </a:r>
            <a:endParaRPr sz="1800">
              <a:solidFill>
                <a:srgbClr val="000000"/>
              </a:solidFill>
            </a:endParaRPr>
          </a:p>
          <a:p>
            <a:pPr marL="0" lvl="0" indent="0" algn="l" rtl="0">
              <a:spcBef>
                <a:spcPts val="800"/>
              </a:spcBef>
              <a:spcAft>
                <a:spcPts val="0"/>
              </a:spcAft>
              <a:buClr>
                <a:schemeClr val="dk1"/>
              </a:buClr>
              <a:buSzPts val="1100"/>
              <a:buFont typeface="Arial"/>
              <a:buNone/>
            </a:pP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void deleteList(Node *ptr)</a:t>
            </a:r>
            <a:endParaRPr sz="1800">
              <a:solidFill>
                <a:srgbClr val="000000"/>
              </a:solidFill>
            </a:endParaRPr>
          </a:p>
          <a:p>
            <a:pPr marL="2743200" lvl="0" indent="457200" algn="l" rtl="0">
              <a:spcBef>
                <a:spcPts val="800"/>
              </a:spcBef>
              <a:spcAft>
                <a:spcPts val="0"/>
              </a:spcAft>
              <a:buClr>
                <a:schemeClr val="dk1"/>
              </a:buClr>
              <a:buSzPts val="1100"/>
              <a:buFont typeface="Arial"/>
              <a:buNone/>
            </a:pPr>
            <a:r>
              <a:rPr lang="en-GB" sz="1800">
                <a:solidFill>
                  <a:srgbClr val="000000"/>
                </a:solidFill>
              </a:rPr>
              <a:t>// Running n times (n=Number of nodes)</a:t>
            </a: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		if (ptr)			// ptr=runner pointer</a:t>
            </a: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a:t>
            </a: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deleteList(ptr-&gt;next);</a:t>
            </a: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delete ptr;</a:t>
            </a: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a:t>
            </a:r>
            <a:endParaRPr sz="1800">
              <a:solidFill>
                <a:srgbClr val="000000"/>
              </a:solidFill>
            </a:endParaRPr>
          </a:p>
          <a:p>
            <a:pPr marL="0" lvl="0" indent="0" algn="l" rtl="0">
              <a:spcBef>
                <a:spcPts val="800"/>
              </a:spcBef>
              <a:spcAft>
                <a:spcPts val="0"/>
              </a:spcAft>
              <a:buNone/>
            </a:pPr>
            <a:r>
              <a:rPr lang="en-GB" sz="1800">
                <a:solidFill>
                  <a:srgbClr val="000000"/>
                </a:solidFill>
              </a:rPr>
              <a:t>	}</a:t>
            </a:r>
            <a:endParaRPr sz="1800">
              <a:solidFill>
                <a:srgbClr val="000000"/>
              </a:solidFill>
            </a:endParaRPr>
          </a:p>
          <a:p>
            <a:pPr marL="0" lvl="0" indent="0" algn="l" rtl="0">
              <a:spcBef>
                <a:spcPts val="800"/>
              </a:spcBef>
              <a:spcAft>
                <a:spcPts val="0"/>
              </a:spcAft>
              <a:buClr>
                <a:schemeClr val="dk1"/>
              </a:buClr>
              <a:buSzPts val="1100"/>
              <a:buFont typeface="Arial"/>
              <a:buNone/>
            </a:pPr>
            <a:endParaRPr sz="1800">
              <a:solidFill>
                <a:srgbClr val="000000"/>
              </a:solidFill>
            </a:endParaRPr>
          </a:p>
          <a:p>
            <a:pPr marL="0" lvl="0" indent="0" algn="l" rtl="0">
              <a:spcBef>
                <a:spcPts val="8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body" idx="1"/>
          </p:nvPr>
        </p:nvSpPr>
        <p:spPr>
          <a:xfrm>
            <a:off x="764975" y="811500"/>
            <a:ext cx="7886700" cy="33996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GB" sz="3600">
                <a:solidFill>
                  <a:srgbClr val="000000"/>
                </a:solidFill>
              </a:rPr>
              <a:t>Functionality</a:t>
            </a:r>
            <a:endParaRPr sz="3600">
              <a:solidFill>
                <a:srgbClr val="000000"/>
              </a:solidFill>
            </a:endParaRPr>
          </a:p>
          <a:p>
            <a:pPr marL="0" lvl="0" indent="0" algn="l" rtl="0">
              <a:spcBef>
                <a:spcPts val="800"/>
              </a:spcBef>
              <a:spcAft>
                <a:spcPts val="0"/>
              </a:spcAft>
              <a:buNone/>
            </a:pPr>
            <a:r>
              <a:rPr lang="en-GB" sz="1800"/>
              <a:t>This function is working recursively and deleting all the nodes of the singly linked list .</a:t>
            </a:r>
            <a:endParaRPr sz="1800"/>
          </a:p>
          <a:p>
            <a:pPr marL="0" lvl="0" indent="0" algn="l" rtl="0">
              <a:spcBef>
                <a:spcPts val="800"/>
              </a:spcBef>
              <a:spcAft>
                <a:spcPts val="0"/>
              </a:spcAft>
              <a:buNone/>
            </a:pPr>
            <a:endParaRPr sz="1800"/>
          </a:p>
          <a:p>
            <a:pPr marL="0" lvl="0" indent="0" algn="ctr" rtl="0">
              <a:spcBef>
                <a:spcPts val="800"/>
              </a:spcBef>
              <a:spcAft>
                <a:spcPts val="0"/>
              </a:spcAft>
              <a:buNone/>
            </a:pPr>
            <a:r>
              <a:rPr lang="en-GB" sz="3600">
                <a:solidFill>
                  <a:srgbClr val="000000"/>
                </a:solidFill>
              </a:rPr>
              <a:t>Pre-Condition</a:t>
            </a:r>
            <a:endParaRPr sz="3600">
              <a:solidFill>
                <a:srgbClr val="000000"/>
              </a:solidFill>
            </a:endParaRPr>
          </a:p>
          <a:p>
            <a:pPr marL="0" lvl="0" indent="0" algn="l" rtl="0">
              <a:spcBef>
                <a:spcPts val="800"/>
              </a:spcBef>
              <a:spcAft>
                <a:spcPts val="0"/>
              </a:spcAft>
              <a:buNone/>
            </a:pPr>
            <a:r>
              <a:rPr lang="en-GB" sz="1800"/>
              <a:t>The list must not be empty </a:t>
            </a:r>
            <a:endParaRPr sz="1800"/>
          </a:p>
          <a:p>
            <a:pPr marL="0" lvl="0" indent="0" algn="l" rtl="0">
              <a:spcBef>
                <a:spcPts val="800"/>
              </a:spcBef>
              <a:spcAft>
                <a:spcPts val="0"/>
              </a:spcAft>
              <a:buNone/>
            </a:pPr>
            <a:endParaRPr sz="1800">
              <a:solidFill>
                <a:srgbClr val="000000"/>
              </a:solidFill>
              <a:latin typeface="Arial"/>
              <a:ea typeface="Arial"/>
              <a:cs typeface="Arial"/>
              <a:sym typeface="Arial"/>
            </a:endParaRPr>
          </a:p>
          <a:p>
            <a:pPr marL="0" lvl="0" indent="0" algn="l" rtl="0">
              <a:spcBef>
                <a:spcPts val="800"/>
              </a:spcBef>
              <a:spcAft>
                <a:spcPts val="0"/>
              </a:spcAft>
              <a:buNone/>
            </a:pPr>
            <a:r>
              <a:rPr lang="en-GB"/>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body" idx="1"/>
          </p:nvPr>
        </p:nvSpPr>
        <p:spPr>
          <a:xfrm>
            <a:off x="628650" y="396100"/>
            <a:ext cx="7886700" cy="32769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Clr>
                <a:schemeClr val="dk1"/>
              </a:buClr>
              <a:buSzPts val="1100"/>
              <a:buFont typeface="Arial"/>
              <a:buNone/>
            </a:pPr>
            <a:r>
              <a:rPr lang="en-GB" sz="3600"/>
              <a:t>Post-Condition</a:t>
            </a:r>
            <a:endParaRPr sz="3600"/>
          </a:p>
          <a:p>
            <a:pPr marL="0" lvl="0" indent="457200" algn="l" rtl="0">
              <a:spcBef>
                <a:spcPts val="800"/>
              </a:spcBef>
              <a:spcAft>
                <a:spcPts val="0"/>
              </a:spcAft>
              <a:buNone/>
            </a:pPr>
            <a:r>
              <a:rPr lang="en-GB" sz="1800"/>
              <a:t>Check if Linked List is empty.</a:t>
            </a:r>
            <a:endParaRPr sz="1800"/>
          </a:p>
          <a:p>
            <a:pPr marL="0" lvl="0" indent="0" algn="l" rtl="0">
              <a:spcBef>
                <a:spcPts val="800"/>
              </a:spcBef>
              <a:spcAft>
                <a:spcPts val="0"/>
              </a:spcAft>
              <a:buClr>
                <a:schemeClr val="dk1"/>
              </a:buClr>
              <a:buSzPts val="1100"/>
              <a:buFont typeface="Arial"/>
              <a:buNone/>
            </a:pPr>
            <a:endParaRPr sz="1800"/>
          </a:p>
          <a:p>
            <a:pPr marL="0" lvl="0" indent="0" algn="ctr" rtl="0">
              <a:spcBef>
                <a:spcPts val="800"/>
              </a:spcBef>
              <a:spcAft>
                <a:spcPts val="0"/>
              </a:spcAft>
              <a:buClr>
                <a:schemeClr val="dk1"/>
              </a:buClr>
              <a:buSzPts val="1100"/>
              <a:buFont typeface="Arial"/>
              <a:buNone/>
            </a:pPr>
            <a:r>
              <a:rPr lang="en-GB" sz="3600"/>
              <a:t>Output</a:t>
            </a:r>
            <a:endParaRPr sz="3600"/>
          </a:p>
          <a:p>
            <a:pPr marL="0" lvl="0" indent="0" algn="l" rtl="0">
              <a:spcBef>
                <a:spcPts val="800"/>
              </a:spcBef>
              <a:spcAft>
                <a:spcPts val="0"/>
              </a:spcAft>
              <a:buClr>
                <a:schemeClr val="dk1"/>
              </a:buClr>
              <a:buSzPts val="1100"/>
              <a:buFont typeface="Arial"/>
              <a:buNone/>
            </a:pPr>
            <a:r>
              <a:rPr lang="en-GB" sz="1800" b="1"/>
              <a:t>	List</a:t>
            </a:r>
            <a:r>
              <a:rPr lang="en-GB" sz="1800"/>
              <a:t> gets empty.</a:t>
            </a:r>
            <a:endParaRPr/>
          </a:p>
        </p:txBody>
      </p:sp>
      <p:pic>
        <p:nvPicPr>
          <p:cNvPr id="145" name="Google Shape;145;p27"/>
          <p:cNvPicPr preferRelativeResize="0"/>
          <p:nvPr/>
        </p:nvPicPr>
        <p:blipFill>
          <a:blip r:embed="rId3">
            <a:alphaModFix/>
          </a:blip>
          <a:stretch>
            <a:fillRect/>
          </a:stretch>
        </p:blipFill>
        <p:spPr>
          <a:xfrm>
            <a:off x="3886700" y="2504600"/>
            <a:ext cx="4889125" cy="2285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body" idx="1"/>
          </p:nvPr>
        </p:nvSpPr>
        <p:spPr>
          <a:xfrm>
            <a:off x="501588" y="940050"/>
            <a:ext cx="8140800" cy="3263400"/>
          </a:xfrm>
          <a:prstGeom prst="rect">
            <a:avLst/>
          </a:prstGeom>
        </p:spPr>
        <p:txBody>
          <a:bodyPr spcFirstLastPara="1" wrap="square" lIns="68575" tIns="68575" rIns="68575" bIns="68575" anchor="t" anchorCtr="0">
            <a:noAutofit/>
          </a:bodyPr>
          <a:lstStyle/>
          <a:p>
            <a:pPr marL="0" lvl="0" indent="457200" algn="ctr" rtl="0">
              <a:lnSpc>
                <a:spcPct val="100000"/>
              </a:lnSpc>
              <a:spcBef>
                <a:spcPts val="800"/>
              </a:spcBef>
              <a:spcAft>
                <a:spcPts val="0"/>
              </a:spcAft>
              <a:buNone/>
            </a:pPr>
            <a:r>
              <a:rPr lang="en-GB" sz="3600"/>
              <a:t>Time Complexity</a:t>
            </a:r>
            <a:endParaRPr sz="3600"/>
          </a:p>
          <a:p>
            <a:pPr marL="0" lvl="0" indent="0" algn="l" rtl="0">
              <a:lnSpc>
                <a:spcPct val="100000"/>
              </a:lnSpc>
              <a:spcBef>
                <a:spcPts val="800"/>
              </a:spcBef>
              <a:spcAft>
                <a:spcPts val="0"/>
              </a:spcAft>
              <a:buClr>
                <a:schemeClr val="dk1"/>
              </a:buClr>
              <a:buSzPts val="1100"/>
              <a:buFont typeface="Arial"/>
              <a:buNone/>
            </a:pPr>
            <a:endParaRPr>
              <a:solidFill>
                <a:schemeClr val="dk1"/>
              </a:solidFill>
              <a:latin typeface="Arial"/>
              <a:ea typeface="Arial"/>
              <a:cs typeface="Arial"/>
              <a:sym typeface="Arial"/>
            </a:endParaRPr>
          </a:p>
        </p:txBody>
      </p:sp>
      <p:graphicFrame>
        <p:nvGraphicFramePr>
          <p:cNvPr id="151" name="Google Shape;151;p28"/>
          <p:cNvGraphicFramePr/>
          <p:nvPr/>
        </p:nvGraphicFramePr>
        <p:xfrm>
          <a:off x="2030700" y="1983150"/>
          <a:ext cx="3000000" cy="3000000"/>
        </p:xfrm>
        <a:graphic>
          <a:graphicData uri="http://schemas.openxmlformats.org/drawingml/2006/table">
            <a:tbl>
              <a:tblPr>
                <a:noFill/>
                <a:tableStyleId>{AA17AC20-3D8E-46DE-BBD4-E1454F22E232}</a:tableStyleId>
              </a:tblPr>
              <a:tblGrid>
                <a:gridCol w="1819525"/>
                <a:gridCol w="1819525"/>
                <a:gridCol w="1819525"/>
              </a:tblGrid>
              <a:tr h="588600">
                <a:tc>
                  <a:txBody>
                    <a:bodyPr/>
                    <a:lstStyle/>
                    <a:p>
                      <a:pPr marL="0" lvl="0" indent="0" algn="l" rtl="0">
                        <a:spcBef>
                          <a:spcPts val="0"/>
                        </a:spcBef>
                        <a:spcAft>
                          <a:spcPts val="0"/>
                        </a:spcAft>
                        <a:buNone/>
                      </a:pPr>
                      <a:r>
                        <a:rPr lang="en-GB" sz="1800" b="1">
                          <a:solidFill>
                            <a:schemeClr val="dk1"/>
                          </a:solidFill>
                        </a:rPr>
                        <a:t>Worst Case</a:t>
                      </a:r>
                      <a:endParaRPr sz="1800" b="1"/>
                    </a:p>
                  </a:txBody>
                  <a:tcPr marL="91425" marR="91425" marT="91425" marB="91425"/>
                </a:tc>
                <a:tc>
                  <a:txBody>
                    <a:bodyPr/>
                    <a:lstStyle/>
                    <a:p>
                      <a:pPr marL="0" lvl="0" indent="0" algn="l" rtl="0">
                        <a:spcBef>
                          <a:spcPts val="0"/>
                        </a:spcBef>
                        <a:spcAft>
                          <a:spcPts val="0"/>
                        </a:spcAft>
                        <a:buNone/>
                      </a:pPr>
                      <a:r>
                        <a:rPr lang="en-GB" sz="1800" b="1"/>
                        <a:t>Average case</a:t>
                      </a:r>
                      <a:endParaRPr sz="1800" b="1"/>
                    </a:p>
                  </a:txBody>
                  <a:tcPr marL="91425" marR="91425" marT="91425" marB="91425"/>
                </a:tc>
                <a:tc>
                  <a:txBody>
                    <a:bodyPr/>
                    <a:lstStyle/>
                    <a:p>
                      <a:pPr marL="0" lvl="0" indent="0" algn="l" rtl="0">
                        <a:spcBef>
                          <a:spcPts val="0"/>
                        </a:spcBef>
                        <a:spcAft>
                          <a:spcPts val="0"/>
                        </a:spcAft>
                        <a:buNone/>
                      </a:pPr>
                      <a:r>
                        <a:rPr lang="en-GB" sz="1800" b="1">
                          <a:solidFill>
                            <a:schemeClr val="dk1"/>
                          </a:solidFill>
                        </a:rPr>
                        <a:t>Best Case</a:t>
                      </a:r>
                      <a:endParaRPr sz="1800" b="1"/>
                    </a:p>
                  </a:txBody>
                  <a:tcPr marL="91425" marR="91425" marT="91425" marB="91425"/>
                </a:tc>
              </a:tr>
              <a:tr h="588600">
                <a:tc>
                  <a:txBody>
                    <a:bodyPr/>
                    <a:lstStyle/>
                    <a:p>
                      <a:pPr marL="0" lvl="0" indent="0" algn="l" rtl="0">
                        <a:spcBef>
                          <a:spcPts val="0"/>
                        </a:spcBef>
                        <a:spcAft>
                          <a:spcPts val="0"/>
                        </a:spcAft>
                        <a:buNone/>
                      </a:pPr>
                      <a:r>
                        <a:rPr lang="en-GB" b="1"/>
                        <a:t>O(n)</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Θ</a:t>
                      </a:r>
                      <a:r>
                        <a:rPr lang="en-GB" b="1"/>
                        <a:t>(n)</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Ω</a:t>
                      </a:r>
                      <a:r>
                        <a:rPr lang="en-GB" b="1">
                          <a:solidFill>
                            <a:schemeClr val="dk1"/>
                          </a:solidFill>
                        </a:rPr>
                        <a:t>(1)</a:t>
                      </a:r>
                      <a:endParaRPr b="1"/>
                    </a:p>
                  </a:txBody>
                  <a:tcPr marL="91425" marR="91425" marT="91425" marB="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628650" y="220150"/>
            <a:ext cx="7886700" cy="8763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Destructor</a:t>
            </a:r>
            <a:endParaRPr sz="3600" b="1">
              <a:latin typeface="Libre Baskerville"/>
              <a:ea typeface="Libre Baskerville"/>
              <a:cs typeface="Libre Baskerville"/>
              <a:sym typeface="Libre Baskerville"/>
            </a:endParaRPr>
          </a:p>
        </p:txBody>
      </p:sp>
      <p:sp>
        <p:nvSpPr>
          <p:cNvPr id="157" name="Google Shape;157;p29"/>
          <p:cNvSpPr txBox="1">
            <a:spLocks noGrp="1"/>
          </p:cNvSpPr>
          <p:nvPr>
            <p:ph type="body" idx="1"/>
          </p:nvPr>
        </p:nvSpPr>
        <p:spPr>
          <a:xfrm>
            <a:off x="628650" y="1016000"/>
            <a:ext cx="8100600" cy="37440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a:solidFill>
                  <a:srgbClr val="000000"/>
                </a:solidFill>
                <a:latin typeface="Arial"/>
                <a:ea typeface="Arial"/>
                <a:cs typeface="Arial"/>
                <a:sym typeface="Arial"/>
              </a:rPr>
              <a:t>	</a:t>
            </a:r>
            <a:r>
              <a:rPr lang="en-GB" sz="1800">
                <a:solidFill>
                  <a:srgbClr val="000000"/>
                </a:solidFill>
              </a:rPr>
              <a:t>// To Release Heap memory used by Linked List</a:t>
            </a:r>
            <a:endParaRPr sz="1800">
              <a:solidFill>
                <a:srgbClr val="000000"/>
              </a:solidFill>
            </a:endParaRPr>
          </a:p>
          <a:p>
            <a:pPr marL="0" lvl="0" indent="0" algn="l" rtl="0">
              <a:spcBef>
                <a:spcPts val="800"/>
              </a:spcBef>
              <a:spcAft>
                <a:spcPts val="0"/>
              </a:spcAft>
              <a:buClr>
                <a:schemeClr val="dk1"/>
              </a:buClr>
              <a:buSzPts val="1100"/>
              <a:buFont typeface="Arial"/>
              <a:buNone/>
            </a:pPr>
            <a:endParaRPr sz="1800">
              <a:solidFill>
                <a:srgbClr val="000000"/>
              </a:solidFill>
            </a:endParaRPr>
          </a:p>
          <a:p>
            <a:pPr marL="0" lvl="0" indent="0" algn="l" rtl="0">
              <a:spcBef>
                <a:spcPts val="800"/>
              </a:spcBef>
              <a:spcAft>
                <a:spcPts val="0"/>
              </a:spcAft>
              <a:buClr>
                <a:schemeClr val="dk1"/>
              </a:buClr>
              <a:buSzPts val="1100"/>
              <a:buFont typeface="Arial"/>
              <a:buNone/>
            </a:pP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cList::~cList()	</a:t>
            </a: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t>	{ 						</a:t>
            </a:r>
            <a:r>
              <a:rPr lang="en-GB" sz="1800">
                <a:solidFill>
                  <a:srgbClr val="000000"/>
                </a:solidFill>
              </a:rPr>
              <a:t>// Running n times (n=Number of nodes)</a:t>
            </a: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void deleteList(Cnode *ptr);</a:t>
            </a:r>
            <a:endParaRPr sz="1800">
              <a:solidFill>
                <a:srgbClr val="000000"/>
              </a:solidFill>
            </a:endParaRPr>
          </a:p>
          <a:p>
            <a:pPr marL="0" lvl="0" indent="0" algn="l" rtl="0">
              <a:spcBef>
                <a:spcPts val="800"/>
              </a:spcBef>
              <a:spcAft>
                <a:spcPts val="0"/>
              </a:spcAft>
              <a:buClr>
                <a:schemeClr val="dk1"/>
              </a:buClr>
              <a:buSzPts val="1100"/>
              <a:buFont typeface="Arial"/>
              <a:buNone/>
            </a:pPr>
            <a:r>
              <a:rPr lang="en-GB" sz="1800">
                <a:solidFill>
                  <a:srgbClr val="000000"/>
                </a:solidFill>
              </a:rPr>
              <a:t>		deleteList(head);</a:t>
            </a:r>
            <a:endParaRPr sz="1800">
              <a:solidFill>
                <a:srgbClr val="000000"/>
              </a:solidFill>
            </a:endParaRPr>
          </a:p>
          <a:p>
            <a:pPr marL="0" lvl="0" indent="0" algn="l" rtl="0">
              <a:spcBef>
                <a:spcPts val="800"/>
              </a:spcBef>
              <a:spcAft>
                <a:spcPts val="0"/>
              </a:spcAft>
              <a:buNone/>
            </a:pPr>
            <a:r>
              <a:rPr lang="en-GB" sz="1800">
                <a:solidFill>
                  <a:srgbClr val="000000"/>
                </a:solidFill>
              </a:rPr>
              <a:t>	}</a:t>
            </a:r>
            <a:endParaRPr sz="1800">
              <a:solidFill>
                <a:srgbClr val="000000"/>
              </a:solidFill>
            </a:endParaRPr>
          </a:p>
          <a:p>
            <a:pPr marL="0" lvl="0" indent="0" algn="l" rtl="0">
              <a:spcBef>
                <a:spcPts val="800"/>
              </a:spcBef>
              <a:spcAft>
                <a:spcPts val="0"/>
              </a:spcAft>
              <a:buClr>
                <a:schemeClr val="dk1"/>
              </a:buClr>
              <a:buSzPts val="1100"/>
              <a:buFont typeface="Arial"/>
              <a:buNone/>
            </a:pPr>
            <a:endParaRPr sz="1800"/>
          </a:p>
          <a:p>
            <a:pPr marL="0" lvl="0" indent="0" algn="l" rtl="0">
              <a:spcBef>
                <a:spcPts val="8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body" idx="1"/>
          </p:nvPr>
        </p:nvSpPr>
        <p:spPr>
          <a:xfrm>
            <a:off x="764975" y="811500"/>
            <a:ext cx="7886700" cy="33996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GB" sz="3600">
                <a:solidFill>
                  <a:srgbClr val="000000"/>
                </a:solidFill>
              </a:rPr>
              <a:t>Functionality</a:t>
            </a:r>
            <a:endParaRPr sz="3600">
              <a:solidFill>
                <a:srgbClr val="000000"/>
              </a:solidFill>
            </a:endParaRPr>
          </a:p>
          <a:p>
            <a:pPr marL="0" lvl="0" indent="0" algn="l" rtl="0">
              <a:spcBef>
                <a:spcPts val="800"/>
              </a:spcBef>
              <a:spcAft>
                <a:spcPts val="0"/>
              </a:spcAft>
              <a:buNone/>
            </a:pPr>
            <a:r>
              <a:rPr lang="en-GB" sz="1800"/>
              <a:t>This function is working recursively and deleting all the nodes of the singly linked list .</a:t>
            </a:r>
            <a:endParaRPr sz="1800"/>
          </a:p>
          <a:p>
            <a:pPr marL="0" lvl="0" indent="0" algn="l" rtl="0">
              <a:spcBef>
                <a:spcPts val="800"/>
              </a:spcBef>
              <a:spcAft>
                <a:spcPts val="0"/>
              </a:spcAft>
              <a:buNone/>
            </a:pPr>
            <a:endParaRPr sz="1800"/>
          </a:p>
          <a:p>
            <a:pPr marL="0" lvl="0" indent="0" algn="ctr" rtl="0">
              <a:spcBef>
                <a:spcPts val="800"/>
              </a:spcBef>
              <a:spcAft>
                <a:spcPts val="0"/>
              </a:spcAft>
              <a:buNone/>
            </a:pPr>
            <a:r>
              <a:rPr lang="en-GB" sz="3600">
                <a:solidFill>
                  <a:srgbClr val="000000"/>
                </a:solidFill>
              </a:rPr>
              <a:t>Pre-Condition</a:t>
            </a:r>
            <a:endParaRPr sz="3600">
              <a:solidFill>
                <a:srgbClr val="000000"/>
              </a:solidFill>
            </a:endParaRPr>
          </a:p>
          <a:p>
            <a:pPr marL="0" lvl="0" indent="0" algn="l" rtl="0">
              <a:spcBef>
                <a:spcPts val="800"/>
              </a:spcBef>
              <a:spcAft>
                <a:spcPts val="0"/>
              </a:spcAft>
              <a:buNone/>
            </a:pPr>
            <a:r>
              <a:rPr lang="en-GB" sz="1800"/>
              <a:t>The list must not be empty </a:t>
            </a:r>
            <a:endParaRPr sz="1800"/>
          </a:p>
          <a:p>
            <a:pPr marL="0" lvl="0" indent="0" algn="l" rtl="0">
              <a:spcBef>
                <a:spcPts val="800"/>
              </a:spcBef>
              <a:spcAft>
                <a:spcPts val="0"/>
              </a:spcAft>
              <a:buNone/>
            </a:pPr>
            <a:endParaRPr sz="1800">
              <a:solidFill>
                <a:srgbClr val="000000"/>
              </a:solidFill>
              <a:latin typeface="Arial"/>
              <a:ea typeface="Arial"/>
              <a:cs typeface="Arial"/>
              <a:sym typeface="Arial"/>
            </a:endParaRPr>
          </a:p>
          <a:p>
            <a:pPr marL="0" lvl="0" indent="0" algn="l" rtl="0">
              <a:spcBef>
                <a:spcPts val="800"/>
              </a:spcBef>
              <a:spcAft>
                <a:spcPts val="0"/>
              </a:spcAft>
              <a:buNone/>
            </a:pPr>
            <a:r>
              <a:rPr lang="en-GB"/>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body" idx="1"/>
          </p:nvPr>
        </p:nvSpPr>
        <p:spPr>
          <a:xfrm>
            <a:off x="628650" y="399450"/>
            <a:ext cx="7886700" cy="28638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r>
              <a:rPr lang="en-GB" sz="3600"/>
              <a:t>Post-Condition</a:t>
            </a:r>
            <a:endParaRPr sz="3600"/>
          </a:p>
          <a:p>
            <a:pPr marL="0" lvl="0" indent="457200" algn="l" rtl="0">
              <a:spcBef>
                <a:spcPts val="800"/>
              </a:spcBef>
              <a:spcAft>
                <a:spcPts val="0"/>
              </a:spcAft>
              <a:buNone/>
            </a:pPr>
            <a:r>
              <a:rPr lang="en-GB" sz="1800"/>
              <a:t>Check if Linked List is empty.</a:t>
            </a:r>
            <a:endParaRPr sz="1800"/>
          </a:p>
          <a:p>
            <a:pPr marL="0" lvl="0" indent="0" algn="l" rtl="0">
              <a:spcBef>
                <a:spcPts val="800"/>
              </a:spcBef>
              <a:spcAft>
                <a:spcPts val="0"/>
              </a:spcAft>
              <a:buNone/>
            </a:pPr>
            <a:endParaRPr sz="1800"/>
          </a:p>
          <a:p>
            <a:pPr marL="0" lvl="0" indent="0" algn="ctr" rtl="0">
              <a:spcBef>
                <a:spcPts val="800"/>
              </a:spcBef>
              <a:spcAft>
                <a:spcPts val="0"/>
              </a:spcAft>
              <a:buNone/>
            </a:pPr>
            <a:r>
              <a:rPr lang="en-GB" sz="3600"/>
              <a:t>Output</a:t>
            </a:r>
            <a:endParaRPr sz="3600"/>
          </a:p>
          <a:p>
            <a:pPr marL="0" lvl="0" indent="0" algn="l" rtl="0">
              <a:spcBef>
                <a:spcPts val="800"/>
              </a:spcBef>
              <a:spcAft>
                <a:spcPts val="0"/>
              </a:spcAft>
              <a:buNone/>
            </a:pPr>
            <a:r>
              <a:rPr lang="en-GB" sz="1800" b="1"/>
              <a:t>	Linked List</a:t>
            </a:r>
            <a:r>
              <a:rPr lang="en-GB" sz="1800"/>
              <a:t> gets empty.</a:t>
            </a:r>
            <a:endParaRPr/>
          </a:p>
        </p:txBody>
      </p:sp>
      <p:pic>
        <p:nvPicPr>
          <p:cNvPr id="168" name="Google Shape;168;p31"/>
          <p:cNvPicPr preferRelativeResize="0"/>
          <p:nvPr/>
        </p:nvPicPr>
        <p:blipFill rotWithShape="1">
          <a:blip r:embed="rId3">
            <a:alphaModFix/>
          </a:blip>
          <a:srcRect l="-1380" r="28747" b="18400"/>
          <a:stretch/>
        </p:blipFill>
        <p:spPr>
          <a:xfrm>
            <a:off x="4572000" y="2504600"/>
            <a:ext cx="4250301" cy="2362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body" idx="1"/>
          </p:nvPr>
        </p:nvSpPr>
        <p:spPr>
          <a:xfrm>
            <a:off x="501588" y="940050"/>
            <a:ext cx="8140800" cy="3263400"/>
          </a:xfrm>
          <a:prstGeom prst="rect">
            <a:avLst/>
          </a:prstGeom>
        </p:spPr>
        <p:txBody>
          <a:bodyPr spcFirstLastPara="1" wrap="square" lIns="68575" tIns="68575" rIns="68575" bIns="68575" anchor="t" anchorCtr="0">
            <a:noAutofit/>
          </a:bodyPr>
          <a:lstStyle/>
          <a:p>
            <a:pPr marL="0" lvl="0" indent="457200" algn="ctr" rtl="0">
              <a:lnSpc>
                <a:spcPct val="100000"/>
              </a:lnSpc>
              <a:spcBef>
                <a:spcPts val="800"/>
              </a:spcBef>
              <a:spcAft>
                <a:spcPts val="0"/>
              </a:spcAft>
              <a:buNone/>
            </a:pPr>
            <a:r>
              <a:rPr lang="en-GB" sz="3600"/>
              <a:t>Time Complexity</a:t>
            </a:r>
            <a:endParaRPr sz="3600"/>
          </a:p>
          <a:p>
            <a:pPr marL="0" lvl="0" indent="0" algn="l" rtl="0">
              <a:lnSpc>
                <a:spcPct val="100000"/>
              </a:lnSpc>
              <a:spcBef>
                <a:spcPts val="800"/>
              </a:spcBef>
              <a:spcAft>
                <a:spcPts val="0"/>
              </a:spcAft>
              <a:buClr>
                <a:schemeClr val="dk1"/>
              </a:buClr>
              <a:buSzPts val="1100"/>
              <a:buFont typeface="Arial"/>
              <a:buNone/>
            </a:pPr>
            <a:endParaRPr>
              <a:solidFill>
                <a:schemeClr val="dk1"/>
              </a:solidFill>
              <a:latin typeface="Arial"/>
              <a:ea typeface="Arial"/>
              <a:cs typeface="Arial"/>
              <a:sym typeface="Arial"/>
            </a:endParaRPr>
          </a:p>
        </p:txBody>
      </p:sp>
      <p:graphicFrame>
        <p:nvGraphicFramePr>
          <p:cNvPr id="174" name="Google Shape;174;p32"/>
          <p:cNvGraphicFramePr/>
          <p:nvPr/>
        </p:nvGraphicFramePr>
        <p:xfrm>
          <a:off x="2030700" y="1983150"/>
          <a:ext cx="3000000" cy="3000000"/>
        </p:xfrm>
        <a:graphic>
          <a:graphicData uri="http://schemas.openxmlformats.org/drawingml/2006/table">
            <a:tbl>
              <a:tblPr>
                <a:noFill/>
                <a:tableStyleId>{AA17AC20-3D8E-46DE-BBD4-E1454F22E232}</a:tableStyleId>
              </a:tblPr>
              <a:tblGrid>
                <a:gridCol w="1819525"/>
                <a:gridCol w="1819525"/>
                <a:gridCol w="1819525"/>
              </a:tblGrid>
              <a:tr h="588600">
                <a:tc>
                  <a:txBody>
                    <a:bodyPr/>
                    <a:lstStyle/>
                    <a:p>
                      <a:pPr marL="0" lvl="0" indent="0" algn="l" rtl="0">
                        <a:spcBef>
                          <a:spcPts val="0"/>
                        </a:spcBef>
                        <a:spcAft>
                          <a:spcPts val="0"/>
                        </a:spcAft>
                        <a:buNone/>
                      </a:pPr>
                      <a:r>
                        <a:rPr lang="en-GB" sz="1800" b="1">
                          <a:solidFill>
                            <a:schemeClr val="dk1"/>
                          </a:solidFill>
                          <a:latin typeface="Libre Baskerville"/>
                          <a:ea typeface="Libre Baskerville"/>
                          <a:cs typeface="Libre Baskerville"/>
                          <a:sym typeface="Libre Baskerville"/>
                        </a:rPr>
                        <a:t>Worst Case</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GB" sz="1800" b="1">
                          <a:latin typeface="Libre Baskerville"/>
                          <a:ea typeface="Libre Baskerville"/>
                          <a:cs typeface="Libre Baskerville"/>
                          <a:sym typeface="Libre Baskerville"/>
                        </a:rPr>
                        <a:t>Average case</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GB" sz="1800" b="1">
                          <a:solidFill>
                            <a:schemeClr val="dk1"/>
                          </a:solidFill>
                          <a:latin typeface="Libre Baskerville"/>
                          <a:ea typeface="Libre Baskerville"/>
                          <a:cs typeface="Libre Baskerville"/>
                          <a:sym typeface="Libre Baskerville"/>
                        </a:rPr>
                        <a:t>Best Case</a:t>
                      </a:r>
                      <a:endParaRPr sz="1800" b="1">
                        <a:latin typeface="Libre Baskerville"/>
                        <a:ea typeface="Libre Baskerville"/>
                        <a:cs typeface="Libre Baskerville"/>
                        <a:sym typeface="Libre Baskerville"/>
                      </a:endParaRPr>
                    </a:p>
                  </a:txBody>
                  <a:tcPr marL="91425" marR="91425" marT="91425" marB="91425"/>
                </a:tc>
              </a:tr>
              <a:tr h="588600">
                <a:tc>
                  <a:txBody>
                    <a:bodyPr/>
                    <a:lstStyle/>
                    <a:p>
                      <a:pPr marL="0" lvl="0" indent="0" algn="l" rtl="0">
                        <a:spcBef>
                          <a:spcPts val="0"/>
                        </a:spcBef>
                        <a:spcAft>
                          <a:spcPts val="0"/>
                        </a:spcAft>
                        <a:buNone/>
                      </a:pPr>
                      <a:r>
                        <a:rPr lang="en-GB" b="1">
                          <a:latin typeface="Libre Baskerville"/>
                          <a:ea typeface="Libre Baskerville"/>
                          <a:cs typeface="Libre Baskerville"/>
                          <a:sym typeface="Libre Baskerville"/>
                        </a:rPr>
                        <a:t>O(n)</a:t>
                      </a:r>
                      <a:endParaRPr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GB" b="1">
                          <a:solidFill>
                            <a:srgbClr val="222222"/>
                          </a:solidFill>
                          <a:latin typeface="Libre Baskerville"/>
                          <a:ea typeface="Libre Baskerville"/>
                          <a:cs typeface="Libre Baskerville"/>
                          <a:sym typeface="Libre Baskerville"/>
                        </a:rPr>
                        <a:t>Θ</a:t>
                      </a:r>
                      <a:r>
                        <a:rPr lang="en-GB" b="1">
                          <a:latin typeface="Libre Baskerville"/>
                          <a:ea typeface="Libre Baskerville"/>
                          <a:cs typeface="Libre Baskerville"/>
                          <a:sym typeface="Libre Baskerville"/>
                        </a:rPr>
                        <a:t>(n)</a:t>
                      </a:r>
                      <a:endParaRPr b="1">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GB" b="1">
                          <a:solidFill>
                            <a:srgbClr val="222222"/>
                          </a:solidFill>
                          <a:latin typeface="Libre Baskerville"/>
                          <a:ea typeface="Libre Baskerville"/>
                          <a:cs typeface="Libre Baskerville"/>
                          <a:sym typeface="Libre Baskerville"/>
                        </a:rPr>
                        <a:t>Ω</a:t>
                      </a:r>
                      <a:r>
                        <a:rPr lang="en-GB" b="1">
                          <a:solidFill>
                            <a:schemeClr val="dk1"/>
                          </a:solidFill>
                          <a:latin typeface="Libre Baskerville"/>
                          <a:ea typeface="Libre Baskerville"/>
                          <a:cs typeface="Libre Baskerville"/>
                          <a:sym typeface="Libre Baskerville"/>
                        </a:rPr>
                        <a:t>(1)</a:t>
                      </a:r>
                      <a:endParaRPr b="1">
                        <a:latin typeface="Libre Baskerville"/>
                        <a:ea typeface="Libre Baskerville"/>
                        <a:cs typeface="Libre Baskerville"/>
                        <a:sym typeface="Libre Baskerville"/>
                      </a:endParaRPr>
                    </a:p>
                  </a:txBody>
                  <a:tcPr marL="91425" marR="91425" marT="91425" marB="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Copy Constructor</a:t>
            </a:r>
            <a:endParaRPr sz="3600" b="1">
              <a:latin typeface="Libre Baskerville"/>
              <a:ea typeface="Libre Baskerville"/>
              <a:cs typeface="Libre Baskerville"/>
              <a:sym typeface="Libre Baskerville"/>
            </a:endParaRPr>
          </a:p>
        </p:txBody>
      </p:sp>
      <p:sp>
        <p:nvSpPr>
          <p:cNvPr id="180" name="Google Shape;180;p33"/>
          <p:cNvSpPr txBox="1">
            <a:spLocks noGrp="1"/>
          </p:cNvSpPr>
          <p:nvPr>
            <p:ph type="body" idx="1"/>
          </p:nvPr>
        </p:nvSpPr>
        <p:spPr>
          <a:xfrm>
            <a:off x="628650" y="1268050"/>
            <a:ext cx="3943200" cy="34485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sz="1800"/>
              <a:t>	//COPY CONSTRUCTOR</a:t>
            </a:r>
            <a:endParaRPr sz="1800"/>
          </a:p>
          <a:p>
            <a:pPr marL="0" lvl="0" indent="0" algn="l" rtl="0">
              <a:spcBef>
                <a:spcPts val="800"/>
              </a:spcBef>
              <a:spcAft>
                <a:spcPts val="0"/>
              </a:spcAft>
              <a:buClr>
                <a:schemeClr val="dk1"/>
              </a:buClr>
              <a:buSzPts val="1100"/>
              <a:buFont typeface="Arial"/>
              <a:buNone/>
            </a:pPr>
            <a:r>
              <a:rPr lang="en-GB" sz="1800"/>
              <a:t>	Clist::Clist(const Clist &amp;src) :head(src.head), count(src.count)</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if (count &gt; 0)</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Cnode *ptr, *dptr;</a:t>
            </a:r>
            <a:endParaRPr sz="1800"/>
          </a:p>
          <a:p>
            <a:pPr marL="0" lvl="0" indent="0" algn="l" rtl="0">
              <a:spcBef>
                <a:spcPts val="800"/>
              </a:spcBef>
              <a:spcAft>
                <a:spcPts val="0"/>
              </a:spcAft>
              <a:buClr>
                <a:schemeClr val="dk1"/>
              </a:buClr>
              <a:buSzPts val="1100"/>
              <a:buFont typeface="Arial"/>
              <a:buNone/>
            </a:pPr>
            <a:r>
              <a:rPr lang="en-GB" sz="1800"/>
              <a:t>			dptr = head = new Cnode(*src.head);</a:t>
            </a:r>
            <a:endParaRPr sz="1800"/>
          </a:p>
          <a:p>
            <a:pPr marL="0" lvl="0" indent="0" algn="l" rtl="0">
              <a:spcBef>
                <a:spcPts val="800"/>
              </a:spcBef>
              <a:spcAft>
                <a:spcPts val="0"/>
              </a:spcAft>
              <a:buClr>
                <a:schemeClr val="dk1"/>
              </a:buClr>
              <a:buSzPts val="1100"/>
              <a:buFont typeface="Arial"/>
              <a:buNone/>
            </a:pPr>
            <a:r>
              <a:rPr lang="en-GB" sz="1800"/>
              <a:t>			</a:t>
            </a:r>
            <a:endParaRPr sz="1800"/>
          </a:p>
        </p:txBody>
      </p:sp>
      <p:sp>
        <p:nvSpPr>
          <p:cNvPr id="181" name="Google Shape;181;p33"/>
          <p:cNvSpPr txBox="1"/>
          <p:nvPr/>
        </p:nvSpPr>
        <p:spPr>
          <a:xfrm>
            <a:off x="4796475" y="1097625"/>
            <a:ext cx="4052700" cy="3172800"/>
          </a:xfrm>
          <a:prstGeom prst="rect">
            <a:avLst/>
          </a:prstGeom>
          <a:noFill/>
          <a:ln>
            <a:noFill/>
          </a:ln>
        </p:spPr>
        <p:txBody>
          <a:bodyPr spcFirstLastPara="1" wrap="square" lIns="91425" tIns="91425" rIns="91425" bIns="91425" anchor="t" anchorCtr="0">
            <a:noAutofit/>
          </a:bodyPr>
          <a:lstStyle/>
          <a:p>
            <a:pPr marL="91440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ptr = head-&gt;next;</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		for (int i = 1; i &lt; count; ++i)</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	{</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		dptr-&gt;next = new Cnode(*ptr);</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		dptr = dptr-&gt;next;</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		ptr = ptr-&gt;next;</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		}</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		dptr-&gt;next = NULL;</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r>
              <a:rPr lang="en-GB" sz="1800">
                <a:solidFill>
                  <a:schemeClr val="dk1"/>
                </a:solidFill>
                <a:latin typeface="Libre Baskerville"/>
                <a:ea typeface="Libre Baskerville"/>
                <a:cs typeface="Libre Baskerville"/>
                <a:sym typeface="Libre Baskerville"/>
              </a:rPr>
              <a:t>		}	}</a:t>
            </a:r>
            <a:endParaRPr sz="1800">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Clr>
                <a:schemeClr val="dk1"/>
              </a:buClr>
              <a:buSzPts val="1100"/>
              <a:buFont typeface="Arial"/>
              <a:buNone/>
            </a:pPr>
            <a:endParaRPr sz="18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endParaRPr sz="1800">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574925" y="858894"/>
            <a:ext cx="7886700" cy="3263400"/>
          </a:xfrm>
          <a:prstGeom prst="rect">
            <a:avLst/>
          </a:prstGeom>
        </p:spPr>
        <p:txBody>
          <a:bodyPr spcFirstLastPara="1" wrap="square" lIns="68575" tIns="68575" rIns="68575" bIns="68575" anchor="t" anchorCtr="0">
            <a:noAutofit/>
          </a:bodyPr>
          <a:lstStyle/>
          <a:p>
            <a:pPr marL="0" lvl="0" indent="0" algn="ctr" rtl="0">
              <a:spcBef>
                <a:spcPts val="800"/>
              </a:spcBef>
              <a:spcAft>
                <a:spcPts val="0"/>
              </a:spcAft>
              <a:buNone/>
            </a:pPr>
            <a:endParaRPr>
              <a:latin typeface="Arial"/>
              <a:ea typeface="Arial"/>
              <a:cs typeface="Arial"/>
              <a:sym typeface="Arial"/>
            </a:endParaRPr>
          </a:p>
          <a:p>
            <a:pPr marL="0" lvl="0" indent="0" algn="ctr" rtl="0">
              <a:spcBef>
                <a:spcPts val="800"/>
              </a:spcBef>
              <a:spcAft>
                <a:spcPts val="0"/>
              </a:spcAft>
              <a:buNone/>
            </a:pPr>
            <a:endParaRPr>
              <a:latin typeface="Arial"/>
              <a:ea typeface="Arial"/>
              <a:cs typeface="Arial"/>
              <a:sym typeface="Arial"/>
            </a:endParaRPr>
          </a:p>
          <a:p>
            <a:pPr marL="0" lvl="0" indent="0" algn="ctr" rtl="0">
              <a:spcBef>
                <a:spcPts val="800"/>
              </a:spcBef>
              <a:spcAft>
                <a:spcPts val="0"/>
              </a:spcAft>
              <a:buNone/>
            </a:pPr>
            <a:endParaRPr>
              <a:latin typeface="Arial"/>
              <a:ea typeface="Arial"/>
              <a:cs typeface="Arial"/>
              <a:sym typeface="Arial"/>
            </a:endParaRPr>
          </a:p>
          <a:p>
            <a:pPr marL="0" lvl="0" indent="0" algn="ctr" rtl="0">
              <a:spcBef>
                <a:spcPts val="800"/>
              </a:spcBef>
              <a:spcAft>
                <a:spcPts val="0"/>
              </a:spcAft>
              <a:buNone/>
            </a:pPr>
            <a:r>
              <a:rPr lang="en-GB">
                <a:latin typeface="Arial"/>
                <a:ea typeface="Arial"/>
                <a:cs typeface="Arial"/>
                <a:sym typeface="Arial"/>
              </a:rPr>
              <a:t>Implementation of all Linked List related Functions and finding Time Complexity of each function.</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body" idx="1"/>
          </p:nvPr>
        </p:nvSpPr>
        <p:spPr>
          <a:xfrm>
            <a:off x="839325" y="3529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b="1">
                <a:solidFill>
                  <a:srgbClr val="000000"/>
                </a:solidFill>
              </a:rPr>
              <a:t>Functionality:</a:t>
            </a:r>
            <a:endParaRPr b="1">
              <a:solidFill>
                <a:srgbClr val="000000"/>
              </a:solidFill>
            </a:endParaRPr>
          </a:p>
          <a:p>
            <a:pPr marL="0" lvl="0" indent="0" algn="l" rtl="0">
              <a:spcBef>
                <a:spcPts val="800"/>
              </a:spcBef>
              <a:spcAft>
                <a:spcPts val="0"/>
              </a:spcAft>
              <a:buNone/>
            </a:pPr>
            <a:r>
              <a:rPr lang="en-GB"/>
              <a:t>	This function is working such that it is copying one list into the other.</a:t>
            </a:r>
            <a:endParaRPr/>
          </a:p>
          <a:p>
            <a:pPr marL="0" lvl="0" indent="0" algn="l" rtl="0">
              <a:spcBef>
                <a:spcPts val="800"/>
              </a:spcBef>
              <a:spcAft>
                <a:spcPts val="0"/>
              </a:spcAft>
              <a:buNone/>
            </a:pPr>
            <a:r>
              <a:rPr lang="en-GB" b="1">
                <a:solidFill>
                  <a:srgbClr val="000000"/>
                </a:solidFill>
              </a:rPr>
              <a:t>Pre-conditions:</a:t>
            </a:r>
            <a:endParaRPr b="1">
              <a:solidFill>
                <a:srgbClr val="000000"/>
              </a:solidFill>
            </a:endParaRPr>
          </a:p>
          <a:p>
            <a:pPr marL="457200" lvl="0" indent="-361950" algn="l" rtl="0">
              <a:spcBef>
                <a:spcPts val="800"/>
              </a:spcBef>
              <a:spcAft>
                <a:spcPts val="0"/>
              </a:spcAft>
              <a:buSzPts val="2100"/>
              <a:buFont typeface="Libre Baskerville"/>
              <a:buChar char="•"/>
            </a:pPr>
            <a:r>
              <a:rPr lang="en-GB"/>
              <a:t>Passed argument must be of same class.</a:t>
            </a:r>
            <a:endParaRPr b="1">
              <a:solidFill>
                <a:srgbClr val="000000"/>
              </a:solidFill>
            </a:endParaRPr>
          </a:p>
          <a:p>
            <a:pPr marL="457200" lvl="0" indent="-361950" algn="l" rtl="0">
              <a:spcBef>
                <a:spcPts val="0"/>
              </a:spcBef>
              <a:spcAft>
                <a:spcPts val="0"/>
              </a:spcAft>
              <a:buClr>
                <a:srgbClr val="000000"/>
              </a:buClr>
              <a:buSzPts val="2100"/>
              <a:buFont typeface="Arial"/>
              <a:buChar char="•"/>
            </a:pPr>
            <a:r>
              <a:rPr lang="en-GB">
                <a:solidFill>
                  <a:srgbClr val="000000"/>
                </a:solidFill>
              </a:rPr>
              <a:t>Argument should be passed by </a:t>
            </a:r>
            <a:r>
              <a:rPr lang="en-GB" b="1">
                <a:solidFill>
                  <a:srgbClr val="000000"/>
                </a:solidFill>
              </a:rPr>
              <a:t>reference</a:t>
            </a:r>
            <a:r>
              <a:rPr lang="en-GB">
                <a:solidFill>
                  <a:srgbClr val="000000"/>
                </a:solidFill>
              </a:rPr>
              <a:t>.</a:t>
            </a:r>
            <a:endParaRPr>
              <a:solidFill>
                <a:srgbClr val="000000"/>
              </a:solidFill>
            </a:endParaRPr>
          </a:p>
          <a:p>
            <a:pPr marL="457200" lvl="0" indent="-361950" algn="l" rtl="0">
              <a:spcBef>
                <a:spcPts val="0"/>
              </a:spcBef>
              <a:spcAft>
                <a:spcPts val="0"/>
              </a:spcAft>
              <a:buSzPts val="2100"/>
              <a:buFont typeface="Arial"/>
              <a:buChar char="•"/>
            </a:pPr>
            <a:r>
              <a:rPr lang="en-GB"/>
              <a:t>The list must not be </a:t>
            </a:r>
            <a:r>
              <a:rPr lang="en-GB" b="1"/>
              <a:t>empty</a:t>
            </a:r>
            <a:r>
              <a:rPr lang="en-GB"/>
              <a:t> </a:t>
            </a:r>
            <a:endParaRPr/>
          </a:p>
          <a:p>
            <a:pPr marL="457200" lvl="0" indent="-361950" algn="l" rtl="0">
              <a:spcBef>
                <a:spcPts val="0"/>
              </a:spcBef>
              <a:spcAft>
                <a:spcPts val="0"/>
              </a:spcAft>
              <a:buSzPts val="2100"/>
              <a:buFont typeface="Arial"/>
              <a:buChar char="•"/>
            </a:pPr>
            <a:r>
              <a:rPr lang="en-GB"/>
              <a:t>Argument should be passed by </a:t>
            </a:r>
            <a:r>
              <a:rPr lang="en-GB" b="1"/>
              <a:t>const</a:t>
            </a:r>
            <a:r>
              <a:rPr lang="en-GB"/>
              <a:t>.</a:t>
            </a:r>
            <a:endParaRPr/>
          </a:p>
          <a:p>
            <a:pPr marL="0" lvl="0" indent="0" algn="l" rtl="0">
              <a:spcBef>
                <a:spcPts val="800"/>
              </a:spcBef>
              <a:spcAft>
                <a:spcPts val="0"/>
              </a:spcAft>
              <a:buNone/>
            </a:pPr>
            <a:r>
              <a:rPr lang="en-GB" b="1">
                <a:solidFill>
                  <a:srgbClr val="000000"/>
                </a:solidFill>
              </a:rPr>
              <a:t>Post-condition:</a:t>
            </a:r>
            <a:endParaRPr b="1">
              <a:solidFill>
                <a:srgbClr val="000000"/>
              </a:solidFill>
            </a:endParaRPr>
          </a:p>
          <a:p>
            <a:pPr marL="0" lvl="0" indent="0" algn="l" rtl="0">
              <a:spcBef>
                <a:spcPts val="800"/>
              </a:spcBef>
              <a:spcAft>
                <a:spcPts val="0"/>
              </a:spcAft>
              <a:buNone/>
            </a:pPr>
            <a:r>
              <a:rPr lang="en-GB"/>
              <a:t>	Check if the other object has copied items or not.</a:t>
            </a:r>
            <a:endParaRPr/>
          </a:p>
          <a:p>
            <a:pPr marL="0" lvl="0" indent="0" algn="l" rtl="0">
              <a:spcBef>
                <a:spcPts val="800"/>
              </a:spcBef>
              <a:spcAft>
                <a:spcPts val="0"/>
              </a:spcAft>
              <a:buNone/>
            </a:pPr>
            <a:r>
              <a:rPr lang="en-GB" b="1">
                <a:solidFill>
                  <a:srgbClr val="000000"/>
                </a:solidFill>
              </a:rPr>
              <a:t>Output:</a:t>
            </a:r>
            <a:endParaRPr b="1">
              <a:solidFill>
                <a:srgbClr val="000000"/>
              </a:solidFill>
            </a:endParaRPr>
          </a:p>
          <a:p>
            <a:pPr marL="0" lvl="0" indent="0" algn="l" rtl="0">
              <a:spcBef>
                <a:spcPts val="800"/>
              </a:spcBef>
              <a:spcAft>
                <a:spcPts val="0"/>
              </a:spcAft>
              <a:buNone/>
            </a:pPr>
            <a:r>
              <a:rPr lang="en-GB" b="1">
                <a:solidFill>
                  <a:srgbClr val="000000"/>
                </a:solidFill>
              </a:rPr>
              <a:t>	</a:t>
            </a:r>
            <a:r>
              <a:rPr lang="en-GB">
                <a:solidFill>
                  <a:srgbClr val="000000"/>
                </a:solidFill>
              </a:rPr>
              <a:t>Nodes of one object are copied into the other object</a:t>
            </a:r>
            <a:endParaRPr>
              <a:solidFill>
                <a:srgbClr val="000000"/>
              </a:solidFill>
            </a:endParaRPr>
          </a:p>
          <a:p>
            <a:pPr marL="0" lvl="0" indent="0" algn="l" rtl="0">
              <a:spcBef>
                <a:spcPts val="800"/>
              </a:spcBef>
              <a:spcAft>
                <a:spcPts val="0"/>
              </a:spcAft>
              <a:buNone/>
            </a:pPr>
            <a:r>
              <a:rPr lang="en-GB"/>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body" idx="1"/>
          </p:nvPr>
        </p:nvSpPr>
        <p:spPr>
          <a:xfrm>
            <a:off x="839350" y="427269"/>
            <a:ext cx="7886700" cy="3263400"/>
          </a:xfrm>
          <a:prstGeom prst="rect">
            <a:avLst/>
          </a:prstGeom>
        </p:spPr>
        <p:txBody>
          <a:bodyPr spcFirstLastPara="1" wrap="square" lIns="68575" tIns="68575" rIns="68575" bIns="68575" anchor="t" anchorCtr="0">
            <a:noAutofit/>
          </a:bodyPr>
          <a:lstStyle/>
          <a:p>
            <a:pPr marL="0" lvl="0" indent="0" algn="l" rtl="0">
              <a:lnSpc>
                <a:spcPct val="100000"/>
              </a:lnSpc>
              <a:spcBef>
                <a:spcPts val="800"/>
              </a:spcBef>
              <a:spcAft>
                <a:spcPts val="0"/>
              </a:spcAft>
              <a:buClr>
                <a:schemeClr val="dk1"/>
              </a:buClr>
              <a:buSzPts val="1100"/>
              <a:buFont typeface="Arial"/>
              <a:buNone/>
            </a:pPr>
            <a:r>
              <a:rPr lang="en-GB" b="1">
                <a:solidFill>
                  <a:schemeClr val="dk1"/>
                </a:solidFill>
              </a:rPr>
              <a:t>Big Os:</a:t>
            </a:r>
            <a:endParaRPr b="1">
              <a:solidFill>
                <a:schemeClr val="dk1"/>
              </a:solidFill>
            </a:endParaRPr>
          </a:p>
          <a:p>
            <a:pPr marL="0" lvl="0" indent="0" algn="l" rtl="0">
              <a:lnSpc>
                <a:spcPct val="100000"/>
              </a:lnSpc>
              <a:spcBef>
                <a:spcPts val="800"/>
              </a:spcBef>
              <a:spcAft>
                <a:spcPts val="0"/>
              </a:spcAft>
              <a:buClr>
                <a:schemeClr val="dk1"/>
              </a:buClr>
              <a:buSzPts val="1100"/>
              <a:buFont typeface="Arial"/>
              <a:buNone/>
            </a:pPr>
            <a:endParaRPr b="1">
              <a:solidFill>
                <a:schemeClr val="dk1"/>
              </a:solidFill>
            </a:endParaRPr>
          </a:p>
          <a:p>
            <a:pPr marL="0" lvl="0" indent="457200" algn="l" rtl="0">
              <a:lnSpc>
                <a:spcPct val="100000"/>
              </a:lnSpc>
              <a:spcBef>
                <a:spcPts val="800"/>
              </a:spcBef>
              <a:spcAft>
                <a:spcPts val="0"/>
              </a:spcAft>
              <a:buClr>
                <a:schemeClr val="dk1"/>
              </a:buClr>
              <a:buSzPts val="1100"/>
              <a:buFont typeface="Arial"/>
              <a:buNone/>
            </a:pPr>
            <a:r>
              <a:rPr lang="en-GB">
                <a:solidFill>
                  <a:schemeClr val="dk1"/>
                </a:solidFill>
              </a:rPr>
              <a:t>Best case: O(1)</a:t>
            </a:r>
            <a:endParaRPr>
              <a:solidFill>
                <a:schemeClr val="dk1"/>
              </a:solidFill>
            </a:endParaRPr>
          </a:p>
          <a:p>
            <a:pPr marL="0" lvl="0" indent="457200" algn="l" rtl="0">
              <a:lnSpc>
                <a:spcPct val="100000"/>
              </a:lnSpc>
              <a:spcBef>
                <a:spcPts val="800"/>
              </a:spcBef>
              <a:spcAft>
                <a:spcPts val="0"/>
              </a:spcAft>
              <a:buClr>
                <a:schemeClr val="dk1"/>
              </a:buClr>
              <a:buSzPts val="1100"/>
              <a:buFont typeface="Arial"/>
              <a:buNone/>
            </a:pPr>
            <a:r>
              <a:rPr lang="en-GB">
                <a:solidFill>
                  <a:schemeClr val="dk1"/>
                </a:solidFill>
              </a:rPr>
              <a:t>Average case: O(n)</a:t>
            </a:r>
            <a:endParaRPr>
              <a:solidFill>
                <a:schemeClr val="dk1"/>
              </a:solidFill>
            </a:endParaRPr>
          </a:p>
          <a:p>
            <a:pPr marL="0" lvl="0" indent="457200" algn="l" rtl="0">
              <a:lnSpc>
                <a:spcPct val="100000"/>
              </a:lnSpc>
              <a:spcBef>
                <a:spcPts val="800"/>
              </a:spcBef>
              <a:spcAft>
                <a:spcPts val="0"/>
              </a:spcAft>
              <a:buNone/>
            </a:pPr>
            <a:r>
              <a:rPr lang="en-GB">
                <a:solidFill>
                  <a:schemeClr val="dk1"/>
                </a:solidFill>
              </a:rPr>
              <a:t>Worst case:O(n)</a:t>
            </a:r>
            <a:endParaRPr>
              <a:solidFill>
                <a:schemeClr val="dk1"/>
              </a:solidFill>
            </a:endParaRPr>
          </a:p>
          <a:p>
            <a:pPr marL="0" lvl="0" indent="457200" algn="l" rtl="0">
              <a:lnSpc>
                <a:spcPct val="100000"/>
              </a:lnSpc>
              <a:spcBef>
                <a:spcPts val="800"/>
              </a:spcBef>
              <a:spcAft>
                <a:spcPts val="0"/>
              </a:spcAft>
              <a:buNone/>
            </a:pPr>
            <a:endParaRPr>
              <a:solidFill>
                <a:schemeClr val="dk1"/>
              </a:solidFill>
            </a:endParaRPr>
          </a:p>
          <a:p>
            <a:pPr marL="0" lvl="0" indent="0" algn="l" rtl="0">
              <a:lnSpc>
                <a:spcPct val="100000"/>
              </a:lnSpc>
              <a:spcBef>
                <a:spcPts val="800"/>
              </a:spcBef>
              <a:spcAft>
                <a:spcPts val="0"/>
              </a:spcAft>
              <a:buNone/>
            </a:pPr>
            <a:r>
              <a:rPr lang="en-GB" b="1">
                <a:solidFill>
                  <a:schemeClr val="dk1"/>
                </a:solidFill>
              </a:rPr>
              <a:t>Limitations:</a:t>
            </a:r>
            <a:endParaRPr b="1">
              <a:solidFill>
                <a:schemeClr val="dk1"/>
              </a:solidFill>
            </a:endParaRPr>
          </a:p>
          <a:p>
            <a:pPr marL="0" lvl="0" indent="0" algn="l" rtl="0">
              <a:lnSpc>
                <a:spcPct val="100000"/>
              </a:lnSpc>
              <a:spcBef>
                <a:spcPts val="800"/>
              </a:spcBef>
              <a:spcAft>
                <a:spcPts val="0"/>
              </a:spcAft>
              <a:buNone/>
            </a:pPr>
            <a:endParaRPr b="1">
              <a:solidFill>
                <a:schemeClr val="dk1"/>
              </a:solidFill>
            </a:endParaRPr>
          </a:p>
          <a:p>
            <a:pPr marL="0" lvl="0" indent="0" algn="l" rtl="0">
              <a:lnSpc>
                <a:spcPct val="100000"/>
              </a:lnSpc>
              <a:spcBef>
                <a:spcPts val="800"/>
              </a:spcBef>
              <a:spcAft>
                <a:spcPts val="0"/>
              </a:spcAft>
              <a:buClr>
                <a:schemeClr val="dk1"/>
              </a:buClr>
              <a:buSzPts val="1100"/>
              <a:buFont typeface="Arial"/>
              <a:buNone/>
            </a:pPr>
            <a:r>
              <a:rPr lang="en-GB" b="1">
                <a:solidFill>
                  <a:schemeClr val="dk1"/>
                </a:solidFill>
              </a:rPr>
              <a:t>	</a:t>
            </a:r>
            <a:r>
              <a:rPr lang="en-GB">
                <a:solidFill>
                  <a:schemeClr val="dk1"/>
                </a:solidFill>
              </a:rPr>
              <a:t>This algorith</a:t>
            </a:r>
            <a:r>
              <a:rPr lang="en-GB">
                <a:solidFill>
                  <a:schemeClr val="dk1"/>
                </a:solidFill>
                <a:latin typeface="Arial"/>
                <a:ea typeface="Arial"/>
                <a:cs typeface="Arial"/>
                <a:sym typeface="Arial"/>
              </a:rPr>
              <a:t>m will only work if the list is not empty </a:t>
            </a:r>
            <a:endParaRPr>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b="1">
                <a:latin typeface="Libre Baskerville"/>
                <a:ea typeface="Libre Baskerville"/>
                <a:cs typeface="Libre Baskerville"/>
                <a:sym typeface="Libre Baskerville"/>
              </a:rPr>
              <a:t>Insertion </a:t>
            </a:r>
            <a:endParaRPr b="1">
              <a:latin typeface="Libre Baskerville"/>
              <a:ea typeface="Libre Baskerville"/>
              <a:cs typeface="Libre Baskerville"/>
              <a:sym typeface="Libre Baskerville"/>
            </a:endParaRPr>
          </a:p>
        </p:txBody>
      </p:sp>
      <p:sp>
        <p:nvSpPr>
          <p:cNvPr id="197" name="Google Shape;197;p36"/>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50000"/>
              </a:lnSpc>
              <a:spcBef>
                <a:spcPts val="800"/>
              </a:spcBef>
              <a:spcAft>
                <a:spcPts val="0"/>
              </a:spcAft>
              <a:buClr>
                <a:schemeClr val="dk1"/>
              </a:buClr>
              <a:buSzPts val="1100"/>
              <a:buFont typeface="Arial"/>
              <a:buNone/>
            </a:pPr>
            <a:r>
              <a:rPr lang="en-GB"/>
              <a:t>Inserts a given data at a specified position. Following are the ways a node can be inserted.</a:t>
            </a:r>
            <a:endParaRPr/>
          </a:p>
          <a:p>
            <a:pPr marL="457200" lvl="0" indent="-361950" algn="l" rtl="0">
              <a:lnSpc>
                <a:spcPct val="150000"/>
              </a:lnSpc>
              <a:spcBef>
                <a:spcPts val="800"/>
              </a:spcBef>
              <a:spcAft>
                <a:spcPts val="0"/>
              </a:spcAft>
              <a:buSzPts val="2100"/>
              <a:buFont typeface="Libre Baskerville"/>
              <a:buChar char="•"/>
            </a:pPr>
            <a:r>
              <a:rPr lang="en-GB"/>
              <a:t>A node can be inserted in three ways</a:t>
            </a:r>
            <a:endParaRPr/>
          </a:p>
          <a:p>
            <a:pPr marL="457200" lvl="0" indent="-361950" algn="l" rtl="0">
              <a:lnSpc>
                <a:spcPct val="150000"/>
              </a:lnSpc>
              <a:spcBef>
                <a:spcPts val="0"/>
              </a:spcBef>
              <a:spcAft>
                <a:spcPts val="0"/>
              </a:spcAft>
              <a:buSzPts val="2100"/>
              <a:buFont typeface="Libre Baskerville"/>
              <a:buAutoNum type="arabicPeriod"/>
            </a:pPr>
            <a:r>
              <a:rPr lang="en-GB"/>
              <a:t>At the front of the linked list</a:t>
            </a:r>
            <a:endParaRPr/>
          </a:p>
          <a:p>
            <a:pPr marL="457200" lvl="0" indent="-361950" algn="l" rtl="0">
              <a:lnSpc>
                <a:spcPct val="150000"/>
              </a:lnSpc>
              <a:spcBef>
                <a:spcPts val="0"/>
              </a:spcBef>
              <a:spcAft>
                <a:spcPts val="0"/>
              </a:spcAft>
              <a:buSzPts val="2100"/>
              <a:buFont typeface="Libre Baskerville"/>
              <a:buAutoNum type="arabicPeriod"/>
            </a:pPr>
            <a:r>
              <a:rPr lang="en-GB"/>
              <a:t>After a given node</a:t>
            </a:r>
            <a:endParaRPr/>
          </a:p>
          <a:p>
            <a:pPr marL="457200" lvl="0" indent="-361950" algn="l" rtl="0">
              <a:lnSpc>
                <a:spcPct val="150000"/>
              </a:lnSpc>
              <a:spcBef>
                <a:spcPts val="0"/>
              </a:spcBef>
              <a:spcAft>
                <a:spcPts val="0"/>
              </a:spcAft>
              <a:buSzPts val="2100"/>
              <a:buFont typeface="Libre Baskerville"/>
              <a:buAutoNum type="arabicPeriod"/>
            </a:pPr>
            <a:r>
              <a:rPr lang="en-GB"/>
              <a:t>At the end of the linked list</a:t>
            </a:r>
            <a:endParaRPr/>
          </a:p>
          <a:p>
            <a:pPr marL="0" lvl="0" indent="0" algn="l" rtl="0">
              <a:spcBef>
                <a:spcPts val="800"/>
              </a:spcBef>
              <a:spcAft>
                <a:spcPts val="0"/>
              </a:spcAft>
              <a:buClr>
                <a:schemeClr val="dk1"/>
              </a:buClr>
              <a:buSzPts val="1100"/>
              <a:buFont typeface="Arial"/>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628650" y="273849"/>
            <a:ext cx="7886700" cy="8676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Code</a:t>
            </a:r>
            <a:endParaRPr sz="3600" b="1">
              <a:latin typeface="Libre Baskerville"/>
              <a:ea typeface="Libre Baskerville"/>
              <a:cs typeface="Libre Baskerville"/>
              <a:sym typeface="Libre Baskerville"/>
            </a:endParaRPr>
          </a:p>
        </p:txBody>
      </p:sp>
      <p:sp>
        <p:nvSpPr>
          <p:cNvPr id="203" name="Google Shape;203;p37"/>
          <p:cNvSpPr txBox="1">
            <a:spLocks noGrp="1"/>
          </p:cNvSpPr>
          <p:nvPr>
            <p:ph type="body" idx="1"/>
          </p:nvPr>
        </p:nvSpPr>
        <p:spPr>
          <a:xfrm>
            <a:off x="628650" y="106086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800"/>
              </a:spcBef>
              <a:spcAft>
                <a:spcPts val="0"/>
              </a:spcAft>
              <a:buClr>
                <a:schemeClr val="dk1"/>
              </a:buClr>
              <a:buSzPts val="1100"/>
              <a:buFont typeface="Arial"/>
              <a:buNone/>
            </a:pPr>
            <a:r>
              <a:rPr lang="en-GB" sz="1800">
                <a:solidFill>
                  <a:srgbClr val="000000"/>
                </a:solidFill>
                <a:latin typeface="Arial"/>
                <a:ea typeface="Arial"/>
                <a:cs typeface="Arial"/>
                <a:sym typeface="Arial"/>
              </a:rPr>
              <a:t>// Function to add new node at the front of Linked List.</a:t>
            </a:r>
            <a:endParaRPr sz="1800">
              <a:solidFill>
                <a:srgbClr val="000000"/>
              </a:solidFill>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cList &amp; insertAtFront (Node *&amp; ptr)</a:t>
            </a:r>
            <a:endParaRPr sz="1800">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a:t>
            </a:r>
            <a:endParaRPr sz="1800">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	If (head != NULL)				</a:t>
            </a:r>
            <a:endParaRPr sz="1800">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	{</a:t>
            </a:r>
            <a:endParaRPr sz="1800">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		ptr -&gt; next = head;</a:t>
            </a:r>
            <a:endParaRPr sz="1800">
              <a:latin typeface="Arial"/>
              <a:ea typeface="Arial"/>
              <a:cs typeface="Arial"/>
              <a:sym typeface="Arial"/>
            </a:endParaRPr>
          </a:p>
          <a:p>
            <a:pPr marL="457200" lvl="0" indent="45720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head = ptr;</a:t>
            </a:r>
            <a:endParaRPr sz="18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body" idx="1"/>
          </p:nvPr>
        </p:nvSpPr>
        <p:spPr>
          <a:xfrm>
            <a:off x="740200" y="811494"/>
            <a:ext cx="7886700" cy="3263400"/>
          </a:xfrm>
          <a:prstGeom prst="rect">
            <a:avLst/>
          </a:prstGeom>
        </p:spPr>
        <p:txBody>
          <a:bodyPr spcFirstLastPara="1" wrap="square" lIns="68575" tIns="68575" rIns="68575" bIns="68575" anchor="t" anchorCtr="0">
            <a:noAutofit/>
          </a:bodyPr>
          <a:lstStyle/>
          <a:p>
            <a:pPr marL="0" lvl="0" indent="45720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ptr = NULL;</a:t>
            </a:r>
            <a:endParaRPr sz="1800">
              <a:latin typeface="Arial"/>
              <a:ea typeface="Arial"/>
              <a:cs typeface="Arial"/>
              <a:sym typeface="Arial"/>
            </a:endParaRPr>
          </a:p>
          <a:p>
            <a:pPr marL="0" lvl="0" indent="45720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 count;						</a:t>
            </a:r>
            <a:endParaRPr sz="1800">
              <a:latin typeface="Arial"/>
              <a:ea typeface="Arial"/>
              <a:cs typeface="Arial"/>
              <a:sym typeface="Arial"/>
            </a:endParaRPr>
          </a:p>
          <a:p>
            <a:pPr marL="0" lvl="0" indent="45720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a:t>
            </a:r>
            <a:endParaRPr sz="1800">
              <a:latin typeface="Arial"/>
              <a:ea typeface="Arial"/>
              <a:cs typeface="Arial"/>
              <a:sym typeface="Arial"/>
            </a:endParaRPr>
          </a:p>
          <a:p>
            <a:pPr marL="0" lvl="0" indent="45720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else {</a:t>
            </a:r>
            <a:endParaRPr sz="1800">
              <a:latin typeface="Arial"/>
              <a:ea typeface="Arial"/>
              <a:cs typeface="Arial"/>
              <a:sym typeface="Arial"/>
            </a:endParaRPr>
          </a:p>
          <a:p>
            <a:pPr marL="0" lvl="0" indent="45720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	cout &lt;&lt; “ List is empty! ” &lt;&lt; endl;</a:t>
            </a:r>
            <a:endParaRPr sz="1800">
              <a:latin typeface="Arial"/>
              <a:ea typeface="Arial"/>
              <a:cs typeface="Arial"/>
              <a:sym typeface="Arial"/>
            </a:endParaRPr>
          </a:p>
          <a:p>
            <a:pPr marL="0" lvl="0" indent="45720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a:t>
            </a:r>
            <a:endParaRPr sz="1800">
              <a:latin typeface="Arial"/>
              <a:ea typeface="Arial"/>
              <a:cs typeface="Arial"/>
              <a:sym typeface="Arial"/>
            </a:endParaRPr>
          </a:p>
          <a:p>
            <a:pPr marL="0" lvl="0" indent="0" algn="l" rtl="0">
              <a:lnSpc>
                <a:spcPct val="115000"/>
              </a:lnSpc>
              <a:spcBef>
                <a:spcPts val="800"/>
              </a:spcBef>
              <a:spcAft>
                <a:spcPts val="0"/>
              </a:spcAft>
              <a:buClr>
                <a:schemeClr val="dk1"/>
              </a:buClr>
              <a:buSzPts val="1100"/>
              <a:buFont typeface="Arial"/>
              <a:buNone/>
            </a:pPr>
            <a:r>
              <a:rPr lang="en-GB" sz="1800">
                <a:latin typeface="Arial"/>
                <a:ea typeface="Arial"/>
                <a:cs typeface="Arial"/>
                <a:sym typeface="Arial"/>
              </a:rPr>
              <a:t>}</a:t>
            </a:r>
            <a:endParaRPr sz="1800">
              <a:latin typeface="Arial"/>
              <a:ea typeface="Arial"/>
              <a:cs typeface="Arial"/>
              <a:sym typeface="Arial"/>
            </a:endParaRPr>
          </a:p>
          <a:p>
            <a:pPr marL="457200" lvl="0" indent="457200" algn="l" rtl="0">
              <a:lnSpc>
                <a:spcPct val="115000"/>
              </a:lnSpc>
              <a:spcBef>
                <a:spcPts val="800"/>
              </a:spcBef>
              <a:spcAft>
                <a:spcPts val="0"/>
              </a:spcAft>
              <a:buClr>
                <a:schemeClr val="dk1"/>
              </a:buClr>
              <a:buSzPts val="1100"/>
              <a:buFont typeface="Arial"/>
              <a:buNone/>
            </a:pPr>
            <a:endParaRPr sz="1400">
              <a:solidFill>
                <a:srgbClr val="0000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9"/>
          <p:cNvSpPr txBox="1">
            <a:spLocks noGrp="1"/>
          </p:cNvSpPr>
          <p:nvPr>
            <p:ph type="title"/>
          </p:nvPr>
        </p:nvSpPr>
        <p:spPr>
          <a:xfrm>
            <a:off x="311700" y="445025"/>
            <a:ext cx="8520600" cy="5727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a:latin typeface="Libre Baskerville"/>
                <a:ea typeface="Libre Baskerville"/>
                <a:cs typeface="Libre Baskerville"/>
                <a:sym typeface="Libre Baskerville"/>
              </a:rPr>
              <a:t>OUTPUT</a:t>
            </a:r>
            <a:endParaRPr sz="3600">
              <a:latin typeface="Libre Baskerville"/>
              <a:ea typeface="Libre Baskerville"/>
              <a:cs typeface="Libre Baskerville"/>
              <a:sym typeface="Libre Baskerville"/>
            </a:endParaRPr>
          </a:p>
        </p:txBody>
      </p:sp>
      <p:sp>
        <p:nvSpPr>
          <p:cNvPr id="214" name="Google Shape;214;p39"/>
          <p:cNvSpPr txBox="1">
            <a:spLocks noGrp="1"/>
          </p:cNvSpPr>
          <p:nvPr>
            <p:ph type="body" idx="1"/>
          </p:nvPr>
        </p:nvSpPr>
        <p:spPr>
          <a:xfrm>
            <a:off x="311700" y="1152475"/>
            <a:ext cx="8520600" cy="3416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t>Output of function to add node at front of list.</a:t>
            </a:r>
            <a:endParaRPr sz="1800"/>
          </a:p>
        </p:txBody>
      </p:sp>
      <p:pic>
        <p:nvPicPr>
          <p:cNvPr id="215" name="Google Shape;215;p39"/>
          <p:cNvPicPr preferRelativeResize="0"/>
          <p:nvPr/>
        </p:nvPicPr>
        <p:blipFill>
          <a:blip r:embed="rId3">
            <a:alphaModFix/>
          </a:blip>
          <a:stretch>
            <a:fillRect/>
          </a:stretch>
        </p:blipFill>
        <p:spPr>
          <a:xfrm>
            <a:off x="693300" y="2290075"/>
            <a:ext cx="7757400" cy="1592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body" idx="1"/>
          </p:nvPr>
        </p:nvSpPr>
        <p:spPr>
          <a:xfrm>
            <a:off x="448025" y="897675"/>
            <a:ext cx="8520600" cy="3936600"/>
          </a:xfrm>
          <a:prstGeom prst="rect">
            <a:avLst/>
          </a:prstGeom>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GB" sz="1800">
                <a:solidFill>
                  <a:srgbClr val="000000"/>
                </a:solidFill>
              </a:rPr>
              <a:t>// Function to add a new node at the end of Linked List</a:t>
            </a:r>
            <a:endParaRPr sz="1800">
              <a:solidFill>
                <a:srgbClr val="000000"/>
              </a:solidFill>
            </a:endParaRPr>
          </a:p>
          <a:p>
            <a:pPr marL="0" lvl="0" indent="0" algn="l" rtl="0">
              <a:lnSpc>
                <a:spcPct val="115000"/>
              </a:lnSpc>
              <a:spcBef>
                <a:spcPts val="800"/>
              </a:spcBef>
              <a:spcAft>
                <a:spcPts val="0"/>
              </a:spcAft>
              <a:buNone/>
            </a:pPr>
            <a:endParaRPr sz="800">
              <a:solidFill>
                <a:srgbClr val="0000FF"/>
              </a:solidFill>
              <a:latin typeface="Arial"/>
              <a:ea typeface="Arial"/>
              <a:cs typeface="Arial"/>
              <a:sym typeface="Arial"/>
            </a:endParaRPr>
          </a:p>
          <a:p>
            <a:pPr marL="0" lvl="0" indent="0" algn="l" rtl="0">
              <a:lnSpc>
                <a:spcPct val="115000"/>
              </a:lnSpc>
              <a:spcBef>
                <a:spcPts val="800"/>
              </a:spcBef>
              <a:spcAft>
                <a:spcPts val="0"/>
              </a:spcAft>
              <a:buNone/>
            </a:pPr>
            <a:r>
              <a:rPr lang="en-GB" sz="1800">
                <a:latin typeface="Arial"/>
                <a:ea typeface="Arial"/>
                <a:cs typeface="Arial"/>
                <a:sym typeface="Arial"/>
              </a:rPr>
              <a:t>c</a:t>
            </a:r>
            <a:r>
              <a:rPr lang="en-GB" sz="1800">
                <a:solidFill>
                  <a:schemeClr val="dk1"/>
                </a:solidFill>
              </a:rPr>
              <a:t>List &amp; insertAtEnd (Node *&amp; ptr)</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If ( head != NULL)				</a:t>
            </a:r>
            <a:r>
              <a:rPr lang="en-GB" sz="1800">
                <a:solidFill>
                  <a:srgbClr val="000000"/>
                </a:solidFill>
              </a:rPr>
              <a:t>// Checking if List is Empty</a:t>
            </a:r>
            <a:endParaRPr sz="1800">
              <a:solidFill>
                <a:srgbClr val="000000"/>
              </a:solidFill>
            </a:endParaRPr>
          </a:p>
          <a:p>
            <a:pPr marL="0" lvl="0" indent="0" algn="l" rtl="0">
              <a:lnSpc>
                <a:spcPct val="115000"/>
              </a:lnSpc>
              <a:spcBef>
                <a:spcPts val="800"/>
              </a:spcBef>
              <a:spcAft>
                <a:spcPts val="0"/>
              </a:spcAft>
              <a:buNone/>
            </a:pPr>
            <a:r>
              <a:rPr lang="en-GB" sz="1800">
                <a:solidFill>
                  <a:schemeClr val="dk1"/>
                </a:solidFill>
              </a:rPr>
              <a:t>	{</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tail -&gt; next = ptr;			</a:t>
            </a:r>
            <a:r>
              <a:rPr lang="en-GB" sz="1800">
                <a:solidFill>
                  <a:srgbClr val="000000"/>
                </a:solidFill>
              </a:rPr>
              <a:t>// Inserting Node at end</a:t>
            </a:r>
            <a:endParaRPr sz="1800">
              <a:solidFill>
                <a:srgbClr val="000000"/>
              </a:solidFill>
            </a:endParaRPr>
          </a:p>
          <a:p>
            <a:pPr marL="457200" lvl="0" indent="457200" algn="l" rtl="0">
              <a:lnSpc>
                <a:spcPct val="115000"/>
              </a:lnSpc>
              <a:spcBef>
                <a:spcPts val="800"/>
              </a:spcBef>
              <a:spcAft>
                <a:spcPts val="0"/>
              </a:spcAft>
              <a:buNone/>
            </a:pPr>
            <a:r>
              <a:rPr lang="en-GB" sz="1800">
                <a:solidFill>
                  <a:schemeClr val="dk1"/>
                </a:solidFill>
              </a:rPr>
              <a:t>tail = ptr;</a:t>
            </a:r>
            <a:endParaRPr sz="1800">
              <a:solidFill>
                <a:schemeClr val="dk1"/>
              </a:solidFill>
            </a:endParaRPr>
          </a:p>
          <a:p>
            <a:pPr marL="0" lvl="0" indent="0" algn="l" rtl="0">
              <a:lnSpc>
                <a:spcPct val="115000"/>
              </a:lnSpc>
              <a:spcBef>
                <a:spcPts val="800"/>
              </a:spcBef>
              <a:spcAft>
                <a:spcPts val="0"/>
              </a:spcAft>
              <a:buClr>
                <a:schemeClr val="dk1"/>
              </a:buClr>
              <a:buSzPts val="1100"/>
              <a:buFont typeface="Arial"/>
              <a:buNone/>
            </a:pPr>
            <a:endParaRPr sz="1400">
              <a:solidFill>
                <a:srgbClr val="000000"/>
              </a:solidFill>
              <a:latin typeface="Arial"/>
              <a:ea typeface="Arial"/>
              <a:cs typeface="Arial"/>
              <a:sym typeface="Arial"/>
            </a:endParaRPr>
          </a:p>
        </p:txBody>
      </p:sp>
      <p:sp>
        <p:nvSpPr>
          <p:cNvPr id="221" name="Google Shape;221;p40"/>
          <p:cNvSpPr txBox="1"/>
          <p:nvPr/>
        </p:nvSpPr>
        <p:spPr>
          <a:xfrm>
            <a:off x="716975" y="179275"/>
            <a:ext cx="7398900" cy="49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3000" b="1">
                <a:solidFill>
                  <a:schemeClr val="dk1"/>
                </a:solidFill>
                <a:latin typeface="Libre Baskerville"/>
                <a:ea typeface="Libre Baskerville"/>
                <a:cs typeface="Libre Baskerville"/>
                <a:sym typeface="Libre Baskerville"/>
              </a:rPr>
              <a:t>FUNCTIONALITY</a:t>
            </a:r>
            <a:endParaRPr sz="3000" b="1">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endParaRPr>
              <a:latin typeface="Libre Baskerville"/>
              <a:ea typeface="Libre Baskerville"/>
              <a:cs typeface="Libre Baskerville"/>
              <a:sym typeface="Libre Baskervill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body" idx="1"/>
          </p:nvPr>
        </p:nvSpPr>
        <p:spPr>
          <a:xfrm>
            <a:off x="311700" y="389975"/>
            <a:ext cx="8520600" cy="4178700"/>
          </a:xfrm>
          <a:prstGeom prst="rect">
            <a:avLst/>
          </a:prstGeom>
        </p:spPr>
        <p:txBody>
          <a:bodyPr spcFirstLastPara="1" wrap="square" lIns="68575" tIns="68575" rIns="68575" bIns="68575" anchor="t" anchorCtr="0">
            <a:noAutofit/>
          </a:bodyPr>
          <a:lstStyle/>
          <a:p>
            <a:pPr marL="0" lvl="0" indent="457200" algn="l" rtl="0">
              <a:lnSpc>
                <a:spcPct val="115000"/>
              </a:lnSpc>
              <a:spcBef>
                <a:spcPts val="800"/>
              </a:spcBef>
              <a:spcAft>
                <a:spcPts val="0"/>
              </a:spcAft>
              <a:buNone/>
            </a:pPr>
            <a:endParaRPr sz="1800">
              <a:solidFill>
                <a:schemeClr val="dk1"/>
              </a:solidFill>
            </a:endParaRPr>
          </a:p>
          <a:p>
            <a:pPr marL="0" lvl="0" indent="457200" algn="l" rtl="0">
              <a:lnSpc>
                <a:spcPct val="115000"/>
              </a:lnSpc>
              <a:spcBef>
                <a:spcPts val="800"/>
              </a:spcBef>
              <a:spcAft>
                <a:spcPts val="0"/>
              </a:spcAft>
              <a:buClr>
                <a:schemeClr val="dk1"/>
              </a:buClr>
              <a:buSzPts val="1100"/>
              <a:buFont typeface="Arial"/>
              <a:buNone/>
            </a:pPr>
            <a:r>
              <a:rPr lang="en-GB" sz="1800">
                <a:solidFill>
                  <a:schemeClr val="dk1"/>
                </a:solidFill>
              </a:rPr>
              <a:t>tail -&gt; next = NULL;		</a:t>
            </a:r>
            <a:r>
              <a:rPr lang="en-GB" sz="1800"/>
              <a:t>	</a:t>
            </a:r>
            <a:r>
              <a:rPr lang="en-GB" sz="1800">
                <a:solidFill>
                  <a:srgbClr val="000000"/>
                </a:solidFill>
              </a:rPr>
              <a:t>// Make tail-&gt;Next = NULL</a:t>
            </a:r>
            <a:endParaRPr sz="1800">
              <a:solidFill>
                <a:srgbClr val="000000"/>
              </a:solidFill>
            </a:endParaRPr>
          </a:p>
          <a:p>
            <a:pPr marL="0" lvl="0" indent="457200" algn="l" rtl="0">
              <a:lnSpc>
                <a:spcPct val="115000"/>
              </a:lnSpc>
              <a:spcBef>
                <a:spcPts val="800"/>
              </a:spcBef>
              <a:spcAft>
                <a:spcPts val="0"/>
              </a:spcAft>
              <a:buClr>
                <a:schemeClr val="dk1"/>
              </a:buClr>
              <a:buSzPts val="1100"/>
              <a:buFont typeface="Arial"/>
              <a:buNone/>
            </a:pPr>
            <a:r>
              <a:rPr lang="en-GB" sz="1800">
                <a:solidFill>
                  <a:schemeClr val="dk1"/>
                </a:solidFill>
              </a:rPr>
              <a:t>ptr = NULL;</a:t>
            </a:r>
            <a:endParaRPr sz="1800">
              <a:solidFill>
                <a:schemeClr val="dk1"/>
              </a:solidFill>
            </a:endParaRPr>
          </a:p>
          <a:p>
            <a:pPr marL="0" lvl="0" indent="457200" algn="l" rtl="0">
              <a:lnSpc>
                <a:spcPct val="115000"/>
              </a:lnSpc>
              <a:spcBef>
                <a:spcPts val="800"/>
              </a:spcBef>
              <a:spcAft>
                <a:spcPts val="0"/>
              </a:spcAft>
              <a:buClr>
                <a:schemeClr val="dk1"/>
              </a:buClr>
              <a:buSzPts val="1100"/>
              <a:buFont typeface="Arial"/>
              <a:buNone/>
            </a:pPr>
            <a:r>
              <a:rPr lang="en-GB" sz="1800">
                <a:solidFill>
                  <a:schemeClr val="dk1"/>
                </a:solidFill>
              </a:rPr>
              <a:t>++ count;					</a:t>
            </a:r>
            <a:endParaRPr sz="1800">
              <a:solidFill>
                <a:schemeClr val="dk1"/>
              </a:solidFill>
            </a:endParaRPr>
          </a:p>
          <a:p>
            <a:pPr marL="0" lvl="0" indent="457200" algn="l" rtl="0">
              <a:lnSpc>
                <a:spcPct val="115000"/>
              </a:lnSpc>
              <a:spcBef>
                <a:spcPts val="800"/>
              </a:spcBef>
              <a:spcAft>
                <a:spcPts val="0"/>
              </a:spcAft>
              <a:buClr>
                <a:schemeClr val="dk1"/>
              </a:buClr>
              <a:buSzPts val="1100"/>
              <a:buFont typeface="Arial"/>
              <a:buNone/>
            </a:pPr>
            <a:r>
              <a:rPr lang="en-GB" sz="1800">
                <a:solidFill>
                  <a:schemeClr val="dk1"/>
                </a:solidFill>
              </a:rPr>
              <a:t>}</a:t>
            </a:r>
            <a:endParaRPr sz="1800">
              <a:solidFill>
                <a:schemeClr val="dk1"/>
              </a:solidFill>
            </a:endParaRPr>
          </a:p>
          <a:p>
            <a:pPr marL="0" lvl="0" indent="457200" algn="l" rtl="0">
              <a:lnSpc>
                <a:spcPct val="115000"/>
              </a:lnSpc>
              <a:spcBef>
                <a:spcPts val="800"/>
              </a:spcBef>
              <a:spcAft>
                <a:spcPts val="0"/>
              </a:spcAft>
              <a:buClr>
                <a:schemeClr val="dk1"/>
              </a:buClr>
              <a:buSzPts val="1100"/>
              <a:buFont typeface="Arial"/>
              <a:buNone/>
            </a:pPr>
            <a:r>
              <a:rPr lang="en-GB" sz="1800">
                <a:solidFill>
                  <a:schemeClr val="dk1"/>
                </a:solidFill>
              </a:rPr>
              <a:t>else {</a:t>
            </a:r>
            <a:endParaRPr sz="1800">
              <a:solidFill>
                <a:schemeClr val="dk1"/>
              </a:solidFill>
            </a:endParaRPr>
          </a:p>
          <a:p>
            <a:pPr marL="0" lvl="0" indent="457200" algn="l" rtl="0">
              <a:lnSpc>
                <a:spcPct val="115000"/>
              </a:lnSpc>
              <a:spcBef>
                <a:spcPts val="800"/>
              </a:spcBef>
              <a:spcAft>
                <a:spcPts val="0"/>
              </a:spcAft>
              <a:buClr>
                <a:schemeClr val="dk1"/>
              </a:buClr>
              <a:buSzPts val="1100"/>
              <a:buFont typeface="Arial"/>
              <a:buNone/>
            </a:pPr>
            <a:r>
              <a:rPr lang="en-GB" sz="1800">
                <a:solidFill>
                  <a:schemeClr val="dk1"/>
                </a:solidFill>
              </a:rPr>
              <a:t>	cout &lt;&lt; “ List is empty! ” &lt;&lt; endl;</a:t>
            </a:r>
            <a:endParaRPr sz="1800">
              <a:solidFill>
                <a:schemeClr val="dk1"/>
              </a:solidFill>
            </a:endParaRPr>
          </a:p>
          <a:p>
            <a:pPr marL="0" lvl="0" indent="457200" algn="l" rtl="0">
              <a:lnSpc>
                <a:spcPct val="115000"/>
              </a:lnSpc>
              <a:spcBef>
                <a:spcPts val="800"/>
              </a:spcBef>
              <a:spcAft>
                <a:spcPts val="0"/>
              </a:spcAft>
              <a:buClr>
                <a:schemeClr val="dk1"/>
              </a:buClr>
              <a:buSzPts val="1100"/>
              <a:buFont typeface="Arial"/>
              <a:buNone/>
            </a:pPr>
            <a:r>
              <a:rPr lang="en-GB" sz="1800">
                <a:solidFill>
                  <a:schemeClr val="dk1"/>
                </a:solidFill>
              </a:rPr>
              <a:t>}</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2"/>
          <p:cNvSpPr txBox="1">
            <a:spLocks noGrp="1"/>
          </p:cNvSpPr>
          <p:nvPr>
            <p:ph type="title"/>
          </p:nvPr>
        </p:nvSpPr>
        <p:spPr>
          <a:xfrm>
            <a:off x="311700" y="445025"/>
            <a:ext cx="8520600" cy="5727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a:latin typeface="Libre Baskerville"/>
                <a:ea typeface="Libre Baskerville"/>
                <a:cs typeface="Libre Baskerville"/>
                <a:sym typeface="Libre Baskerville"/>
              </a:rPr>
              <a:t>OUTPUT</a:t>
            </a:r>
            <a:endParaRPr sz="3600">
              <a:latin typeface="Libre Baskerville"/>
              <a:ea typeface="Libre Baskerville"/>
              <a:cs typeface="Libre Baskerville"/>
              <a:sym typeface="Libre Baskerville"/>
            </a:endParaRPr>
          </a:p>
        </p:txBody>
      </p:sp>
      <p:sp>
        <p:nvSpPr>
          <p:cNvPr id="232" name="Google Shape;232;p42"/>
          <p:cNvSpPr txBox="1">
            <a:spLocks noGrp="1"/>
          </p:cNvSpPr>
          <p:nvPr>
            <p:ph type="body" idx="1"/>
          </p:nvPr>
        </p:nvSpPr>
        <p:spPr>
          <a:xfrm>
            <a:off x="311700" y="1152475"/>
            <a:ext cx="8520600" cy="3416400"/>
          </a:xfrm>
          <a:prstGeom prst="rect">
            <a:avLst/>
          </a:prstGeom>
        </p:spPr>
        <p:txBody>
          <a:bodyPr spcFirstLastPara="1" wrap="square" lIns="68575" tIns="68575" rIns="68575" bIns="68575" anchor="t" anchorCtr="0">
            <a:noAutofit/>
          </a:bodyPr>
          <a:lstStyle/>
          <a:p>
            <a:pPr marL="0" lvl="0" indent="457200" algn="l" rtl="0">
              <a:spcBef>
                <a:spcPts val="800"/>
              </a:spcBef>
              <a:spcAft>
                <a:spcPts val="0"/>
              </a:spcAft>
              <a:buNone/>
            </a:pPr>
            <a:r>
              <a:rPr lang="en-GB" sz="1800"/>
              <a:t>Output of function to add node at end of list.</a:t>
            </a:r>
            <a:endParaRPr sz="1800"/>
          </a:p>
        </p:txBody>
      </p:sp>
      <p:pic>
        <p:nvPicPr>
          <p:cNvPr id="233" name="Google Shape;233;p42"/>
          <p:cNvPicPr preferRelativeResize="0"/>
          <p:nvPr/>
        </p:nvPicPr>
        <p:blipFill>
          <a:blip r:embed="rId3">
            <a:alphaModFix/>
          </a:blip>
          <a:stretch>
            <a:fillRect/>
          </a:stretch>
        </p:blipFill>
        <p:spPr>
          <a:xfrm>
            <a:off x="736300" y="1813800"/>
            <a:ext cx="7671426" cy="2529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3"/>
          <p:cNvSpPr txBox="1">
            <a:spLocks noGrp="1"/>
          </p:cNvSpPr>
          <p:nvPr>
            <p:ph type="body" idx="1"/>
          </p:nvPr>
        </p:nvSpPr>
        <p:spPr>
          <a:xfrm>
            <a:off x="311700" y="504000"/>
            <a:ext cx="8520600" cy="4135500"/>
          </a:xfrm>
          <a:prstGeom prst="rect">
            <a:avLst/>
          </a:prstGeom>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GB" sz="1800">
                <a:solidFill>
                  <a:srgbClr val="000000"/>
                </a:solidFill>
              </a:rPr>
              <a:t>// INSERT THE VALUE AT CERTAIN INDEX</a:t>
            </a:r>
            <a:endParaRPr sz="1800">
              <a:solidFill>
                <a:srgbClr val="000000"/>
              </a:solidFill>
            </a:endParaRPr>
          </a:p>
          <a:p>
            <a:pPr marL="0" lvl="0" indent="0" algn="l" rtl="0">
              <a:lnSpc>
                <a:spcPct val="115000"/>
              </a:lnSpc>
              <a:spcBef>
                <a:spcPts val="800"/>
              </a:spcBef>
              <a:spcAft>
                <a:spcPts val="0"/>
              </a:spcAft>
              <a:buClr>
                <a:schemeClr val="dk1"/>
              </a:buClr>
              <a:buSzPts val="1100"/>
              <a:buFont typeface="Arial"/>
              <a:buNone/>
            </a:pPr>
            <a:r>
              <a:rPr lang="en-GB" sz="1800"/>
              <a:t>c</a:t>
            </a:r>
            <a:r>
              <a:rPr lang="en-GB" sz="1800">
                <a:solidFill>
                  <a:schemeClr val="dk1"/>
                </a:solidFill>
              </a:rPr>
              <a:t>List &amp; insertAtPosition(int index, Node *&amp; ptr) </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if ( index &lt;= 0 )				</a:t>
            </a:r>
            <a:r>
              <a:rPr lang="en-GB" sz="1800">
                <a:solidFill>
                  <a:srgbClr val="000000"/>
                </a:solidFill>
              </a:rPr>
              <a:t>//</a:t>
            </a:r>
            <a:r>
              <a:rPr lang="en-GB" sz="1800"/>
              <a:t> If List is empty, Insert at the Start</a:t>
            </a:r>
            <a:endParaRPr sz="1800">
              <a:solidFill>
                <a:schemeClr val="dk1"/>
              </a:solidFill>
            </a:endParaRPr>
          </a:p>
          <a:p>
            <a:pPr marL="0" lvl="0" indent="457200" algn="l" rtl="0">
              <a:lnSpc>
                <a:spcPct val="115000"/>
              </a:lnSpc>
              <a:spcBef>
                <a:spcPts val="800"/>
              </a:spcBef>
              <a:spcAft>
                <a:spcPts val="0"/>
              </a:spcAft>
              <a:buNone/>
            </a:pPr>
            <a:r>
              <a:rPr lang="en-GB" sz="1800">
                <a:solidFill>
                  <a:schemeClr val="dk1"/>
                </a:solidFill>
              </a:rPr>
              <a:t>{</a:t>
            </a:r>
            <a:endParaRPr sz="1800">
              <a:solidFill>
                <a:schemeClr val="dk1"/>
              </a:solidFill>
            </a:endParaRPr>
          </a:p>
          <a:p>
            <a:pPr marL="0" lvl="0" indent="457200" algn="l" rtl="0">
              <a:lnSpc>
                <a:spcPct val="115000"/>
              </a:lnSpc>
              <a:spcBef>
                <a:spcPts val="800"/>
              </a:spcBef>
              <a:spcAft>
                <a:spcPts val="0"/>
              </a:spcAft>
              <a:buNone/>
            </a:pPr>
            <a:r>
              <a:rPr lang="en-GB" sz="1800">
                <a:solidFill>
                  <a:schemeClr val="dk1"/>
                </a:solidFill>
              </a:rPr>
              <a:t>	insertAtFront (ptr);</a:t>
            </a:r>
            <a:endParaRPr sz="1800">
              <a:solidFill>
                <a:schemeClr val="dk1"/>
              </a:solidFill>
            </a:endParaRPr>
          </a:p>
          <a:p>
            <a:pPr marL="0" lvl="0" indent="457200" algn="l" rtl="0">
              <a:lnSpc>
                <a:spcPct val="115000"/>
              </a:lnSpc>
              <a:spcBef>
                <a:spcPts val="800"/>
              </a:spcBef>
              <a:spcAft>
                <a:spcPts val="0"/>
              </a:spcAft>
              <a:buNone/>
            </a:pPr>
            <a:r>
              <a:rPr lang="en-GB" sz="1800">
                <a:solidFill>
                  <a:schemeClr val="dk1"/>
                </a:solidFill>
              </a:rPr>
              <a:t>	return *this;</a:t>
            </a:r>
            <a:endParaRPr sz="1800">
              <a:solidFill>
                <a:schemeClr val="dk1"/>
              </a:solidFill>
            </a:endParaRPr>
          </a:p>
          <a:p>
            <a:pPr marL="0" lvl="0" indent="457200" algn="l" rtl="0">
              <a:lnSpc>
                <a:spcPct val="115000"/>
              </a:lnSpc>
              <a:spcBef>
                <a:spcPts val="800"/>
              </a:spcBef>
              <a:spcAft>
                <a:spcPts val="0"/>
              </a:spcAft>
              <a:buNone/>
            </a:pPr>
            <a:r>
              <a:rPr lang="en-GB" sz="1800">
                <a:solidFill>
                  <a:schemeClr val="dk1"/>
                </a:solidFill>
              </a:rPr>
              <a:t>}</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Default Constructor</a:t>
            </a:r>
            <a:endParaRPr sz="3600" b="1">
              <a:latin typeface="Libre Baskerville"/>
              <a:ea typeface="Libre Baskerville"/>
              <a:cs typeface="Libre Baskerville"/>
              <a:sym typeface="Libre Baskerville"/>
            </a:endParaRPr>
          </a:p>
        </p:txBody>
      </p:sp>
      <p:sp>
        <p:nvSpPr>
          <p:cNvPr id="80" name="Google Shape;80;p1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t>// Default Constructor to Create an Empty List</a:t>
            </a:r>
            <a:endParaRPr sz="1800"/>
          </a:p>
          <a:p>
            <a:pPr marL="0" lvl="0" indent="0" algn="l" rtl="0">
              <a:spcBef>
                <a:spcPts val="800"/>
              </a:spcBef>
              <a:spcAft>
                <a:spcPts val="0"/>
              </a:spcAft>
              <a:buNone/>
            </a:pPr>
            <a:endParaRPr sz="1800"/>
          </a:p>
          <a:p>
            <a:pPr marL="0" lvl="0" indent="0" algn="l" rtl="0">
              <a:spcBef>
                <a:spcPts val="800"/>
              </a:spcBef>
              <a:spcAft>
                <a:spcPts val="0"/>
              </a:spcAft>
              <a:buClr>
                <a:schemeClr val="dk1"/>
              </a:buClr>
              <a:buSzPts val="1100"/>
              <a:buFont typeface="Arial"/>
              <a:buNone/>
            </a:pPr>
            <a:r>
              <a:rPr lang="en-GB" sz="1800"/>
              <a:t>cList::cList()</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head = NULL;</a:t>
            </a:r>
            <a:endParaRPr sz="1800"/>
          </a:p>
          <a:p>
            <a:pPr marL="0" lvl="0" indent="0" algn="l" rtl="0">
              <a:spcBef>
                <a:spcPts val="800"/>
              </a:spcBef>
              <a:spcAft>
                <a:spcPts val="0"/>
              </a:spcAft>
              <a:buClr>
                <a:schemeClr val="dk1"/>
              </a:buClr>
              <a:buSzPts val="1100"/>
              <a:buFont typeface="Arial"/>
              <a:buNone/>
            </a:pPr>
            <a:r>
              <a:rPr lang="en-GB" sz="1800"/>
              <a:t>  count = 0;</a:t>
            </a:r>
            <a:endParaRPr sz="1800"/>
          </a:p>
          <a:p>
            <a:pPr marL="0" lvl="0" indent="0" algn="l" rtl="0">
              <a:spcBef>
                <a:spcPts val="800"/>
              </a:spcBef>
              <a:spcAft>
                <a:spcPts val="0"/>
              </a:spcAft>
              <a:buNone/>
            </a:pPr>
            <a:r>
              <a:rPr lang="en-GB" sz="1800"/>
              <a:t>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4"/>
          <p:cNvSpPr txBox="1">
            <a:spLocks noGrp="1"/>
          </p:cNvSpPr>
          <p:nvPr>
            <p:ph type="body" idx="1"/>
          </p:nvPr>
        </p:nvSpPr>
        <p:spPr>
          <a:xfrm>
            <a:off x="311700" y="284550"/>
            <a:ext cx="8520600" cy="4574400"/>
          </a:xfrm>
          <a:prstGeom prst="rect">
            <a:avLst/>
          </a:prstGeom>
        </p:spPr>
        <p:txBody>
          <a:bodyPr spcFirstLastPara="1" wrap="square" lIns="68575" tIns="68575" rIns="68575" bIns="68575" anchor="t" anchorCtr="0">
            <a:noAutofit/>
          </a:bodyPr>
          <a:lstStyle/>
          <a:p>
            <a:pPr marL="0" lvl="0" indent="0" algn="l" rtl="0">
              <a:lnSpc>
                <a:spcPct val="115000"/>
              </a:lnSpc>
              <a:spcBef>
                <a:spcPts val="800"/>
              </a:spcBef>
              <a:spcAft>
                <a:spcPts val="0"/>
              </a:spcAft>
              <a:buNone/>
            </a:pPr>
            <a:r>
              <a:rPr lang="en-GB">
                <a:solidFill>
                  <a:schemeClr val="dk1"/>
                </a:solidFill>
              </a:rPr>
              <a:t>	</a:t>
            </a:r>
            <a:r>
              <a:rPr lang="en-GB" sz="1800">
                <a:solidFill>
                  <a:schemeClr val="dk1"/>
                </a:solidFill>
              </a:rPr>
              <a:t>else {</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if ( index &gt; count ) { 	//</a:t>
            </a:r>
            <a:r>
              <a:rPr lang="en-GB" sz="1800"/>
              <a:t> If index is greater than Count</a:t>
            </a:r>
            <a:r>
              <a:rPr lang="en-GB" sz="1800">
                <a:solidFill>
                  <a:schemeClr val="dk1"/>
                </a:solidFill>
              </a:rPr>
              <a:t>	</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InsertAtEnd (ptr)	//</a:t>
            </a:r>
            <a:r>
              <a:rPr lang="en-GB" sz="1800"/>
              <a:t> Insert at the end of List</a:t>
            </a:r>
            <a:r>
              <a:rPr lang="en-GB" sz="1800">
                <a:solidFill>
                  <a:schemeClr val="dk1"/>
                </a:solidFill>
              </a:rPr>
              <a:t>	</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return *this;</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else {</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CNode *rptr = head;</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for ( int i = 1; i &lt; index; ++i )</a:t>
            </a:r>
            <a:r>
              <a:rPr lang="en-GB" sz="1800"/>
              <a:t>		// Finding the Position </a:t>
            </a:r>
            <a:endParaRPr sz="1800">
              <a:solidFill>
                <a:schemeClr val="dk1"/>
              </a:solidFill>
            </a:endParaRPr>
          </a:p>
          <a:p>
            <a:pPr marL="0" lvl="0" indent="0" algn="l" rtl="0">
              <a:lnSpc>
                <a:spcPct val="115000"/>
              </a:lnSpc>
              <a:spcBef>
                <a:spcPts val="800"/>
              </a:spcBef>
              <a:spcAft>
                <a:spcPts val="0"/>
              </a:spcAft>
              <a:buNone/>
            </a:pPr>
            <a:r>
              <a:rPr lang="en-GB" sz="1800">
                <a:solidFill>
                  <a:schemeClr val="dk1"/>
                </a:solidFill>
              </a:rPr>
              <a:t>				rptr = rptr -&gt; next</a:t>
            </a:r>
            <a:r>
              <a:rPr lang="en-GB" sz="1800"/>
              <a:t>;  			//Where to insert Node</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5"/>
          <p:cNvSpPr txBox="1">
            <a:spLocks noGrp="1"/>
          </p:cNvSpPr>
          <p:nvPr>
            <p:ph type="body" idx="1"/>
          </p:nvPr>
        </p:nvSpPr>
        <p:spPr>
          <a:xfrm>
            <a:off x="311700" y="282800"/>
            <a:ext cx="8520600" cy="4361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a:solidFill>
                  <a:schemeClr val="dk1"/>
                </a:solidFill>
              </a:rPr>
              <a:t>			</a:t>
            </a:r>
            <a:endParaRPr sz="700">
              <a:solidFill>
                <a:schemeClr val="dk1"/>
              </a:solidFill>
            </a:endParaRPr>
          </a:p>
          <a:p>
            <a:pPr marL="914400" lvl="0" indent="457200" algn="l" rtl="0">
              <a:spcBef>
                <a:spcPts val="800"/>
              </a:spcBef>
              <a:spcAft>
                <a:spcPts val="0"/>
              </a:spcAft>
              <a:buNone/>
            </a:pPr>
            <a:r>
              <a:rPr lang="en-GB" sz="1800">
                <a:solidFill>
                  <a:schemeClr val="dk1"/>
                </a:solidFill>
              </a:rPr>
              <a:t>ptr -&gt; next = rptr -&gt; next;</a:t>
            </a:r>
            <a:endParaRPr sz="1800">
              <a:solidFill>
                <a:schemeClr val="dk1"/>
              </a:solidFill>
            </a:endParaRPr>
          </a:p>
          <a:p>
            <a:pPr marL="0" lvl="0" indent="0" algn="l" rtl="0">
              <a:spcBef>
                <a:spcPts val="800"/>
              </a:spcBef>
              <a:spcAft>
                <a:spcPts val="0"/>
              </a:spcAft>
              <a:buNone/>
            </a:pPr>
            <a:r>
              <a:rPr lang="en-GB" sz="1800">
                <a:solidFill>
                  <a:schemeClr val="dk1"/>
                </a:solidFill>
              </a:rPr>
              <a:t>			rptr -&gt;next = ptr</a:t>
            </a:r>
            <a:r>
              <a:rPr lang="en-GB" sz="1800"/>
              <a:t>;</a:t>
            </a:r>
            <a:r>
              <a:rPr lang="en-GB" sz="1800">
                <a:solidFill>
                  <a:schemeClr val="dk1"/>
                </a:solidFill>
              </a:rPr>
              <a:t>	</a:t>
            </a:r>
            <a:endParaRPr sz="1800">
              <a:solidFill>
                <a:schemeClr val="dk1"/>
              </a:solidFill>
            </a:endParaRPr>
          </a:p>
          <a:p>
            <a:pPr marL="914400" lvl="0" indent="457200" algn="l" rtl="0">
              <a:spcBef>
                <a:spcPts val="800"/>
              </a:spcBef>
              <a:spcAft>
                <a:spcPts val="0"/>
              </a:spcAft>
              <a:buClr>
                <a:schemeClr val="dk1"/>
              </a:buClr>
              <a:buSzPts val="1100"/>
              <a:buFont typeface="Arial"/>
              <a:buNone/>
            </a:pPr>
            <a:r>
              <a:rPr lang="en-GB" sz="1800">
                <a:solidFill>
                  <a:schemeClr val="dk1"/>
                </a:solidFill>
              </a:rPr>
              <a:t>++ count;</a:t>
            </a:r>
            <a:r>
              <a:rPr lang="en-GB" sz="1800"/>
              <a:t> 			//After increamenting increase list size</a:t>
            </a:r>
            <a:endParaRPr sz="1800">
              <a:solidFill>
                <a:schemeClr val="dk1"/>
              </a:solidFill>
            </a:endParaRPr>
          </a:p>
          <a:p>
            <a:pPr marL="0" lvl="0" indent="0" algn="l" rtl="0">
              <a:spcBef>
                <a:spcPts val="800"/>
              </a:spcBef>
              <a:spcAft>
                <a:spcPts val="0"/>
              </a:spcAft>
              <a:buClr>
                <a:schemeClr val="dk1"/>
              </a:buClr>
              <a:buSzPts val="1100"/>
              <a:buFont typeface="Arial"/>
              <a:buNone/>
            </a:pPr>
            <a:r>
              <a:rPr lang="en-GB" sz="1800">
                <a:solidFill>
                  <a:schemeClr val="dk1"/>
                </a:solidFill>
              </a:rPr>
              <a:t>			rptr = ptr = NULL;</a:t>
            </a:r>
            <a:endParaRPr sz="1800">
              <a:solidFill>
                <a:schemeClr val="dk1"/>
              </a:solidFill>
            </a:endParaRPr>
          </a:p>
          <a:p>
            <a:pPr marL="1371600" lvl="0" indent="0" algn="l" rtl="0">
              <a:spcBef>
                <a:spcPts val="800"/>
              </a:spcBef>
              <a:spcAft>
                <a:spcPts val="0"/>
              </a:spcAft>
              <a:buClr>
                <a:schemeClr val="dk1"/>
              </a:buClr>
              <a:buSzPts val="1100"/>
              <a:buFont typeface="Arial"/>
              <a:buNone/>
            </a:pPr>
            <a:r>
              <a:rPr lang="en-GB" sz="1800">
                <a:solidFill>
                  <a:schemeClr val="dk1"/>
                </a:solidFill>
              </a:rPr>
              <a:t>return *this;</a:t>
            </a:r>
            <a:endParaRPr sz="1800">
              <a:solidFill>
                <a:schemeClr val="dk1"/>
              </a:solidFill>
            </a:endParaRPr>
          </a:p>
          <a:p>
            <a:pPr marL="0" lvl="0" indent="0" algn="l" rtl="0">
              <a:spcBef>
                <a:spcPts val="800"/>
              </a:spcBef>
              <a:spcAft>
                <a:spcPts val="0"/>
              </a:spcAft>
              <a:buClr>
                <a:schemeClr val="dk1"/>
              </a:buClr>
              <a:buSzPts val="1100"/>
              <a:buFont typeface="Arial"/>
              <a:buNone/>
            </a:pPr>
            <a:r>
              <a:rPr lang="en-GB" sz="1800">
                <a:solidFill>
                  <a:schemeClr val="dk1"/>
                </a:solidFill>
              </a:rPr>
              <a:t>		}</a:t>
            </a:r>
            <a:endParaRPr sz="1800">
              <a:solidFill>
                <a:schemeClr val="dk1"/>
              </a:solidFill>
            </a:endParaRPr>
          </a:p>
          <a:p>
            <a:pPr marL="0" lvl="0" indent="0" algn="l" rtl="0">
              <a:spcBef>
                <a:spcPts val="800"/>
              </a:spcBef>
              <a:spcAft>
                <a:spcPts val="0"/>
              </a:spcAft>
              <a:buClr>
                <a:schemeClr val="dk1"/>
              </a:buClr>
              <a:buSzPts val="1100"/>
              <a:buFont typeface="Arial"/>
              <a:buNone/>
            </a:pPr>
            <a:r>
              <a:rPr lang="en-GB" sz="1800">
                <a:solidFill>
                  <a:schemeClr val="dk1"/>
                </a:solidFill>
              </a:rPr>
              <a:t>	}</a:t>
            </a:r>
            <a:endParaRPr sz="1800">
              <a:solidFill>
                <a:schemeClr val="dk1"/>
              </a:solidFill>
            </a:endParaRPr>
          </a:p>
          <a:p>
            <a:pPr marL="0" lvl="0" indent="0" algn="l" rtl="0">
              <a:spcBef>
                <a:spcPts val="800"/>
              </a:spcBef>
              <a:spcAft>
                <a:spcPts val="0"/>
              </a:spcAft>
              <a:buClr>
                <a:schemeClr val="dk1"/>
              </a:buClr>
              <a:buSzPts val="1100"/>
              <a:buFont typeface="Arial"/>
              <a:buNone/>
            </a:pPr>
            <a:r>
              <a:rPr lang="en-GB" sz="1800">
                <a:solidFill>
                  <a:schemeClr val="dk1"/>
                </a:solidFill>
              </a:rPr>
              <a:t>}</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6"/>
          <p:cNvSpPr txBox="1">
            <a:spLocks noGrp="1"/>
          </p:cNvSpPr>
          <p:nvPr>
            <p:ph type="title"/>
          </p:nvPr>
        </p:nvSpPr>
        <p:spPr>
          <a:xfrm>
            <a:off x="311700" y="445025"/>
            <a:ext cx="8520600" cy="5727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a:latin typeface="Libre Baskerville"/>
                <a:ea typeface="Libre Baskerville"/>
                <a:cs typeface="Libre Baskerville"/>
                <a:sym typeface="Libre Baskerville"/>
              </a:rPr>
              <a:t>OUTPUT</a:t>
            </a:r>
            <a:endParaRPr sz="3600">
              <a:latin typeface="Libre Baskerville"/>
              <a:ea typeface="Libre Baskerville"/>
              <a:cs typeface="Libre Baskerville"/>
              <a:sym typeface="Libre Baskerville"/>
            </a:endParaRPr>
          </a:p>
        </p:txBody>
      </p:sp>
      <p:sp>
        <p:nvSpPr>
          <p:cNvPr id="254" name="Google Shape;254;p46"/>
          <p:cNvSpPr txBox="1">
            <a:spLocks noGrp="1"/>
          </p:cNvSpPr>
          <p:nvPr>
            <p:ph type="body" idx="1"/>
          </p:nvPr>
        </p:nvSpPr>
        <p:spPr>
          <a:xfrm>
            <a:off x="311700" y="1017725"/>
            <a:ext cx="8520600" cy="3416400"/>
          </a:xfrm>
          <a:prstGeom prst="rect">
            <a:avLst/>
          </a:prstGeom>
        </p:spPr>
        <p:txBody>
          <a:bodyPr spcFirstLastPara="1" wrap="square" lIns="68575" tIns="68575" rIns="68575" bIns="68575" anchor="t" anchorCtr="0">
            <a:noAutofit/>
          </a:bodyPr>
          <a:lstStyle/>
          <a:p>
            <a:pPr marL="0" lvl="0" indent="457200" algn="l" rtl="0">
              <a:spcBef>
                <a:spcPts val="800"/>
              </a:spcBef>
              <a:spcAft>
                <a:spcPts val="0"/>
              </a:spcAft>
              <a:buNone/>
            </a:pPr>
            <a:r>
              <a:rPr lang="en-GB" sz="1800"/>
              <a:t>Output of function to add node at specified position in the list.</a:t>
            </a:r>
            <a:endParaRPr sz="1800"/>
          </a:p>
        </p:txBody>
      </p:sp>
      <p:pic>
        <p:nvPicPr>
          <p:cNvPr id="255" name="Google Shape;255;p46"/>
          <p:cNvPicPr preferRelativeResize="0"/>
          <p:nvPr/>
        </p:nvPicPr>
        <p:blipFill>
          <a:blip r:embed="rId3">
            <a:alphaModFix/>
          </a:blip>
          <a:stretch>
            <a:fillRect/>
          </a:stretch>
        </p:blipFill>
        <p:spPr>
          <a:xfrm>
            <a:off x="876675" y="1694500"/>
            <a:ext cx="7390651" cy="2874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Google Shape;260;p47"/>
          <p:cNvCxnSpPr/>
          <p:nvPr/>
        </p:nvCxnSpPr>
        <p:spPr>
          <a:xfrm>
            <a:off x="750625" y="1015100"/>
            <a:ext cx="7386600" cy="0"/>
          </a:xfrm>
          <a:prstGeom prst="straightConnector1">
            <a:avLst/>
          </a:prstGeom>
          <a:noFill/>
          <a:ln w="9525" cap="flat" cmpd="sng">
            <a:solidFill>
              <a:srgbClr val="000000"/>
            </a:solidFill>
            <a:prstDash val="solid"/>
            <a:round/>
            <a:headEnd type="none" w="med" len="med"/>
            <a:tailEnd type="none" w="med" len="med"/>
          </a:ln>
        </p:spPr>
      </p:cxnSp>
      <p:cxnSp>
        <p:nvCxnSpPr>
          <p:cNvPr id="261" name="Google Shape;261;p47"/>
          <p:cNvCxnSpPr/>
          <p:nvPr/>
        </p:nvCxnSpPr>
        <p:spPr>
          <a:xfrm>
            <a:off x="750625" y="1017075"/>
            <a:ext cx="0" cy="3383400"/>
          </a:xfrm>
          <a:prstGeom prst="straightConnector1">
            <a:avLst/>
          </a:prstGeom>
          <a:noFill/>
          <a:ln w="9525" cap="flat" cmpd="sng">
            <a:solidFill>
              <a:srgbClr val="000000"/>
            </a:solidFill>
            <a:prstDash val="solid"/>
            <a:round/>
            <a:headEnd type="none" w="med" len="med"/>
            <a:tailEnd type="none" w="med" len="med"/>
          </a:ln>
        </p:spPr>
      </p:cxnSp>
      <p:cxnSp>
        <p:nvCxnSpPr>
          <p:cNvPr id="262" name="Google Shape;262;p47"/>
          <p:cNvCxnSpPr/>
          <p:nvPr/>
        </p:nvCxnSpPr>
        <p:spPr>
          <a:xfrm>
            <a:off x="8138175" y="1017075"/>
            <a:ext cx="0" cy="3383400"/>
          </a:xfrm>
          <a:prstGeom prst="straightConnector1">
            <a:avLst/>
          </a:prstGeom>
          <a:noFill/>
          <a:ln w="9525" cap="flat" cmpd="sng">
            <a:solidFill>
              <a:srgbClr val="000000"/>
            </a:solidFill>
            <a:prstDash val="solid"/>
            <a:round/>
            <a:headEnd type="none" w="med" len="med"/>
            <a:tailEnd type="none" w="med" len="med"/>
          </a:ln>
        </p:spPr>
      </p:cxnSp>
      <p:cxnSp>
        <p:nvCxnSpPr>
          <p:cNvPr id="263" name="Google Shape;263;p47"/>
          <p:cNvCxnSpPr/>
          <p:nvPr/>
        </p:nvCxnSpPr>
        <p:spPr>
          <a:xfrm>
            <a:off x="761175" y="4395550"/>
            <a:ext cx="7367400" cy="5100"/>
          </a:xfrm>
          <a:prstGeom prst="straightConnector1">
            <a:avLst/>
          </a:prstGeom>
          <a:noFill/>
          <a:ln w="9525" cap="flat" cmpd="sng">
            <a:solidFill>
              <a:srgbClr val="000000"/>
            </a:solidFill>
            <a:prstDash val="solid"/>
            <a:round/>
            <a:headEnd type="none" w="med" len="med"/>
            <a:tailEnd type="none" w="med" len="med"/>
          </a:ln>
        </p:spPr>
      </p:cxnSp>
      <p:cxnSp>
        <p:nvCxnSpPr>
          <p:cNvPr id="264" name="Google Shape;264;p47"/>
          <p:cNvCxnSpPr/>
          <p:nvPr/>
        </p:nvCxnSpPr>
        <p:spPr>
          <a:xfrm>
            <a:off x="3040950" y="1015500"/>
            <a:ext cx="0" cy="3351300"/>
          </a:xfrm>
          <a:prstGeom prst="straightConnector1">
            <a:avLst/>
          </a:prstGeom>
          <a:noFill/>
          <a:ln w="9525" cap="flat" cmpd="sng">
            <a:solidFill>
              <a:schemeClr val="dk2"/>
            </a:solidFill>
            <a:prstDash val="solid"/>
            <a:round/>
            <a:headEnd type="none" w="med" len="med"/>
            <a:tailEnd type="none" w="med" len="med"/>
          </a:ln>
        </p:spPr>
      </p:cxnSp>
      <p:cxnSp>
        <p:nvCxnSpPr>
          <p:cNvPr id="265" name="Google Shape;265;p47"/>
          <p:cNvCxnSpPr/>
          <p:nvPr/>
        </p:nvCxnSpPr>
        <p:spPr>
          <a:xfrm>
            <a:off x="5555550" y="1015500"/>
            <a:ext cx="0" cy="3351300"/>
          </a:xfrm>
          <a:prstGeom prst="straightConnector1">
            <a:avLst/>
          </a:prstGeom>
          <a:noFill/>
          <a:ln w="9525" cap="flat" cmpd="sng">
            <a:solidFill>
              <a:schemeClr val="dk2"/>
            </a:solidFill>
            <a:prstDash val="solid"/>
            <a:round/>
            <a:headEnd type="none" w="med" len="med"/>
            <a:tailEnd type="none" w="med" len="med"/>
          </a:ln>
        </p:spPr>
      </p:cxnSp>
      <p:cxnSp>
        <p:nvCxnSpPr>
          <p:cNvPr id="266" name="Google Shape;266;p47"/>
          <p:cNvCxnSpPr/>
          <p:nvPr/>
        </p:nvCxnSpPr>
        <p:spPr>
          <a:xfrm>
            <a:off x="751575" y="1777125"/>
            <a:ext cx="7386600" cy="0"/>
          </a:xfrm>
          <a:prstGeom prst="straightConnector1">
            <a:avLst/>
          </a:prstGeom>
          <a:noFill/>
          <a:ln w="9525" cap="flat" cmpd="sng">
            <a:solidFill>
              <a:srgbClr val="000000"/>
            </a:solidFill>
            <a:prstDash val="solid"/>
            <a:round/>
            <a:headEnd type="none" w="med" len="med"/>
            <a:tailEnd type="none" w="med" len="med"/>
          </a:ln>
        </p:spPr>
      </p:cxnSp>
      <p:cxnSp>
        <p:nvCxnSpPr>
          <p:cNvPr id="267" name="Google Shape;267;p47"/>
          <p:cNvCxnSpPr/>
          <p:nvPr/>
        </p:nvCxnSpPr>
        <p:spPr>
          <a:xfrm>
            <a:off x="750625" y="2601875"/>
            <a:ext cx="7386600" cy="0"/>
          </a:xfrm>
          <a:prstGeom prst="straightConnector1">
            <a:avLst/>
          </a:prstGeom>
          <a:noFill/>
          <a:ln w="9525" cap="flat" cmpd="sng">
            <a:solidFill>
              <a:srgbClr val="000000"/>
            </a:solidFill>
            <a:prstDash val="solid"/>
            <a:round/>
            <a:headEnd type="none" w="med" len="med"/>
            <a:tailEnd type="none" w="med" len="med"/>
          </a:ln>
        </p:spPr>
      </p:cxnSp>
      <p:cxnSp>
        <p:nvCxnSpPr>
          <p:cNvPr id="268" name="Google Shape;268;p47"/>
          <p:cNvCxnSpPr/>
          <p:nvPr/>
        </p:nvCxnSpPr>
        <p:spPr>
          <a:xfrm>
            <a:off x="750625" y="3440075"/>
            <a:ext cx="7386600" cy="0"/>
          </a:xfrm>
          <a:prstGeom prst="straightConnector1">
            <a:avLst/>
          </a:prstGeom>
          <a:noFill/>
          <a:ln w="9525" cap="flat" cmpd="sng">
            <a:solidFill>
              <a:srgbClr val="000000"/>
            </a:solidFill>
            <a:prstDash val="solid"/>
            <a:round/>
            <a:headEnd type="none" w="med" len="med"/>
            <a:tailEnd type="none" w="med" len="med"/>
          </a:ln>
        </p:spPr>
      </p:cxnSp>
      <p:sp>
        <p:nvSpPr>
          <p:cNvPr id="269" name="Google Shape;269;p47"/>
          <p:cNvSpPr txBox="1"/>
          <p:nvPr/>
        </p:nvSpPr>
        <p:spPr>
          <a:xfrm>
            <a:off x="3170900" y="1150550"/>
            <a:ext cx="22200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Best Case</a:t>
            </a:r>
            <a:endParaRPr sz="1800" b="1">
              <a:latin typeface="Libre Baskerville"/>
              <a:ea typeface="Libre Baskerville"/>
              <a:cs typeface="Libre Baskerville"/>
              <a:sym typeface="Libre Baskerville"/>
            </a:endParaRPr>
          </a:p>
        </p:txBody>
      </p:sp>
      <p:sp>
        <p:nvSpPr>
          <p:cNvPr id="270" name="Google Shape;270;p47"/>
          <p:cNvSpPr txBox="1"/>
          <p:nvPr/>
        </p:nvSpPr>
        <p:spPr>
          <a:xfrm>
            <a:off x="5685500" y="1150550"/>
            <a:ext cx="22200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Worst Case</a:t>
            </a:r>
            <a:endParaRPr sz="1800" b="1">
              <a:latin typeface="Libre Baskerville"/>
              <a:ea typeface="Libre Baskerville"/>
              <a:cs typeface="Libre Baskerville"/>
              <a:sym typeface="Libre Baskerville"/>
            </a:endParaRPr>
          </a:p>
        </p:txBody>
      </p:sp>
      <p:sp>
        <p:nvSpPr>
          <p:cNvPr id="271" name="Google Shape;271;p47"/>
          <p:cNvSpPr txBox="1"/>
          <p:nvPr/>
        </p:nvSpPr>
        <p:spPr>
          <a:xfrm>
            <a:off x="808700" y="1912550"/>
            <a:ext cx="2220000" cy="45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Libre Baskerville"/>
                <a:ea typeface="Libre Baskerville"/>
                <a:cs typeface="Libre Baskerville"/>
                <a:sym typeface="Libre Baskerville"/>
              </a:rPr>
              <a:t>I</a:t>
            </a:r>
            <a:r>
              <a:rPr lang="en-GB" sz="1800" b="1">
                <a:latin typeface="Libre Baskerville"/>
                <a:ea typeface="Libre Baskerville"/>
                <a:cs typeface="Libre Baskerville"/>
                <a:sym typeface="Libre Baskerville"/>
              </a:rPr>
              <a:t>nsert at front</a:t>
            </a:r>
            <a:endParaRPr sz="1800" b="1">
              <a:latin typeface="Libre Baskerville"/>
              <a:ea typeface="Libre Baskerville"/>
              <a:cs typeface="Libre Baskerville"/>
              <a:sym typeface="Libre Baskerville"/>
            </a:endParaRPr>
          </a:p>
        </p:txBody>
      </p:sp>
      <p:sp>
        <p:nvSpPr>
          <p:cNvPr id="272" name="Google Shape;272;p47"/>
          <p:cNvSpPr txBox="1"/>
          <p:nvPr/>
        </p:nvSpPr>
        <p:spPr>
          <a:xfrm>
            <a:off x="808700" y="2750750"/>
            <a:ext cx="2220000" cy="45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Libre Baskerville"/>
                <a:ea typeface="Libre Baskerville"/>
                <a:cs typeface="Libre Baskerville"/>
                <a:sym typeface="Libre Baskerville"/>
              </a:rPr>
              <a:t>Insert at end</a:t>
            </a:r>
            <a:endParaRPr sz="1800" b="1">
              <a:latin typeface="Libre Baskerville"/>
              <a:ea typeface="Libre Baskerville"/>
              <a:cs typeface="Libre Baskerville"/>
              <a:sym typeface="Libre Baskerville"/>
            </a:endParaRPr>
          </a:p>
        </p:txBody>
      </p:sp>
      <p:sp>
        <p:nvSpPr>
          <p:cNvPr id="273" name="Google Shape;273;p47"/>
          <p:cNvSpPr txBox="1"/>
          <p:nvPr/>
        </p:nvSpPr>
        <p:spPr>
          <a:xfrm>
            <a:off x="808700" y="3493625"/>
            <a:ext cx="2432700" cy="8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Libre Baskerville"/>
                <a:ea typeface="Libre Baskerville"/>
                <a:cs typeface="Libre Baskerville"/>
                <a:sym typeface="Libre Baskerville"/>
              </a:rPr>
              <a:t>Insert at specified position</a:t>
            </a:r>
            <a:endParaRPr sz="1800" b="1">
              <a:latin typeface="Libre Baskerville"/>
              <a:ea typeface="Libre Baskerville"/>
              <a:cs typeface="Libre Baskerville"/>
              <a:sym typeface="Libre Baskerville"/>
            </a:endParaRPr>
          </a:p>
        </p:txBody>
      </p:sp>
      <p:sp>
        <p:nvSpPr>
          <p:cNvPr id="274" name="Google Shape;274;p47"/>
          <p:cNvSpPr txBox="1"/>
          <p:nvPr/>
        </p:nvSpPr>
        <p:spPr>
          <a:xfrm>
            <a:off x="3170900" y="1988750"/>
            <a:ext cx="22200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rgbClr val="222222"/>
                </a:solidFill>
              </a:rPr>
              <a:t>Ω</a:t>
            </a:r>
            <a:r>
              <a:rPr lang="en-GB" sz="1800">
                <a:latin typeface="Libre Baskerville"/>
                <a:ea typeface="Libre Baskerville"/>
                <a:cs typeface="Libre Baskerville"/>
                <a:sym typeface="Libre Baskerville"/>
              </a:rPr>
              <a:t> ( 1 )</a:t>
            </a:r>
            <a:endParaRPr sz="1800">
              <a:latin typeface="Libre Baskerville"/>
              <a:ea typeface="Libre Baskerville"/>
              <a:cs typeface="Libre Baskerville"/>
              <a:sym typeface="Libre Baskerville"/>
            </a:endParaRPr>
          </a:p>
        </p:txBody>
      </p:sp>
      <p:sp>
        <p:nvSpPr>
          <p:cNvPr id="275" name="Google Shape;275;p47"/>
          <p:cNvSpPr txBox="1"/>
          <p:nvPr/>
        </p:nvSpPr>
        <p:spPr>
          <a:xfrm>
            <a:off x="5685500" y="1912550"/>
            <a:ext cx="22200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Libre Baskerville"/>
                <a:ea typeface="Libre Baskerville"/>
                <a:cs typeface="Libre Baskerville"/>
                <a:sym typeface="Libre Baskerville"/>
              </a:rPr>
              <a:t>O ( 1 )</a:t>
            </a:r>
            <a:endParaRPr sz="1800">
              <a:latin typeface="Libre Baskerville"/>
              <a:ea typeface="Libre Baskerville"/>
              <a:cs typeface="Libre Baskerville"/>
              <a:sym typeface="Libre Baskerville"/>
            </a:endParaRPr>
          </a:p>
        </p:txBody>
      </p:sp>
      <p:sp>
        <p:nvSpPr>
          <p:cNvPr id="276" name="Google Shape;276;p47"/>
          <p:cNvSpPr txBox="1"/>
          <p:nvPr/>
        </p:nvSpPr>
        <p:spPr>
          <a:xfrm>
            <a:off x="3170900" y="2750750"/>
            <a:ext cx="22200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1800" b="1">
                <a:solidFill>
                  <a:srgbClr val="222222"/>
                </a:solidFill>
              </a:rPr>
              <a:t>Ω</a:t>
            </a:r>
            <a:r>
              <a:rPr lang="en-GB" sz="1800">
                <a:solidFill>
                  <a:schemeClr val="dk1"/>
                </a:solidFill>
                <a:latin typeface="Libre Baskerville"/>
                <a:ea typeface="Libre Baskerville"/>
                <a:cs typeface="Libre Baskerville"/>
                <a:sym typeface="Libre Baskerville"/>
              </a:rPr>
              <a:t> ( n )</a:t>
            </a:r>
            <a:endParaRPr sz="1800">
              <a:latin typeface="Libre Baskerville"/>
              <a:ea typeface="Libre Baskerville"/>
              <a:cs typeface="Libre Baskerville"/>
              <a:sym typeface="Libre Baskerville"/>
            </a:endParaRPr>
          </a:p>
        </p:txBody>
      </p:sp>
      <p:sp>
        <p:nvSpPr>
          <p:cNvPr id="277" name="Google Shape;277;p47"/>
          <p:cNvSpPr txBox="1"/>
          <p:nvPr/>
        </p:nvSpPr>
        <p:spPr>
          <a:xfrm>
            <a:off x="5685500" y="2750750"/>
            <a:ext cx="22200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Libre Baskerville"/>
                <a:ea typeface="Libre Baskerville"/>
                <a:cs typeface="Libre Baskerville"/>
                <a:sym typeface="Libre Baskerville"/>
              </a:rPr>
              <a:t>O ( 1 )</a:t>
            </a:r>
            <a:endParaRPr sz="1800">
              <a:latin typeface="Libre Baskerville"/>
              <a:ea typeface="Libre Baskerville"/>
              <a:cs typeface="Libre Baskerville"/>
              <a:sym typeface="Libre Baskerville"/>
            </a:endParaRPr>
          </a:p>
        </p:txBody>
      </p:sp>
      <p:sp>
        <p:nvSpPr>
          <p:cNvPr id="278" name="Google Shape;278;p47"/>
          <p:cNvSpPr txBox="1"/>
          <p:nvPr/>
        </p:nvSpPr>
        <p:spPr>
          <a:xfrm>
            <a:off x="3170900" y="3665150"/>
            <a:ext cx="22200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rgbClr val="222222"/>
                </a:solidFill>
              </a:rPr>
              <a:t>Ω</a:t>
            </a:r>
            <a:r>
              <a:rPr lang="en-GB" sz="1800">
                <a:solidFill>
                  <a:schemeClr val="dk1"/>
                </a:solidFill>
                <a:latin typeface="Libre Baskerville"/>
                <a:ea typeface="Libre Baskerville"/>
                <a:cs typeface="Libre Baskerville"/>
                <a:sym typeface="Libre Baskerville"/>
              </a:rPr>
              <a:t> </a:t>
            </a:r>
            <a:r>
              <a:rPr lang="en-GB" sz="1800">
                <a:latin typeface="Libre Baskerville"/>
                <a:ea typeface="Libre Baskerville"/>
                <a:cs typeface="Libre Baskerville"/>
                <a:sym typeface="Libre Baskerville"/>
              </a:rPr>
              <a:t> ( 1 )</a:t>
            </a:r>
            <a:endParaRPr sz="1800">
              <a:latin typeface="Libre Baskerville"/>
              <a:ea typeface="Libre Baskerville"/>
              <a:cs typeface="Libre Baskerville"/>
              <a:sym typeface="Libre Baskerville"/>
            </a:endParaRPr>
          </a:p>
        </p:txBody>
      </p:sp>
      <p:sp>
        <p:nvSpPr>
          <p:cNvPr id="279" name="Google Shape;279;p47"/>
          <p:cNvSpPr txBox="1"/>
          <p:nvPr/>
        </p:nvSpPr>
        <p:spPr>
          <a:xfrm>
            <a:off x="5685500" y="3588950"/>
            <a:ext cx="2220000" cy="45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Libre Baskerville"/>
                <a:ea typeface="Libre Baskerville"/>
                <a:cs typeface="Libre Baskerville"/>
                <a:sym typeface="Libre Baskerville"/>
              </a:rPr>
              <a:t>O ( n )</a:t>
            </a:r>
            <a:endParaRPr sz="1800">
              <a:latin typeface="Libre Baskerville"/>
              <a:ea typeface="Libre Baskerville"/>
              <a:cs typeface="Libre Baskerville"/>
              <a:sym typeface="Libre Baskerville"/>
            </a:endParaRPr>
          </a:p>
        </p:txBody>
      </p:sp>
      <p:sp>
        <p:nvSpPr>
          <p:cNvPr id="280" name="Google Shape;280;p47"/>
          <p:cNvSpPr txBox="1"/>
          <p:nvPr/>
        </p:nvSpPr>
        <p:spPr>
          <a:xfrm>
            <a:off x="711775" y="282025"/>
            <a:ext cx="7386600" cy="59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600">
                <a:latin typeface="Libre Baskerville"/>
                <a:ea typeface="Libre Baskerville"/>
                <a:cs typeface="Libre Baskerville"/>
                <a:sym typeface="Libre Baskerville"/>
              </a:rPr>
              <a:t>Time Complexity</a:t>
            </a:r>
            <a:endParaRPr sz="3600">
              <a:latin typeface="Libre Baskerville"/>
              <a:ea typeface="Libre Baskerville"/>
              <a:cs typeface="Libre Baskerville"/>
              <a:sym typeface="Libre Baskervill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000" b="1">
                <a:latin typeface="Libre Baskerville"/>
                <a:ea typeface="Libre Baskerville"/>
                <a:cs typeface="Libre Baskerville"/>
                <a:sym typeface="Libre Baskerville"/>
              </a:rPr>
              <a:t>Reverse</a:t>
            </a:r>
            <a:endParaRPr sz="3000" b="1">
              <a:latin typeface="Libre Baskerville"/>
              <a:ea typeface="Libre Baskerville"/>
              <a:cs typeface="Libre Baskerville"/>
              <a:sym typeface="Libre Baskerville"/>
            </a:endParaRPr>
          </a:p>
        </p:txBody>
      </p:sp>
      <p:sp>
        <p:nvSpPr>
          <p:cNvPr id="286" name="Google Shape;286;p4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sz="1800"/>
              <a:t>void &amp; reverse() </a:t>
            </a:r>
            <a:endParaRPr sz="1800"/>
          </a:p>
          <a:p>
            <a:pPr marL="0" lvl="0" indent="0" algn="l" rtl="0">
              <a:spcBef>
                <a:spcPts val="800"/>
              </a:spcBef>
              <a:spcAft>
                <a:spcPts val="0"/>
              </a:spcAft>
              <a:buClr>
                <a:schemeClr val="dk1"/>
              </a:buClr>
              <a:buSzPts val="1100"/>
              <a:buFont typeface="Arial"/>
              <a:buNone/>
            </a:pPr>
            <a:r>
              <a:rPr lang="en-GB" sz="1800"/>
              <a:t>{ isNotEmpty()==true;</a:t>
            </a:r>
            <a:endParaRPr sz="1800"/>
          </a:p>
          <a:p>
            <a:pPr marL="0" lvl="0" indent="0" algn="l" rtl="0">
              <a:spcBef>
                <a:spcPts val="800"/>
              </a:spcBef>
              <a:spcAft>
                <a:spcPts val="0"/>
              </a:spcAft>
              <a:buClr>
                <a:schemeClr val="dk1"/>
              </a:buClr>
              <a:buSzPts val="1100"/>
              <a:buFont typeface="Arial"/>
              <a:buNone/>
            </a:pPr>
            <a:r>
              <a:rPr lang="en-GB" sz="1800"/>
              <a:t> Node&gt;1== true; </a:t>
            </a:r>
            <a:endParaRPr sz="1800"/>
          </a:p>
          <a:p>
            <a:pPr marL="0" lvl="0" indent="0" algn="l" rtl="0">
              <a:spcBef>
                <a:spcPts val="800"/>
              </a:spcBef>
              <a:spcAft>
                <a:spcPts val="0"/>
              </a:spcAft>
              <a:buClr>
                <a:schemeClr val="dk1"/>
              </a:buClr>
              <a:buSzPts val="1100"/>
              <a:buFont typeface="Arial"/>
              <a:buNone/>
            </a:pPr>
            <a:r>
              <a:rPr lang="en-GB" sz="1800"/>
              <a:t>Cnode ** ARR== new Cnoode*[node]</a:t>
            </a:r>
            <a:endParaRPr sz="1800"/>
          </a:p>
          <a:p>
            <a:pPr marL="0" lvl="0" indent="0" algn="l" rtl="0">
              <a:spcBef>
                <a:spcPts val="800"/>
              </a:spcBef>
              <a:spcAft>
                <a:spcPts val="0"/>
              </a:spcAft>
              <a:buClr>
                <a:schemeClr val="dk1"/>
              </a:buClr>
              <a:buSzPts val="1100"/>
              <a:buFont typeface="Arial"/>
              <a:buNone/>
            </a:pPr>
            <a:r>
              <a:rPr lang="en-GB" sz="1800"/>
              <a:t>For (int i=0;i&lt;node;i++) {ARR[i]=rptr}</a:t>
            </a:r>
            <a:endParaRPr sz="1800"/>
          </a:p>
          <a:p>
            <a:pPr marL="0" lvl="0" indent="0" algn="l" rtl="0">
              <a:spcBef>
                <a:spcPts val="800"/>
              </a:spcBef>
              <a:spcAft>
                <a:spcPts val="0"/>
              </a:spcAft>
              <a:buClr>
                <a:schemeClr val="dk1"/>
              </a:buClr>
              <a:buSzPts val="1100"/>
              <a:buFont typeface="Arial"/>
              <a:buNone/>
            </a:pPr>
            <a:r>
              <a:rPr lang="en-GB" sz="1800"/>
              <a:t>For (int i=1;inext=ARR[i-1]}</a:t>
            </a:r>
            <a:endParaRPr sz="1800"/>
          </a:p>
          <a:p>
            <a:pPr marL="0" lvl="0" indent="0" algn="l" rtl="0">
              <a:spcBef>
                <a:spcPts val="800"/>
              </a:spcBef>
              <a:spcAft>
                <a:spcPts val="0"/>
              </a:spcAft>
              <a:buClr>
                <a:schemeClr val="dk1"/>
              </a:buClr>
              <a:buSzPts val="1100"/>
              <a:buFont typeface="Arial"/>
              <a:buNone/>
            </a:pPr>
            <a:r>
              <a:rPr lang="en-GB" sz="1800"/>
              <a:t>Swap the head and tail nodes</a:t>
            </a:r>
            <a:endParaRPr sz="1800"/>
          </a:p>
          <a:p>
            <a:pPr marL="0" lvl="0" indent="0" algn="l" rtl="0">
              <a:spcBef>
                <a:spcPts val="800"/>
              </a:spcBef>
              <a:spcAft>
                <a:spcPts val="0"/>
              </a:spcAft>
              <a:buClr>
                <a:schemeClr val="dk1"/>
              </a:buClr>
              <a:buSzPts val="1100"/>
              <a:buFont typeface="Arial"/>
              <a:buNone/>
            </a:pPr>
            <a:r>
              <a:rPr lang="en-GB" sz="1800"/>
              <a:t>}</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9"/>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b="1">
                <a:latin typeface="Libre Baskerville"/>
                <a:ea typeface="Libre Baskerville"/>
                <a:cs typeface="Libre Baskerville"/>
                <a:sym typeface="Libre Baskerville"/>
              </a:rPr>
              <a:t>Reverse ()</a:t>
            </a:r>
            <a:endParaRPr b="1">
              <a:latin typeface="Libre Baskerville"/>
              <a:ea typeface="Libre Baskerville"/>
              <a:cs typeface="Libre Baskerville"/>
              <a:sym typeface="Libre Baskerville"/>
            </a:endParaRPr>
          </a:p>
        </p:txBody>
      </p:sp>
      <p:sp>
        <p:nvSpPr>
          <p:cNvPr id="292" name="Google Shape;292;p4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sz="1800" b="1"/>
              <a:t>Time Complexity:</a:t>
            </a:r>
            <a:endParaRPr sz="1800" b="1"/>
          </a:p>
          <a:p>
            <a:pPr marL="0" lvl="0" indent="0" algn="l" rtl="0">
              <a:spcBef>
                <a:spcPts val="800"/>
              </a:spcBef>
              <a:spcAft>
                <a:spcPts val="0"/>
              </a:spcAft>
              <a:buClr>
                <a:schemeClr val="dk1"/>
              </a:buClr>
              <a:buSzPts val="1100"/>
              <a:buFont typeface="Arial"/>
              <a:buNone/>
            </a:pPr>
            <a:r>
              <a:rPr lang="en-GB" sz="1800"/>
              <a:t>To Find the time complexity for a function in terms of n. We count the number of operation which the algorithm accomplish So we can find the Best, Worst and Average case: If we count above operation then the Best, average and worst case is O(n)</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0"/>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b="1">
                <a:latin typeface="Libre Baskerville"/>
                <a:ea typeface="Libre Baskerville"/>
                <a:cs typeface="Libre Baskerville"/>
                <a:sym typeface="Libre Baskerville"/>
              </a:rPr>
              <a:t>+ Operator Overloading</a:t>
            </a:r>
            <a:endParaRPr>
              <a:latin typeface="Libre Baskerville"/>
              <a:ea typeface="Libre Baskerville"/>
              <a:cs typeface="Libre Baskerville"/>
              <a:sym typeface="Libre Baskerville"/>
            </a:endParaRPr>
          </a:p>
        </p:txBody>
      </p:sp>
      <p:sp>
        <p:nvSpPr>
          <p:cNvPr id="298" name="Google Shape;298;p50"/>
          <p:cNvSpPr txBox="1">
            <a:spLocks noGrp="1"/>
          </p:cNvSpPr>
          <p:nvPr>
            <p:ph type="body" idx="1"/>
          </p:nvPr>
        </p:nvSpPr>
        <p:spPr>
          <a:xfrm>
            <a:off x="628650" y="107176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800"/>
              </a:spcBef>
              <a:spcAft>
                <a:spcPts val="0"/>
              </a:spcAft>
              <a:buClr>
                <a:schemeClr val="dk1"/>
              </a:buClr>
              <a:buSzPts val="1100"/>
              <a:buFont typeface="Arial"/>
              <a:buNone/>
            </a:pPr>
            <a:r>
              <a:rPr lang="en-GB"/>
              <a:t>● Concatenation is the process of appending a second list to the end of the first list.</a:t>
            </a:r>
            <a:endParaRPr/>
          </a:p>
          <a:p>
            <a:pPr marL="0" lvl="0" indent="0" algn="l" rtl="0">
              <a:lnSpc>
                <a:spcPct val="115000"/>
              </a:lnSpc>
              <a:spcBef>
                <a:spcPts val="800"/>
              </a:spcBef>
              <a:spcAft>
                <a:spcPts val="0"/>
              </a:spcAft>
              <a:buClr>
                <a:schemeClr val="dk1"/>
              </a:buClr>
              <a:buSzPts val="1100"/>
              <a:buFont typeface="Arial"/>
              <a:buNone/>
            </a:pPr>
            <a:endParaRPr/>
          </a:p>
          <a:p>
            <a:pPr marL="0" lvl="0" indent="0" algn="l" rtl="0">
              <a:spcBef>
                <a:spcPts val="800"/>
              </a:spcBef>
              <a:spcAft>
                <a:spcPts val="0"/>
              </a:spcAft>
              <a:buClr>
                <a:schemeClr val="dk1"/>
              </a:buClr>
              <a:buSzPts val="1100"/>
              <a:buFont typeface="Arial"/>
              <a:buNone/>
            </a:pPr>
            <a:endParaRPr/>
          </a:p>
          <a:p>
            <a:pPr marL="0" lvl="0" indent="0" algn="l" rtl="0">
              <a:spcBef>
                <a:spcPts val="800"/>
              </a:spcBef>
              <a:spcAft>
                <a:spcPts val="0"/>
              </a:spcAft>
              <a:buNone/>
            </a:pPr>
            <a:endParaRPr/>
          </a:p>
        </p:txBody>
      </p:sp>
      <p:pic>
        <p:nvPicPr>
          <p:cNvPr id="299" name="Google Shape;299;p50"/>
          <p:cNvPicPr preferRelativeResize="0"/>
          <p:nvPr/>
        </p:nvPicPr>
        <p:blipFill>
          <a:blip r:embed="rId3">
            <a:alphaModFix/>
          </a:blip>
          <a:stretch>
            <a:fillRect/>
          </a:stretch>
        </p:blipFill>
        <p:spPr>
          <a:xfrm>
            <a:off x="1143000" y="1982100"/>
            <a:ext cx="6858000" cy="2975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1"/>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b="1">
                <a:latin typeface="Libre Baskerville"/>
                <a:ea typeface="Libre Baskerville"/>
                <a:cs typeface="Libre Baskerville"/>
                <a:sym typeface="Libre Baskerville"/>
              </a:rPr>
              <a:t>Algorithm to combine two linked lists</a:t>
            </a:r>
            <a:endParaRPr b="1">
              <a:latin typeface="Libre Baskerville"/>
              <a:ea typeface="Libre Baskerville"/>
              <a:cs typeface="Libre Baskerville"/>
              <a:sym typeface="Libre Baskerville"/>
            </a:endParaRPr>
          </a:p>
        </p:txBody>
      </p:sp>
      <p:sp>
        <p:nvSpPr>
          <p:cNvPr id="305" name="Google Shape;305;p51"/>
          <p:cNvSpPr txBox="1">
            <a:spLocks noGrp="1"/>
          </p:cNvSpPr>
          <p:nvPr>
            <p:ph type="body" idx="1"/>
          </p:nvPr>
        </p:nvSpPr>
        <p:spPr>
          <a:xfrm>
            <a:off x="628650" y="1369225"/>
            <a:ext cx="82428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800"/>
              </a:spcBef>
              <a:spcAft>
                <a:spcPts val="0"/>
              </a:spcAft>
              <a:buClr>
                <a:schemeClr val="dk1"/>
              </a:buClr>
              <a:buSzPts val="1100"/>
              <a:buFont typeface="Arial"/>
              <a:buNone/>
            </a:pPr>
            <a:r>
              <a:rPr lang="en-GB"/>
              <a:t>● </a:t>
            </a:r>
            <a:r>
              <a:rPr lang="en-GB">
                <a:solidFill>
                  <a:schemeClr val="dk1"/>
                </a:solidFill>
              </a:rPr>
              <a:t>Make the first linked list and insert data in it.</a:t>
            </a:r>
            <a:endParaRPr>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GB"/>
              <a:t>● </a:t>
            </a:r>
            <a:r>
              <a:rPr lang="en-GB">
                <a:solidFill>
                  <a:schemeClr val="dk1"/>
                </a:solidFill>
              </a:rPr>
              <a:t>Make the second linked list and insert data in it.</a:t>
            </a:r>
            <a:endParaRPr>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GB"/>
              <a:t>● </a:t>
            </a:r>
            <a:r>
              <a:rPr lang="en-GB">
                <a:solidFill>
                  <a:schemeClr val="dk1"/>
                </a:solidFill>
              </a:rPr>
              <a:t>Start from the top node and find the last node of the    first linked list by searching the NULL (a-&gt;next == NULL) of nodes.</a:t>
            </a:r>
            <a:endParaRPr>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GB"/>
              <a:t>● </a:t>
            </a:r>
            <a:r>
              <a:rPr lang="en-GB">
                <a:solidFill>
                  <a:schemeClr val="dk1"/>
                </a:solidFill>
              </a:rPr>
              <a:t>Then change the element next to it to ‘b’ (a-&gt;next = b).</a:t>
            </a:r>
            <a:endParaRPr>
              <a:solidFill>
                <a:schemeClr val="dk1"/>
              </a:solidFill>
            </a:endParaRPr>
          </a:p>
          <a:p>
            <a:pPr marL="0" lvl="0" indent="0" algn="l" rtl="0">
              <a:spcBef>
                <a:spcPts val="8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b="1">
                <a:latin typeface="Libre Baskerville"/>
                <a:ea typeface="Libre Baskerville"/>
                <a:cs typeface="Libre Baskerville"/>
                <a:sym typeface="Libre Baskerville"/>
              </a:rPr>
              <a:t>+ Operator Overloading</a:t>
            </a:r>
            <a:endParaRPr>
              <a:latin typeface="Libre Baskerville"/>
              <a:ea typeface="Libre Baskerville"/>
              <a:cs typeface="Libre Baskerville"/>
              <a:sym typeface="Libre Baskerville"/>
            </a:endParaRPr>
          </a:p>
        </p:txBody>
      </p:sp>
      <p:sp>
        <p:nvSpPr>
          <p:cNvPr id="311" name="Google Shape;311;p52"/>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457200" lvl="0" indent="-317500" algn="l" rtl="0">
              <a:lnSpc>
                <a:spcPct val="150000"/>
              </a:lnSpc>
              <a:spcBef>
                <a:spcPts val="800"/>
              </a:spcBef>
              <a:spcAft>
                <a:spcPts val="0"/>
              </a:spcAft>
              <a:buClr>
                <a:schemeClr val="dk1"/>
              </a:buClr>
              <a:buSzPts val="1400"/>
              <a:buFont typeface="Libre Baskerville"/>
              <a:buChar char="●"/>
            </a:pPr>
            <a:r>
              <a:rPr lang="en-GB" b="1">
                <a:solidFill>
                  <a:schemeClr val="dk1"/>
                </a:solidFill>
              </a:rPr>
              <a:t>Preconditions:</a:t>
            </a:r>
            <a:endParaRPr b="1">
              <a:solidFill>
                <a:schemeClr val="dk1"/>
              </a:solidFill>
            </a:endParaRPr>
          </a:p>
          <a:p>
            <a:pPr marL="0" lvl="0" indent="0" algn="l" rtl="0">
              <a:lnSpc>
                <a:spcPct val="150000"/>
              </a:lnSpc>
              <a:spcBef>
                <a:spcPts val="800"/>
              </a:spcBef>
              <a:spcAft>
                <a:spcPts val="0"/>
              </a:spcAft>
              <a:buClr>
                <a:schemeClr val="dk1"/>
              </a:buClr>
              <a:buSzPts val="1100"/>
              <a:buFont typeface="Arial"/>
              <a:buNone/>
            </a:pPr>
            <a:r>
              <a:rPr lang="en-GB">
                <a:solidFill>
                  <a:schemeClr val="dk1"/>
                </a:solidFill>
              </a:rPr>
              <a:t>IsEmpty() or IsNotEmpty() is required to check whether the list is empty or not.</a:t>
            </a:r>
            <a:endParaRPr>
              <a:solidFill>
                <a:schemeClr val="dk1"/>
              </a:solidFill>
            </a:endParaRPr>
          </a:p>
          <a:p>
            <a:pPr marL="457200" lvl="0" indent="-361950" algn="l" rtl="0">
              <a:lnSpc>
                <a:spcPct val="150000"/>
              </a:lnSpc>
              <a:spcBef>
                <a:spcPts val="800"/>
              </a:spcBef>
              <a:spcAft>
                <a:spcPts val="0"/>
              </a:spcAft>
              <a:buClr>
                <a:schemeClr val="dk1"/>
              </a:buClr>
              <a:buSzPts val="2100"/>
              <a:buFont typeface="Libre Baskerville"/>
              <a:buChar char="•"/>
            </a:pPr>
            <a:r>
              <a:rPr lang="en-GB" b="1">
                <a:solidFill>
                  <a:schemeClr val="dk1"/>
                </a:solidFill>
              </a:rPr>
              <a:t>Time Complexity:</a:t>
            </a:r>
            <a:endParaRPr b="1">
              <a:solidFill>
                <a:schemeClr val="dk1"/>
              </a:solidFill>
            </a:endParaRPr>
          </a:p>
          <a:p>
            <a:pPr marL="0" lvl="0" indent="0" algn="l" rtl="0">
              <a:lnSpc>
                <a:spcPct val="150000"/>
              </a:lnSpc>
              <a:spcBef>
                <a:spcPts val="800"/>
              </a:spcBef>
              <a:spcAft>
                <a:spcPts val="0"/>
              </a:spcAft>
              <a:buClr>
                <a:schemeClr val="dk1"/>
              </a:buClr>
              <a:buSzPts val="1100"/>
              <a:buFont typeface="Arial"/>
              <a:buNone/>
            </a:pPr>
            <a:r>
              <a:rPr lang="en-GB">
                <a:solidFill>
                  <a:schemeClr val="dk1"/>
                </a:solidFill>
              </a:rPr>
              <a:t>O(n) where n is the number of nodes in the first list.</a:t>
            </a:r>
            <a:endParaRPr>
              <a:solidFill>
                <a:schemeClr val="dk1"/>
              </a:solidFill>
            </a:endParaRPr>
          </a:p>
          <a:p>
            <a:pPr marL="0" lvl="0" indent="0" algn="l" rtl="0">
              <a:spcBef>
                <a:spcPts val="8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3"/>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 Operator Code</a:t>
            </a:r>
            <a:endParaRPr sz="3600" b="1">
              <a:latin typeface="Libre Baskerville"/>
              <a:ea typeface="Libre Baskerville"/>
              <a:cs typeface="Libre Baskerville"/>
              <a:sym typeface="Libre Baskerville"/>
            </a:endParaRPr>
          </a:p>
        </p:txBody>
      </p:sp>
      <p:sp>
        <p:nvSpPr>
          <p:cNvPr id="317" name="Google Shape;317;p5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800"/>
              </a:spcBef>
              <a:spcAft>
                <a:spcPts val="0"/>
              </a:spcAft>
              <a:buClr>
                <a:schemeClr val="dk1"/>
              </a:buClr>
              <a:buSzPts val="1100"/>
              <a:buFont typeface="Arial"/>
              <a:buNone/>
            </a:pPr>
            <a:r>
              <a:rPr lang="en-GB" sz="1800"/>
              <a:t>CList&amp; operator+(const CList &amp; robj)</a:t>
            </a:r>
            <a:endParaRPr sz="1800"/>
          </a:p>
          <a:p>
            <a:pPr marL="0" lvl="0" indent="0" algn="l" rtl="0">
              <a:lnSpc>
                <a:spcPct val="115000"/>
              </a:lnSpc>
              <a:spcBef>
                <a:spcPts val="800"/>
              </a:spcBef>
              <a:spcAft>
                <a:spcPts val="0"/>
              </a:spcAft>
              <a:buClr>
                <a:schemeClr val="dk1"/>
              </a:buClr>
              <a:buSzPts val="1100"/>
              <a:buFont typeface="Arial"/>
              <a:buNone/>
            </a:pPr>
            <a:r>
              <a:rPr lang="en-GB" sz="1800"/>
              <a:t>{if(robj.head==NULL)  </a:t>
            </a:r>
            <a:r>
              <a:rPr lang="en-GB" sz="1800" b="1">
                <a:solidFill>
                  <a:schemeClr val="dk1"/>
                </a:solidFill>
              </a:rPr>
              <a:t>  					</a:t>
            </a:r>
            <a:endParaRPr sz="1800" b="1">
              <a:solidFill>
                <a:schemeClr val="dk1"/>
              </a:solidFill>
            </a:endParaRPr>
          </a:p>
          <a:p>
            <a:pPr marL="0" lvl="0" indent="0" algn="l" rtl="0">
              <a:lnSpc>
                <a:spcPct val="115000"/>
              </a:lnSpc>
              <a:spcBef>
                <a:spcPts val="800"/>
              </a:spcBef>
              <a:spcAft>
                <a:spcPts val="0"/>
              </a:spcAft>
              <a:buClr>
                <a:schemeClr val="dk1"/>
              </a:buClr>
              <a:buSzPts val="1100"/>
              <a:buFont typeface="Arial"/>
              <a:buNone/>
            </a:pPr>
            <a:r>
              <a:rPr lang="en-GB" sz="1800"/>
              <a:t>return *this;</a:t>
            </a:r>
            <a:endParaRPr sz="1800"/>
          </a:p>
          <a:p>
            <a:pPr marL="0" lvl="0" indent="0" algn="l" rtl="0">
              <a:lnSpc>
                <a:spcPct val="115000"/>
              </a:lnSpc>
              <a:spcBef>
                <a:spcPts val="800"/>
              </a:spcBef>
              <a:spcAft>
                <a:spcPts val="0"/>
              </a:spcAft>
              <a:buClr>
                <a:schemeClr val="dk1"/>
              </a:buClr>
              <a:buSzPts val="1100"/>
              <a:buFont typeface="Arial"/>
              <a:buNone/>
            </a:pPr>
            <a:r>
              <a:rPr lang="en-GB" sz="1800"/>
              <a:t>if(head==NULL)</a:t>
            </a:r>
            <a:endParaRPr sz="1800"/>
          </a:p>
          <a:p>
            <a:pPr marL="0" lvl="0" indent="0" algn="l" rtl="0">
              <a:lnSpc>
                <a:spcPct val="115000"/>
              </a:lnSpc>
              <a:spcBef>
                <a:spcPts val="800"/>
              </a:spcBef>
              <a:spcAft>
                <a:spcPts val="0"/>
              </a:spcAft>
              <a:buClr>
                <a:schemeClr val="dk1"/>
              </a:buClr>
              <a:buSzPts val="1100"/>
              <a:buFont typeface="Arial"/>
              <a:buNone/>
            </a:pPr>
            <a:r>
              <a:rPr lang="en-GB" sz="1800"/>
              <a:t>head=robj.head;</a:t>
            </a:r>
            <a:endParaRPr sz="1800"/>
          </a:p>
          <a:p>
            <a:pPr marL="0" lvl="0" indent="0" algn="l" rtl="0">
              <a:lnSpc>
                <a:spcPct val="115000"/>
              </a:lnSpc>
              <a:spcBef>
                <a:spcPts val="800"/>
              </a:spcBef>
              <a:spcAft>
                <a:spcPts val="0"/>
              </a:spcAft>
              <a:buClr>
                <a:schemeClr val="dk1"/>
              </a:buClr>
              <a:buSzPts val="1100"/>
              <a:buFont typeface="Arial"/>
              <a:buNone/>
            </a:pPr>
            <a:endParaRPr sz="1200"/>
          </a:p>
        </p:txBody>
      </p:sp>
      <p:sp>
        <p:nvSpPr>
          <p:cNvPr id="318" name="Google Shape;318;p53"/>
          <p:cNvSpPr txBox="1">
            <a:spLocks noGrp="1"/>
          </p:cNvSpPr>
          <p:nvPr>
            <p:ph type="body" idx="4294967295"/>
          </p:nvPr>
        </p:nvSpPr>
        <p:spPr>
          <a:xfrm>
            <a:off x="4963775" y="1369219"/>
            <a:ext cx="3886200" cy="326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latin typeface="Arial"/>
                <a:ea typeface="Arial"/>
                <a:cs typeface="Arial"/>
                <a:sym typeface="Arial"/>
              </a:rPr>
              <a:t>else{</a:t>
            </a:r>
            <a:endParaRPr sz="1800">
              <a:latin typeface="Arial"/>
              <a:ea typeface="Arial"/>
              <a:cs typeface="Arial"/>
              <a:sym typeface="Arial"/>
            </a:endParaRPr>
          </a:p>
          <a:p>
            <a:pPr marL="0" lvl="0" indent="0" algn="l" rtl="0">
              <a:lnSpc>
                <a:spcPct val="115000"/>
              </a:lnSpc>
              <a:spcBef>
                <a:spcPts val="1600"/>
              </a:spcBef>
              <a:spcAft>
                <a:spcPts val="0"/>
              </a:spcAft>
              <a:buClr>
                <a:schemeClr val="dk1"/>
              </a:buClr>
              <a:buSzPts val="1100"/>
              <a:buFont typeface="Arial"/>
              <a:buNone/>
            </a:pPr>
            <a:r>
              <a:rPr lang="en-GB" sz="1800">
                <a:latin typeface="Arial"/>
                <a:ea typeface="Arial"/>
                <a:cs typeface="Arial"/>
                <a:sym typeface="Arial"/>
              </a:rPr>
              <a:t>CNode *rptr=head;</a:t>
            </a:r>
            <a:endParaRPr sz="1800">
              <a:latin typeface="Arial"/>
              <a:ea typeface="Arial"/>
              <a:cs typeface="Arial"/>
              <a:sym typeface="Arial"/>
            </a:endParaRPr>
          </a:p>
          <a:p>
            <a:pPr marL="0" lvl="0" indent="0" algn="l" rtl="0">
              <a:lnSpc>
                <a:spcPct val="115000"/>
              </a:lnSpc>
              <a:spcBef>
                <a:spcPts val="1600"/>
              </a:spcBef>
              <a:spcAft>
                <a:spcPts val="0"/>
              </a:spcAft>
              <a:buClr>
                <a:schemeClr val="dk1"/>
              </a:buClr>
              <a:buSzPts val="1100"/>
              <a:buFont typeface="Arial"/>
              <a:buNone/>
            </a:pPr>
            <a:r>
              <a:rPr lang="en-GB" sz="1800">
                <a:latin typeface="Arial"/>
                <a:ea typeface="Arial"/>
                <a:cs typeface="Arial"/>
                <a:sym typeface="Arial"/>
              </a:rPr>
              <a:t>while(rptr-&gt;next!=NULL)</a:t>
            </a:r>
            <a:endParaRPr sz="1800">
              <a:latin typeface="Arial"/>
              <a:ea typeface="Arial"/>
              <a:cs typeface="Arial"/>
              <a:sym typeface="Arial"/>
            </a:endParaRPr>
          </a:p>
          <a:p>
            <a:pPr marL="0" lvl="0" indent="0" algn="l" rtl="0">
              <a:lnSpc>
                <a:spcPct val="115000"/>
              </a:lnSpc>
              <a:spcBef>
                <a:spcPts val="1600"/>
              </a:spcBef>
              <a:spcAft>
                <a:spcPts val="0"/>
              </a:spcAft>
              <a:buClr>
                <a:schemeClr val="dk1"/>
              </a:buClr>
              <a:buSzPts val="1100"/>
              <a:buFont typeface="Arial"/>
              <a:buNone/>
            </a:pPr>
            <a:r>
              <a:rPr lang="en-GB" sz="1800">
                <a:latin typeface="Arial"/>
                <a:ea typeface="Arial"/>
                <a:cs typeface="Arial"/>
                <a:sym typeface="Arial"/>
              </a:rPr>
              <a:t>rptr=rptr-&gt;next;</a:t>
            </a:r>
            <a:endParaRPr sz="1800">
              <a:latin typeface="Arial"/>
              <a:ea typeface="Arial"/>
              <a:cs typeface="Arial"/>
              <a:sym typeface="Arial"/>
            </a:endParaRPr>
          </a:p>
          <a:p>
            <a:pPr marL="0" lvl="0" indent="0" algn="l" rtl="0">
              <a:lnSpc>
                <a:spcPct val="115000"/>
              </a:lnSpc>
              <a:spcBef>
                <a:spcPts val="1600"/>
              </a:spcBef>
              <a:spcAft>
                <a:spcPts val="0"/>
              </a:spcAft>
              <a:buClr>
                <a:schemeClr val="dk1"/>
              </a:buClr>
              <a:buSzPts val="1100"/>
              <a:buFont typeface="Arial"/>
              <a:buNone/>
            </a:pPr>
            <a:r>
              <a:rPr lang="en-GB" sz="1800">
                <a:latin typeface="Arial"/>
                <a:ea typeface="Arial"/>
                <a:cs typeface="Arial"/>
                <a:sym typeface="Arial"/>
              </a:rPr>
              <a:t>rptr-&gt;next=robj.head;</a:t>
            </a:r>
            <a:endParaRPr sz="1800">
              <a:latin typeface="Arial"/>
              <a:ea typeface="Arial"/>
              <a:cs typeface="Arial"/>
              <a:sym typeface="Arial"/>
            </a:endParaRPr>
          </a:p>
          <a:p>
            <a:pPr marL="0" lvl="0" indent="0" algn="l" rtl="0">
              <a:lnSpc>
                <a:spcPct val="115000"/>
              </a:lnSpc>
              <a:spcBef>
                <a:spcPts val="1600"/>
              </a:spcBef>
              <a:spcAft>
                <a:spcPts val="0"/>
              </a:spcAft>
              <a:buClr>
                <a:schemeClr val="dk1"/>
              </a:buClr>
              <a:buSzPts val="1100"/>
              <a:buFont typeface="Arial"/>
              <a:buNone/>
            </a:pPr>
            <a:r>
              <a:rPr lang="en-GB" sz="1800">
                <a:latin typeface="Arial"/>
                <a:ea typeface="Arial"/>
                <a:cs typeface="Arial"/>
                <a:sym typeface="Arial"/>
              </a:rPr>
              <a:t>robj.head=NULL;</a:t>
            </a:r>
            <a:endParaRPr sz="1800">
              <a:latin typeface="Arial"/>
              <a:ea typeface="Arial"/>
              <a:cs typeface="Arial"/>
              <a:sym typeface="Arial"/>
            </a:endParaRPr>
          </a:p>
          <a:p>
            <a:pPr marL="0" lvl="0" indent="0" algn="l" rtl="0">
              <a:lnSpc>
                <a:spcPct val="115000"/>
              </a:lnSpc>
              <a:spcBef>
                <a:spcPts val="1600"/>
              </a:spcBef>
              <a:spcAft>
                <a:spcPts val="0"/>
              </a:spcAft>
              <a:buNone/>
            </a:pPr>
            <a:r>
              <a:rPr lang="en-GB" sz="1800">
                <a:latin typeface="Arial"/>
                <a:ea typeface="Arial"/>
                <a:cs typeface="Arial"/>
                <a:sym typeface="Arial"/>
              </a:rPr>
              <a:t>}return *this;</a:t>
            </a:r>
            <a:endParaRPr sz="1800">
              <a:latin typeface="Arial"/>
              <a:ea typeface="Arial"/>
              <a:cs typeface="Arial"/>
              <a:sym typeface="Arial"/>
            </a:endParaRPr>
          </a:p>
          <a:p>
            <a:pPr marL="0" lvl="0" indent="0" algn="l" rtl="0">
              <a:lnSpc>
                <a:spcPct val="115000"/>
              </a:lnSpc>
              <a:spcBef>
                <a:spcPts val="1600"/>
              </a:spcBef>
              <a:spcAft>
                <a:spcPts val="1600"/>
              </a:spcAft>
              <a:buClr>
                <a:schemeClr val="dk1"/>
              </a:buClr>
              <a:buSzPts val="1100"/>
              <a:buFont typeface="Arial"/>
              <a:buNone/>
            </a:pPr>
            <a:r>
              <a:rPr lang="en-GB" sz="1800">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720325" y="443175"/>
            <a:ext cx="7886700" cy="3142500"/>
          </a:xfrm>
          <a:prstGeom prst="rect">
            <a:avLst/>
          </a:prstGeom>
        </p:spPr>
        <p:txBody>
          <a:bodyPr spcFirstLastPara="1" wrap="square" lIns="68575" tIns="68575" rIns="68575" bIns="68575" anchor="t" anchorCtr="0">
            <a:noAutofit/>
          </a:bodyPr>
          <a:lstStyle/>
          <a:p>
            <a:pPr marL="0" lvl="0" indent="0" algn="ctr" rtl="0">
              <a:lnSpc>
                <a:spcPct val="100000"/>
              </a:lnSpc>
              <a:spcBef>
                <a:spcPts val="0"/>
              </a:spcBef>
              <a:spcAft>
                <a:spcPts val="0"/>
              </a:spcAft>
              <a:buNone/>
            </a:pPr>
            <a:r>
              <a:rPr lang="en-GB" sz="3600" b="1">
                <a:latin typeface="Arial"/>
                <a:ea typeface="Arial"/>
                <a:cs typeface="Arial"/>
                <a:sym typeface="Arial"/>
              </a:rPr>
              <a:t>Time Complexity</a:t>
            </a:r>
            <a:endParaRPr sz="3600" b="1">
              <a:latin typeface="Arial"/>
              <a:ea typeface="Arial"/>
              <a:cs typeface="Arial"/>
              <a:sym typeface="Arial"/>
            </a:endParaRPr>
          </a:p>
        </p:txBody>
      </p:sp>
      <p:graphicFrame>
        <p:nvGraphicFramePr>
          <p:cNvPr id="86" name="Google Shape;86;p18"/>
          <p:cNvGraphicFramePr/>
          <p:nvPr/>
        </p:nvGraphicFramePr>
        <p:xfrm>
          <a:off x="1591150" y="1625625"/>
          <a:ext cx="6479175" cy="1511200"/>
        </p:xfrm>
        <a:graphic>
          <a:graphicData uri="http://schemas.openxmlformats.org/drawingml/2006/table">
            <a:tbl>
              <a:tblPr>
                <a:noFill/>
                <a:tableStyleId>{AA17AC20-3D8E-46DE-BBD4-E1454F22E232}</a:tableStyleId>
              </a:tblPr>
              <a:tblGrid>
                <a:gridCol w="2159725"/>
                <a:gridCol w="2159725"/>
                <a:gridCol w="2159725"/>
              </a:tblGrid>
              <a:tr h="755600">
                <a:tc>
                  <a:txBody>
                    <a:bodyPr/>
                    <a:lstStyle/>
                    <a:p>
                      <a:pPr marL="0" lvl="0" indent="0" algn="l" rtl="0">
                        <a:spcBef>
                          <a:spcPts val="0"/>
                        </a:spcBef>
                        <a:spcAft>
                          <a:spcPts val="0"/>
                        </a:spcAft>
                        <a:buClr>
                          <a:schemeClr val="dk1"/>
                        </a:buClr>
                        <a:buSzPts val="1100"/>
                        <a:buFont typeface="Arial"/>
                        <a:buNone/>
                      </a:pPr>
                      <a:r>
                        <a:rPr lang="en-GB" sz="1800" b="1">
                          <a:solidFill>
                            <a:schemeClr val="dk1"/>
                          </a:solidFill>
                        </a:rPr>
                        <a:t>Worst Case</a:t>
                      </a:r>
                      <a:endParaRPr sz="1800" b="1"/>
                    </a:p>
                  </a:txBody>
                  <a:tcPr marL="91425" marR="91425" marT="91425" marB="91425"/>
                </a:tc>
                <a:tc>
                  <a:txBody>
                    <a:bodyPr/>
                    <a:lstStyle/>
                    <a:p>
                      <a:pPr marL="0" lvl="0" indent="0" algn="l" rtl="0">
                        <a:spcBef>
                          <a:spcPts val="0"/>
                        </a:spcBef>
                        <a:spcAft>
                          <a:spcPts val="0"/>
                        </a:spcAft>
                        <a:buNone/>
                      </a:pPr>
                      <a:r>
                        <a:rPr lang="en-GB" sz="1800" b="1"/>
                        <a:t>Average case</a:t>
                      </a:r>
                      <a:endParaRPr sz="1800" b="1"/>
                    </a:p>
                  </a:txBody>
                  <a:tcPr marL="91425" marR="91425" marT="91425" marB="91425"/>
                </a:tc>
                <a:tc>
                  <a:txBody>
                    <a:bodyPr/>
                    <a:lstStyle/>
                    <a:p>
                      <a:pPr marL="0" lvl="0" indent="0" algn="l" rtl="0">
                        <a:spcBef>
                          <a:spcPts val="0"/>
                        </a:spcBef>
                        <a:spcAft>
                          <a:spcPts val="0"/>
                        </a:spcAft>
                        <a:buNone/>
                      </a:pPr>
                      <a:r>
                        <a:rPr lang="en-GB" sz="1800" b="1">
                          <a:solidFill>
                            <a:schemeClr val="dk1"/>
                          </a:solidFill>
                        </a:rPr>
                        <a:t>Best Case</a:t>
                      </a:r>
                      <a:endParaRPr sz="1800" b="1"/>
                    </a:p>
                  </a:txBody>
                  <a:tcPr marL="91425" marR="91425" marT="91425" marB="91425"/>
                </a:tc>
              </a:tr>
              <a:tr h="755600">
                <a:tc>
                  <a:txBody>
                    <a:bodyPr/>
                    <a:lstStyle/>
                    <a:p>
                      <a:pPr marL="0" lvl="0" indent="0" algn="l" rtl="0">
                        <a:spcBef>
                          <a:spcPts val="0"/>
                        </a:spcBef>
                        <a:spcAft>
                          <a:spcPts val="0"/>
                        </a:spcAft>
                        <a:buNone/>
                      </a:pPr>
                      <a:r>
                        <a:rPr lang="en-GB" b="1"/>
                        <a:t>O(1)</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Θ</a:t>
                      </a:r>
                      <a:r>
                        <a:rPr lang="en-GB" b="1"/>
                        <a:t>(1)</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b="1">
                          <a:solidFill>
                            <a:srgbClr val="222222"/>
                          </a:solidFill>
                        </a:rPr>
                        <a:t>Ω</a:t>
                      </a:r>
                      <a:r>
                        <a:rPr lang="en-GB" b="1">
                          <a:solidFill>
                            <a:schemeClr val="dk1"/>
                          </a:solidFill>
                        </a:rPr>
                        <a:t>(1)</a:t>
                      </a:r>
                      <a:endParaRPr b="1"/>
                    </a:p>
                  </a:txBody>
                  <a:tcPr marL="91425" marR="91425" marT="91425" marB="91425"/>
                </a:tc>
              </a:tr>
            </a:tbl>
          </a:graphicData>
        </a:graphic>
      </p:graphicFrame>
      <p:sp>
        <p:nvSpPr>
          <p:cNvPr id="87" name="Google Shape;87;p18"/>
          <p:cNvSpPr txBox="1"/>
          <p:nvPr/>
        </p:nvSpPr>
        <p:spPr>
          <a:xfrm>
            <a:off x="988675" y="3585675"/>
            <a:ext cx="7350000" cy="85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None/>
            </a:pPr>
            <a:r>
              <a:rPr lang="en-GB" sz="2100" b="1">
                <a:solidFill>
                  <a:schemeClr val="dk1"/>
                </a:solidFill>
              </a:rPr>
              <a:t>Pre-Conditions:</a:t>
            </a:r>
            <a:endParaRPr sz="2100" b="1">
              <a:solidFill>
                <a:schemeClr val="dk1"/>
              </a:solidFill>
            </a:endParaRPr>
          </a:p>
          <a:p>
            <a:pPr marL="0" lvl="0" indent="0" algn="l" rtl="0">
              <a:lnSpc>
                <a:spcPct val="90000"/>
              </a:lnSpc>
              <a:spcBef>
                <a:spcPts val="800"/>
              </a:spcBef>
              <a:spcAft>
                <a:spcPts val="0"/>
              </a:spcAft>
              <a:buNone/>
            </a:pPr>
            <a:r>
              <a:rPr lang="en-GB" sz="1800">
                <a:solidFill>
                  <a:schemeClr val="dk1"/>
                </a:solidFill>
              </a:rPr>
              <a:t>No user provided initialization values are required.</a:t>
            </a:r>
            <a:endParaRPr sz="18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GB"/>
              <a:t>Output:</a:t>
            </a:r>
            <a:endParaRPr/>
          </a:p>
        </p:txBody>
      </p:sp>
      <p:pic>
        <p:nvPicPr>
          <p:cNvPr id="324" name="Google Shape;324;p54"/>
          <p:cNvPicPr preferRelativeResize="0"/>
          <p:nvPr/>
        </p:nvPicPr>
        <p:blipFill rotWithShape="1">
          <a:blip r:embed="rId3">
            <a:alphaModFix/>
          </a:blip>
          <a:srcRect t="10185" r="38852" b="2759"/>
          <a:stretch/>
        </p:blipFill>
        <p:spPr>
          <a:xfrm>
            <a:off x="692250" y="1268050"/>
            <a:ext cx="6930000" cy="3131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5"/>
          <p:cNvSpPr txBox="1">
            <a:spLocks noGrp="1"/>
          </p:cNvSpPr>
          <p:nvPr>
            <p:ph type="title"/>
          </p:nvPr>
        </p:nvSpPr>
        <p:spPr>
          <a:xfrm>
            <a:off x="789750" y="162294"/>
            <a:ext cx="7886700" cy="994200"/>
          </a:xfrm>
          <a:prstGeom prst="rect">
            <a:avLst/>
          </a:prstGeom>
        </p:spPr>
        <p:txBody>
          <a:bodyPr spcFirstLastPara="1" wrap="square" lIns="68575" tIns="68575" rIns="68575" bIns="68575" anchor="ctr" anchorCtr="0">
            <a:noAutofit/>
          </a:bodyPr>
          <a:lstStyle/>
          <a:p>
            <a:pPr marL="0" lvl="0" indent="0" algn="ctr" rtl="0">
              <a:spcBef>
                <a:spcPts val="800"/>
              </a:spcBef>
              <a:spcAft>
                <a:spcPts val="0"/>
              </a:spcAft>
              <a:buClr>
                <a:schemeClr val="dk1"/>
              </a:buClr>
              <a:buSzPts val="1100"/>
              <a:buFont typeface="Arial"/>
              <a:buNone/>
            </a:pPr>
            <a:r>
              <a:rPr lang="en-GB" sz="2400" b="1">
                <a:latin typeface="Libre Baskerville"/>
                <a:ea typeface="Libre Baskerville"/>
                <a:cs typeface="Libre Baskerville"/>
                <a:sym typeface="Libre Baskerville"/>
              </a:rPr>
              <a:t>Primitive Operations in + operator:</a:t>
            </a:r>
            <a:endParaRPr sz="2400" b="1">
              <a:latin typeface="Libre Baskerville"/>
              <a:ea typeface="Libre Baskerville"/>
              <a:cs typeface="Libre Baskerville"/>
              <a:sym typeface="Libre Baskerville"/>
            </a:endParaRPr>
          </a:p>
        </p:txBody>
      </p:sp>
      <p:sp>
        <p:nvSpPr>
          <p:cNvPr id="330" name="Google Shape;330;p55"/>
          <p:cNvSpPr txBox="1">
            <a:spLocks noGrp="1"/>
          </p:cNvSpPr>
          <p:nvPr>
            <p:ph type="body" idx="1"/>
          </p:nvPr>
        </p:nvSpPr>
        <p:spPr>
          <a:xfrm>
            <a:off x="566675" y="1034576"/>
            <a:ext cx="7886700" cy="3892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b="1"/>
              <a:t>CMP(node type):</a:t>
            </a:r>
            <a:r>
              <a:rPr lang="en-GB" sz="1800"/>
              <a:t>  robj.head==NULL, head==NULL, rptr-&gt;next!=NULL</a:t>
            </a:r>
            <a:endParaRPr sz="1800"/>
          </a:p>
          <a:p>
            <a:pPr marL="0" lvl="0" indent="0" algn="l" rtl="0">
              <a:spcBef>
                <a:spcPts val="800"/>
              </a:spcBef>
              <a:spcAft>
                <a:spcPts val="0"/>
              </a:spcAft>
              <a:buNone/>
            </a:pPr>
            <a:endParaRPr sz="1800"/>
          </a:p>
          <a:p>
            <a:pPr marL="0" lvl="0" indent="0" algn="l" rtl="0">
              <a:spcBef>
                <a:spcPts val="800"/>
              </a:spcBef>
              <a:spcAft>
                <a:spcPts val="0"/>
              </a:spcAft>
              <a:buNone/>
            </a:pPr>
            <a:r>
              <a:rPr lang="en-GB" sz="1800" b="1"/>
              <a:t>MMV (node type):</a:t>
            </a:r>
            <a:r>
              <a:rPr lang="en-GB" sz="1800"/>
              <a:t> head=robj.head, rptr=rptr-&gt;next, rptr-&gt;next=robj.head, robj.head=NULL</a:t>
            </a:r>
            <a:endParaRPr sz="1800"/>
          </a:p>
          <a:p>
            <a:pPr marL="0" lvl="0" indent="0" algn="l" rtl="0">
              <a:spcBef>
                <a:spcPts val="800"/>
              </a:spcBef>
              <a:spcAft>
                <a:spcPts val="0"/>
              </a:spcAft>
              <a:buNone/>
            </a:pPr>
            <a:endParaRPr sz="1800"/>
          </a:p>
          <a:p>
            <a:pPr marL="0" lvl="0" indent="0" algn="l" rtl="0">
              <a:spcBef>
                <a:spcPts val="800"/>
              </a:spcBef>
              <a:spcAft>
                <a:spcPts val="0"/>
              </a:spcAft>
              <a:buNone/>
            </a:pPr>
            <a:r>
              <a:rPr lang="en-GB" sz="1800" b="1"/>
              <a:t>Return:</a:t>
            </a:r>
            <a:r>
              <a:rPr lang="en-GB" sz="1800"/>
              <a:t> return *this, return *this</a:t>
            </a:r>
            <a:endParaRPr sz="1800"/>
          </a:p>
          <a:p>
            <a:pPr marL="0" lvl="0" indent="0" algn="l" rtl="0">
              <a:spcBef>
                <a:spcPts val="80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6"/>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b="1">
                <a:latin typeface="Libre Baskerville"/>
                <a:ea typeface="Libre Baskerville"/>
                <a:cs typeface="Libre Baskerville"/>
                <a:sym typeface="Libre Baskerville"/>
              </a:rPr>
              <a:t>Worst Case</a:t>
            </a:r>
            <a:endParaRPr b="1">
              <a:latin typeface="Libre Baskerville"/>
              <a:ea typeface="Libre Baskerville"/>
              <a:cs typeface="Libre Baskerville"/>
              <a:sym typeface="Libre Baskerville"/>
            </a:endParaRPr>
          </a:p>
        </p:txBody>
      </p:sp>
      <p:graphicFrame>
        <p:nvGraphicFramePr>
          <p:cNvPr id="336" name="Google Shape;336;p56"/>
          <p:cNvGraphicFramePr/>
          <p:nvPr/>
        </p:nvGraphicFramePr>
        <p:xfrm>
          <a:off x="717025" y="1294850"/>
          <a:ext cx="3000000" cy="3000000"/>
        </p:xfrm>
        <a:graphic>
          <a:graphicData uri="http://schemas.openxmlformats.org/drawingml/2006/table">
            <a:tbl>
              <a:tblPr>
                <a:noFill/>
                <a:tableStyleId>{AA17AC20-3D8E-46DE-BBD4-E1454F22E232}</a:tableStyleId>
              </a:tblPr>
              <a:tblGrid>
                <a:gridCol w="1809750"/>
                <a:gridCol w="1809750"/>
                <a:gridCol w="1809750"/>
                <a:gridCol w="1809750"/>
              </a:tblGrid>
              <a:tr h="622100">
                <a:tc>
                  <a:txBody>
                    <a:bodyPr/>
                    <a:lstStyle/>
                    <a:p>
                      <a:pPr marL="0" lvl="0" indent="0" algn="ctr" rtl="0">
                        <a:spcBef>
                          <a:spcPts val="0"/>
                        </a:spcBef>
                        <a:spcAft>
                          <a:spcPts val="0"/>
                        </a:spcAft>
                        <a:buNone/>
                      </a:pP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CMP (node type)</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MMV (node type)</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Return</a:t>
                      </a:r>
                      <a:endParaRPr sz="1800" b="1">
                        <a:latin typeface="Libre Baskerville"/>
                        <a:ea typeface="Libre Baskerville"/>
                        <a:cs typeface="Libre Baskerville"/>
                        <a:sym typeface="Libre Baskerville"/>
                      </a:endParaRPr>
                    </a:p>
                  </a:txBody>
                  <a:tcPr marL="91425" marR="91425" marT="91425" marB="91425"/>
                </a:tc>
              </a:tr>
              <a:tr h="598200">
                <a:tc>
                  <a:txBody>
                    <a:bodyPr/>
                    <a:lstStyle/>
                    <a:p>
                      <a:pPr marL="0" lvl="0" indent="0" algn="ctr"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n+2</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n+3</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2</a:t>
                      </a:r>
                      <a:endParaRPr>
                        <a:latin typeface="Libre Baskerville"/>
                        <a:ea typeface="Libre Baskerville"/>
                        <a:cs typeface="Libre Baskerville"/>
                        <a:sym typeface="Libre Baskerville"/>
                      </a:endParaRPr>
                    </a:p>
                  </a:txBody>
                  <a:tcPr marL="91425" marR="91425" marT="91425" marB="91425"/>
                </a:tc>
              </a:tr>
              <a:tr h="622100">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SUM</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n+2</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n+3</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2</a:t>
                      </a:r>
                      <a:endParaRPr>
                        <a:latin typeface="Libre Baskerville"/>
                        <a:ea typeface="Libre Baskerville"/>
                        <a:cs typeface="Libre Baskerville"/>
                        <a:sym typeface="Libre Baskerville"/>
                      </a:endParaRPr>
                    </a:p>
                  </a:txBody>
                  <a:tcPr marL="91425" marR="91425" marT="91425" marB="91425"/>
                </a:tc>
              </a:tr>
              <a:tr h="598200">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Total</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2n+7</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r>
            </a:tbl>
          </a:graphicData>
        </a:graphic>
      </p:graphicFrame>
      <p:sp>
        <p:nvSpPr>
          <p:cNvPr id="337" name="Google Shape;337;p56"/>
          <p:cNvSpPr txBox="1"/>
          <p:nvPr/>
        </p:nvSpPr>
        <p:spPr>
          <a:xfrm>
            <a:off x="743650" y="4096975"/>
            <a:ext cx="72390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Libre Baskerville"/>
                <a:ea typeface="Libre Baskerville"/>
                <a:cs typeface="Libre Baskerville"/>
                <a:sym typeface="Libre Baskerville"/>
              </a:rPr>
              <a:t>Worst case w(n): 2n+7</a:t>
            </a:r>
            <a:endParaRPr sz="1800" b="1">
              <a:latin typeface="Libre Baskerville"/>
              <a:ea typeface="Libre Baskerville"/>
              <a:cs typeface="Libre Baskerville"/>
              <a:sym typeface="Libre Baskerville"/>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7"/>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b="1">
                <a:latin typeface="Libre Baskerville"/>
                <a:ea typeface="Libre Baskerville"/>
                <a:cs typeface="Libre Baskerville"/>
                <a:sym typeface="Libre Baskerville"/>
              </a:rPr>
              <a:t>Best Case</a:t>
            </a:r>
            <a:endParaRPr b="1">
              <a:latin typeface="Libre Baskerville"/>
              <a:ea typeface="Libre Baskerville"/>
              <a:cs typeface="Libre Baskerville"/>
              <a:sym typeface="Libre Baskerville"/>
            </a:endParaRPr>
          </a:p>
        </p:txBody>
      </p:sp>
      <p:graphicFrame>
        <p:nvGraphicFramePr>
          <p:cNvPr id="343" name="Google Shape;343;p57"/>
          <p:cNvGraphicFramePr/>
          <p:nvPr/>
        </p:nvGraphicFramePr>
        <p:xfrm>
          <a:off x="717025" y="1294850"/>
          <a:ext cx="3000000" cy="3000000"/>
        </p:xfrm>
        <a:graphic>
          <a:graphicData uri="http://schemas.openxmlformats.org/drawingml/2006/table">
            <a:tbl>
              <a:tblPr>
                <a:noFill/>
                <a:tableStyleId>{AA17AC20-3D8E-46DE-BBD4-E1454F22E232}</a:tableStyleId>
              </a:tblPr>
              <a:tblGrid>
                <a:gridCol w="1809750"/>
                <a:gridCol w="1809750"/>
                <a:gridCol w="1809750"/>
                <a:gridCol w="1809750"/>
              </a:tblGrid>
              <a:tr h="622100">
                <a:tc>
                  <a:txBody>
                    <a:bodyPr/>
                    <a:lstStyle/>
                    <a:p>
                      <a:pPr marL="0" lvl="0" indent="0" algn="l" rtl="0">
                        <a:spcBef>
                          <a:spcPts val="0"/>
                        </a:spcBef>
                        <a:spcAft>
                          <a:spcPts val="0"/>
                        </a:spcAft>
                        <a:buNone/>
                      </a:pP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CMP (node type)</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MMV (node type)</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Return</a:t>
                      </a:r>
                      <a:endParaRPr sz="1800" b="1">
                        <a:latin typeface="Libre Baskerville"/>
                        <a:ea typeface="Libre Baskerville"/>
                        <a:cs typeface="Libre Baskerville"/>
                        <a:sym typeface="Libre Baskerville"/>
                      </a:endParaRPr>
                    </a:p>
                  </a:txBody>
                  <a:tcPr marL="91425" marR="91425" marT="91425" marB="91425"/>
                </a:tc>
              </a:tr>
              <a:tr h="598200">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1</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0</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1</a:t>
                      </a:r>
                      <a:endParaRPr>
                        <a:latin typeface="Libre Baskerville"/>
                        <a:ea typeface="Libre Baskerville"/>
                        <a:cs typeface="Libre Baskerville"/>
                        <a:sym typeface="Libre Baskerville"/>
                      </a:endParaRPr>
                    </a:p>
                  </a:txBody>
                  <a:tcPr marL="91425" marR="91425" marT="91425" marB="91425"/>
                </a:tc>
              </a:tr>
              <a:tr h="622100">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SUM</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1</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0</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1</a:t>
                      </a:r>
                      <a:endParaRPr>
                        <a:latin typeface="Libre Baskerville"/>
                        <a:ea typeface="Libre Baskerville"/>
                        <a:cs typeface="Libre Baskerville"/>
                        <a:sym typeface="Libre Baskerville"/>
                      </a:endParaRPr>
                    </a:p>
                  </a:txBody>
                  <a:tcPr marL="91425" marR="91425" marT="91425" marB="91425"/>
                </a:tc>
              </a:tr>
              <a:tr h="598200">
                <a:tc>
                  <a:txBody>
                    <a:bodyPr/>
                    <a:lstStyle/>
                    <a:p>
                      <a:pPr marL="0" lvl="0" indent="0" algn="ctr" rtl="0">
                        <a:spcBef>
                          <a:spcPts val="0"/>
                        </a:spcBef>
                        <a:spcAft>
                          <a:spcPts val="0"/>
                        </a:spcAft>
                        <a:buNone/>
                      </a:pPr>
                      <a:r>
                        <a:rPr lang="en-GB" sz="1800" b="1">
                          <a:latin typeface="Libre Baskerville"/>
                          <a:ea typeface="Libre Baskerville"/>
                          <a:cs typeface="Libre Baskerville"/>
                          <a:sym typeface="Libre Baskerville"/>
                        </a:rPr>
                        <a:t>Total</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r>
                        <a:rPr lang="en-GB">
                          <a:latin typeface="Libre Baskerville"/>
                          <a:ea typeface="Libre Baskerville"/>
                          <a:cs typeface="Libre Baskerville"/>
                          <a:sym typeface="Libre Baskerville"/>
                        </a:rPr>
                        <a:t>2</a:t>
                      </a: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r>
            </a:tbl>
          </a:graphicData>
        </a:graphic>
      </p:graphicFrame>
      <p:sp>
        <p:nvSpPr>
          <p:cNvPr id="344" name="Google Shape;344;p57"/>
          <p:cNvSpPr txBox="1"/>
          <p:nvPr/>
        </p:nvSpPr>
        <p:spPr>
          <a:xfrm>
            <a:off x="743650" y="4096975"/>
            <a:ext cx="72390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Libre Baskerville"/>
                <a:ea typeface="Libre Baskerville"/>
                <a:cs typeface="Libre Baskerville"/>
                <a:sym typeface="Libre Baskerville"/>
              </a:rPr>
              <a:t>Best case b(n): 2</a:t>
            </a:r>
            <a:endParaRPr sz="1800" b="1">
              <a:latin typeface="Libre Baskerville"/>
              <a:ea typeface="Libre Baskerville"/>
              <a:cs typeface="Libre Baskerville"/>
              <a:sym typeface="Libre Baskerville"/>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b="1">
                <a:latin typeface="Libre Baskerville"/>
                <a:ea typeface="Libre Baskerville"/>
                <a:cs typeface="Libre Baskerville"/>
                <a:sym typeface="Libre Baskerville"/>
              </a:rPr>
              <a:t>Average Case</a:t>
            </a:r>
            <a:endParaRPr b="1">
              <a:latin typeface="Libre Baskerville"/>
              <a:ea typeface="Libre Baskerville"/>
              <a:cs typeface="Libre Baskerville"/>
              <a:sym typeface="Libre Baskerville"/>
            </a:endParaRPr>
          </a:p>
        </p:txBody>
      </p:sp>
      <p:sp>
        <p:nvSpPr>
          <p:cNvPr id="350" name="Google Shape;350;p58"/>
          <p:cNvSpPr txBox="1"/>
          <p:nvPr/>
        </p:nvSpPr>
        <p:spPr>
          <a:xfrm>
            <a:off x="743650" y="4096975"/>
            <a:ext cx="7239000" cy="4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Libre Baskerville"/>
                <a:ea typeface="Libre Baskerville"/>
                <a:cs typeface="Libre Baskerville"/>
                <a:sym typeface="Libre Baskerville"/>
              </a:rPr>
              <a:t>Average case g(n): n+4.5</a:t>
            </a:r>
            <a:endParaRPr sz="1800" b="1">
              <a:latin typeface="Libre Baskerville"/>
              <a:ea typeface="Libre Baskerville"/>
              <a:cs typeface="Libre Baskerville"/>
              <a:sym typeface="Libre Baskerville"/>
            </a:endParaRPr>
          </a:p>
        </p:txBody>
      </p:sp>
      <p:sp>
        <p:nvSpPr>
          <p:cNvPr id="351" name="Google Shape;351;p58"/>
          <p:cNvSpPr txBox="1"/>
          <p:nvPr/>
        </p:nvSpPr>
        <p:spPr>
          <a:xfrm>
            <a:off x="867575" y="1090675"/>
            <a:ext cx="7709100" cy="2937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Libre Baskerville"/>
              <a:buChar char="●"/>
            </a:pPr>
            <a:r>
              <a:rPr lang="en-GB" sz="2400" b="1">
                <a:latin typeface="Libre Baskerville"/>
                <a:ea typeface="Libre Baskerville"/>
                <a:cs typeface="Libre Baskerville"/>
                <a:sym typeface="Libre Baskerville"/>
              </a:rPr>
              <a:t>Calculations:</a:t>
            </a:r>
            <a:endParaRPr sz="2400" b="1">
              <a:latin typeface="Libre Baskerville"/>
              <a:ea typeface="Libre Baskerville"/>
              <a:cs typeface="Libre Baskerville"/>
              <a:sym typeface="Libre Baskerville"/>
            </a:endParaRPr>
          </a:p>
          <a:p>
            <a:pPr marL="0" lvl="0" indent="0" algn="ctr" rtl="0">
              <a:spcBef>
                <a:spcPts val="0"/>
              </a:spcBef>
              <a:spcAft>
                <a:spcPts val="0"/>
              </a:spcAft>
              <a:buNone/>
            </a:pPr>
            <a:r>
              <a:rPr lang="en-GB" sz="2400" b="1">
                <a:latin typeface="Libre Baskerville"/>
                <a:ea typeface="Libre Baskerville"/>
                <a:cs typeface="Libre Baskerville"/>
                <a:sym typeface="Libre Baskerville"/>
              </a:rPr>
              <a:t>(w(n)+b(n))/2</a:t>
            </a:r>
            <a:endParaRPr sz="2400" b="1">
              <a:latin typeface="Libre Baskerville"/>
              <a:ea typeface="Libre Baskerville"/>
              <a:cs typeface="Libre Baskerville"/>
              <a:sym typeface="Libre Baskerville"/>
            </a:endParaRPr>
          </a:p>
          <a:p>
            <a:pPr marL="0" lvl="0" indent="0" algn="ctr" rtl="0">
              <a:spcBef>
                <a:spcPts val="0"/>
              </a:spcBef>
              <a:spcAft>
                <a:spcPts val="0"/>
              </a:spcAft>
              <a:buNone/>
            </a:pPr>
            <a:endParaRPr sz="2400">
              <a:latin typeface="Libre Baskerville"/>
              <a:ea typeface="Libre Baskerville"/>
              <a:cs typeface="Libre Baskerville"/>
              <a:sym typeface="Libre Baskerville"/>
            </a:endParaRPr>
          </a:p>
          <a:p>
            <a:pPr marL="0" lvl="0" indent="0" algn="ctr" rtl="0">
              <a:spcBef>
                <a:spcPts val="0"/>
              </a:spcBef>
              <a:spcAft>
                <a:spcPts val="0"/>
              </a:spcAft>
              <a:buNone/>
            </a:pPr>
            <a:r>
              <a:rPr lang="en-GB" sz="2400">
                <a:latin typeface="Libre Baskerville"/>
                <a:ea typeface="Libre Baskerville"/>
                <a:cs typeface="Libre Baskerville"/>
                <a:sym typeface="Libre Baskerville"/>
              </a:rPr>
              <a:t>(2n+7+2)/2</a:t>
            </a:r>
            <a:endParaRPr sz="2400">
              <a:latin typeface="Libre Baskerville"/>
              <a:ea typeface="Libre Baskerville"/>
              <a:cs typeface="Libre Baskerville"/>
              <a:sym typeface="Libre Baskerville"/>
            </a:endParaRPr>
          </a:p>
          <a:p>
            <a:pPr marL="0" lvl="0" indent="0" algn="ctr" rtl="0">
              <a:spcBef>
                <a:spcPts val="0"/>
              </a:spcBef>
              <a:spcAft>
                <a:spcPts val="0"/>
              </a:spcAft>
              <a:buNone/>
            </a:pPr>
            <a:r>
              <a:rPr lang="en-GB" sz="2400">
                <a:latin typeface="Libre Baskerville"/>
                <a:ea typeface="Libre Baskerville"/>
                <a:cs typeface="Libre Baskerville"/>
                <a:sym typeface="Libre Baskerville"/>
              </a:rPr>
              <a:t>(2n+9)/2</a:t>
            </a:r>
            <a:endParaRPr sz="2400">
              <a:latin typeface="Libre Baskerville"/>
              <a:ea typeface="Libre Baskerville"/>
              <a:cs typeface="Libre Baskerville"/>
              <a:sym typeface="Libre Baskerville"/>
            </a:endParaRPr>
          </a:p>
          <a:p>
            <a:pPr marL="0" lvl="0" indent="0" algn="ctr" rtl="0">
              <a:spcBef>
                <a:spcPts val="0"/>
              </a:spcBef>
              <a:spcAft>
                <a:spcPts val="0"/>
              </a:spcAft>
              <a:buNone/>
            </a:pPr>
            <a:endParaRPr sz="2400">
              <a:latin typeface="Libre Baskerville"/>
              <a:ea typeface="Libre Baskerville"/>
              <a:cs typeface="Libre Baskerville"/>
              <a:sym typeface="Libre Baskerville"/>
            </a:endParaRPr>
          </a:p>
          <a:p>
            <a:pPr marL="0" lvl="0" indent="0" algn="ctr" rtl="0">
              <a:spcBef>
                <a:spcPts val="0"/>
              </a:spcBef>
              <a:spcAft>
                <a:spcPts val="0"/>
              </a:spcAft>
              <a:buNone/>
            </a:pPr>
            <a:r>
              <a:rPr lang="en-GB" sz="2400">
                <a:latin typeface="Libre Baskerville"/>
                <a:ea typeface="Libre Baskerville"/>
                <a:cs typeface="Libre Baskerville"/>
                <a:sym typeface="Libre Baskerville"/>
              </a:rPr>
              <a:t>n+4.5</a:t>
            </a:r>
            <a:endParaRPr sz="2400">
              <a:latin typeface="Libre Baskerville"/>
              <a:ea typeface="Libre Baskerville"/>
              <a:cs typeface="Libre Baskerville"/>
              <a:sym typeface="Libre Baskerville"/>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9"/>
          <p:cNvSpPr txBox="1">
            <a:spLocks noGrp="1"/>
          </p:cNvSpPr>
          <p:nvPr>
            <p:ph type="title"/>
          </p:nvPr>
        </p:nvSpPr>
        <p:spPr>
          <a:xfrm>
            <a:off x="628650" y="475269"/>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000" b="1">
                <a:latin typeface="Libre Baskerville"/>
                <a:ea typeface="Libre Baskerville"/>
                <a:cs typeface="Libre Baskerville"/>
                <a:sym typeface="Libre Baskerville"/>
              </a:rPr>
              <a:t>ASSIGNMENT OPERATOR</a:t>
            </a:r>
            <a:endParaRPr sz="3000" b="1">
              <a:latin typeface="Libre Baskerville"/>
              <a:ea typeface="Libre Baskerville"/>
              <a:cs typeface="Libre Baskerville"/>
              <a:sym typeface="Libre Baskerville"/>
            </a:endParaRPr>
          </a:p>
        </p:txBody>
      </p:sp>
      <p:sp>
        <p:nvSpPr>
          <p:cNvPr id="357" name="Google Shape;357;p59"/>
          <p:cNvSpPr txBox="1">
            <a:spLocks noGrp="1"/>
          </p:cNvSpPr>
          <p:nvPr>
            <p:ph type="body" idx="1"/>
          </p:nvPr>
        </p:nvSpPr>
        <p:spPr>
          <a:xfrm>
            <a:off x="628650" y="1350500"/>
            <a:ext cx="7886700" cy="2874000"/>
          </a:xfrm>
          <a:prstGeom prst="rect">
            <a:avLst/>
          </a:prstGeom>
        </p:spPr>
        <p:txBody>
          <a:bodyPr spcFirstLastPara="1" wrap="square" lIns="68575" tIns="68575" rIns="68575" bIns="68575" anchor="t" anchorCtr="0">
            <a:noAutofit/>
          </a:bodyPr>
          <a:lstStyle/>
          <a:p>
            <a:pPr marL="0" lvl="0" indent="0" algn="ctr" rtl="0">
              <a:lnSpc>
                <a:spcPct val="150000"/>
              </a:lnSpc>
              <a:spcBef>
                <a:spcPts val="800"/>
              </a:spcBef>
              <a:spcAft>
                <a:spcPts val="0"/>
              </a:spcAft>
              <a:buNone/>
            </a:pPr>
            <a:r>
              <a:rPr lang="en-GB" sz="2400">
                <a:solidFill>
                  <a:srgbClr val="000000"/>
                </a:solidFill>
              </a:rPr>
              <a:t> </a:t>
            </a:r>
            <a:endParaRPr sz="2400">
              <a:solidFill>
                <a:srgbClr val="000000"/>
              </a:solidFill>
            </a:endParaRPr>
          </a:p>
          <a:p>
            <a:pPr marL="0" lvl="0" indent="0" algn="ctr" rtl="0">
              <a:lnSpc>
                <a:spcPct val="150000"/>
              </a:lnSpc>
              <a:spcBef>
                <a:spcPts val="800"/>
              </a:spcBef>
              <a:spcAft>
                <a:spcPts val="0"/>
              </a:spcAft>
              <a:buNone/>
            </a:pPr>
            <a:r>
              <a:rPr lang="en-GB" sz="2400">
                <a:solidFill>
                  <a:srgbClr val="000000"/>
                </a:solidFill>
              </a:rPr>
              <a:t>The </a:t>
            </a:r>
            <a:r>
              <a:rPr lang="en-GB" sz="2400" b="1">
                <a:solidFill>
                  <a:srgbClr val="000000"/>
                </a:solidFill>
              </a:rPr>
              <a:t>assignment operator</a:t>
            </a:r>
            <a:r>
              <a:rPr lang="en-GB" sz="2400">
                <a:solidFill>
                  <a:srgbClr val="000000"/>
                </a:solidFill>
              </a:rPr>
              <a:t> (</a:t>
            </a:r>
            <a:r>
              <a:rPr lang="en-GB" sz="2400" b="1">
                <a:solidFill>
                  <a:srgbClr val="000000"/>
                </a:solidFill>
              </a:rPr>
              <a:t>operator</a:t>
            </a:r>
            <a:r>
              <a:rPr lang="en-GB" sz="2400">
                <a:solidFill>
                  <a:srgbClr val="000000"/>
                </a:solidFill>
              </a:rPr>
              <a:t>=) is used to copy values from one object to another already existing object.</a:t>
            </a:r>
            <a:endParaRPr sz="24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0"/>
          <p:cNvSpPr txBox="1">
            <a:spLocks noGrp="1"/>
          </p:cNvSpPr>
          <p:nvPr>
            <p:ph type="title"/>
          </p:nvPr>
        </p:nvSpPr>
        <p:spPr>
          <a:xfrm>
            <a:off x="628650" y="195575"/>
            <a:ext cx="7886700" cy="6849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CODE</a:t>
            </a:r>
            <a:endParaRPr sz="3600" b="1">
              <a:latin typeface="Libre Baskerville"/>
              <a:ea typeface="Libre Baskerville"/>
              <a:cs typeface="Libre Baskerville"/>
              <a:sym typeface="Libre Baskerville"/>
            </a:endParaRPr>
          </a:p>
        </p:txBody>
      </p:sp>
      <p:sp>
        <p:nvSpPr>
          <p:cNvPr id="363" name="Google Shape;363;p60"/>
          <p:cNvSpPr txBox="1">
            <a:spLocks noGrp="1"/>
          </p:cNvSpPr>
          <p:nvPr>
            <p:ph type="body" idx="1"/>
          </p:nvPr>
        </p:nvSpPr>
        <p:spPr>
          <a:xfrm>
            <a:off x="628650" y="719325"/>
            <a:ext cx="7886700" cy="4190100"/>
          </a:xfrm>
          <a:prstGeom prst="rect">
            <a:avLst/>
          </a:prstGeom>
        </p:spPr>
        <p:txBody>
          <a:bodyPr spcFirstLastPara="1" wrap="square" lIns="68575" tIns="68575" rIns="68575" bIns="68575" anchor="t" anchorCtr="0">
            <a:noAutofit/>
          </a:bodyPr>
          <a:lstStyle/>
          <a:p>
            <a:pPr marL="0" lvl="0" indent="0" algn="l" rtl="0">
              <a:lnSpc>
                <a:spcPct val="100000"/>
              </a:lnSpc>
              <a:spcBef>
                <a:spcPts val="800"/>
              </a:spcBef>
              <a:spcAft>
                <a:spcPts val="0"/>
              </a:spcAft>
              <a:buClr>
                <a:schemeClr val="dk1"/>
              </a:buClr>
              <a:buSzPts val="1100"/>
              <a:buFont typeface="Arial"/>
              <a:buNone/>
            </a:pPr>
            <a:r>
              <a:rPr lang="en-GB" sz="1600"/>
              <a:t>	cList&amp; operator = (const cList &amp;ListRef) </a:t>
            </a:r>
            <a:endParaRPr sz="1600"/>
          </a:p>
          <a:p>
            <a:pPr marL="0" lvl="0" indent="457200" algn="l" rtl="0">
              <a:lnSpc>
                <a:spcPct val="100000"/>
              </a:lnSpc>
              <a:spcBef>
                <a:spcPts val="800"/>
              </a:spcBef>
              <a:spcAft>
                <a:spcPts val="0"/>
              </a:spcAft>
              <a:buClr>
                <a:schemeClr val="dk1"/>
              </a:buClr>
              <a:buSzPts val="1100"/>
              <a:buFont typeface="Arial"/>
              <a:buNone/>
            </a:pPr>
            <a:r>
              <a:rPr lang="en-GB" sz="1600"/>
              <a:t>{</a:t>
            </a:r>
            <a:endParaRPr sz="1600"/>
          </a:p>
          <a:p>
            <a:pPr marL="0" lvl="0" indent="0" algn="l" rtl="0">
              <a:lnSpc>
                <a:spcPct val="100000"/>
              </a:lnSpc>
              <a:spcBef>
                <a:spcPts val="800"/>
              </a:spcBef>
              <a:spcAft>
                <a:spcPts val="0"/>
              </a:spcAft>
              <a:buClr>
                <a:schemeClr val="dk1"/>
              </a:buClr>
              <a:buSzPts val="1100"/>
              <a:buFont typeface="Arial"/>
              <a:buNone/>
            </a:pPr>
            <a:r>
              <a:rPr lang="en-GB" sz="1600"/>
              <a:t>		if (this == &amp;ListRef) </a:t>
            </a:r>
            <a:endParaRPr sz="1600"/>
          </a:p>
          <a:p>
            <a:pPr marL="914400" lvl="0" indent="457200" algn="l" rtl="0">
              <a:lnSpc>
                <a:spcPct val="100000"/>
              </a:lnSpc>
              <a:spcBef>
                <a:spcPts val="800"/>
              </a:spcBef>
              <a:spcAft>
                <a:spcPts val="0"/>
              </a:spcAft>
              <a:buClr>
                <a:schemeClr val="dk1"/>
              </a:buClr>
              <a:buSzPts val="1100"/>
              <a:buFont typeface="Arial"/>
              <a:buNone/>
            </a:pPr>
            <a:r>
              <a:rPr lang="en-GB" sz="1600"/>
              <a:t>return *this;</a:t>
            </a:r>
            <a:endParaRPr sz="1600"/>
          </a:p>
          <a:p>
            <a:pPr marL="0" lvl="0" indent="0" algn="l" rtl="0">
              <a:lnSpc>
                <a:spcPct val="100000"/>
              </a:lnSpc>
              <a:spcBef>
                <a:spcPts val="800"/>
              </a:spcBef>
              <a:spcAft>
                <a:spcPts val="0"/>
              </a:spcAft>
              <a:buClr>
                <a:schemeClr val="dk1"/>
              </a:buClr>
              <a:buSzPts val="1100"/>
              <a:buFont typeface="Arial"/>
              <a:buNone/>
            </a:pPr>
            <a:r>
              <a:rPr lang="en-GB" sz="1600"/>
              <a:t>		if (true)</a:t>
            </a:r>
            <a:endParaRPr sz="1600"/>
          </a:p>
          <a:p>
            <a:pPr marL="914400" lvl="0" indent="457200" algn="l" rtl="0">
              <a:lnSpc>
                <a:spcPct val="100000"/>
              </a:lnSpc>
              <a:spcBef>
                <a:spcPts val="800"/>
              </a:spcBef>
              <a:spcAft>
                <a:spcPts val="0"/>
              </a:spcAft>
              <a:buClr>
                <a:schemeClr val="dk1"/>
              </a:buClr>
              <a:buSzPts val="1100"/>
              <a:buFont typeface="Arial"/>
              <a:buNone/>
            </a:pPr>
            <a:r>
              <a:rPr lang="en-GB" sz="1600"/>
              <a:t> { cList temp;  temp.head = this-&gt;head; }</a:t>
            </a:r>
            <a:endParaRPr sz="1600"/>
          </a:p>
          <a:p>
            <a:pPr marL="0" lvl="0" indent="0" algn="l" rtl="0">
              <a:lnSpc>
                <a:spcPct val="100000"/>
              </a:lnSpc>
              <a:spcBef>
                <a:spcPts val="800"/>
              </a:spcBef>
              <a:spcAft>
                <a:spcPts val="0"/>
              </a:spcAft>
              <a:buClr>
                <a:schemeClr val="dk1"/>
              </a:buClr>
              <a:buSzPts val="1100"/>
              <a:buFont typeface="Arial"/>
              <a:buNone/>
            </a:pPr>
            <a:r>
              <a:rPr lang="en-GB" sz="1600"/>
              <a:t>		if (true)</a:t>
            </a:r>
            <a:endParaRPr sz="1600"/>
          </a:p>
          <a:p>
            <a:pPr marL="914400" lvl="0" indent="457200" algn="l" rtl="0">
              <a:lnSpc>
                <a:spcPct val="100000"/>
              </a:lnSpc>
              <a:spcBef>
                <a:spcPts val="800"/>
              </a:spcBef>
              <a:spcAft>
                <a:spcPts val="0"/>
              </a:spcAft>
              <a:buNone/>
            </a:pPr>
            <a:r>
              <a:rPr lang="en-GB" sz="1600"/>
              <a:t> { cList temp;  temp = ListRef ; </a:t>
            </a:r>
            <a:endParaRPr sz="1600"/>
          </a:p>
          <a:p>
            <a:pPr marL="914400" lvl="0" indent="457200" algn="l" rtl="0">
              <a:lnSpc>
                <a:spcPct val="100000"/>
              </a:lnSpc>
              <a:spcBef>
                <a:spcPts val="800"/>
              </a:spcBef>
              <a:spcAft>
                <a:spcPts val="0"/>
              </a:spcAft>
              <a:buClr>
                <a:schemeClr val="dk1"/>
              </a:buClr>
              <a:buSzPts val="1100"/>
              <a:buFont typeface="Arial"/>
              <a:buNone/>
            </a:pPr>
            <a:r>
              <a:rPr lang="en-GB" sz="1600"/>
              <a:t>   this-&gt;head = temp.head;  </a:t>
            </a:r>
            <a:endParaRPr sz="1600"/>
          </a:p>
          <a:p>
            <a:pPr marL="457200" lvl="0" indent="457200" algn="l" rtl="0">
              <a:lnSpc>
                <a:spcPct val="100000"/>
              </a:lnSpc>
              <a:spcBef>
                <a:spcPts val="800"/>
              </a:spcBef>
              <a:spcAft>
                <a:spcPts val="0"/>
              </a:spcAft>
              <a:buClr>
                <a:schemeClr val="dk1"/>
              </a:buClr>
              <a:buSzPts val="1100"/>
              <a:buFont typeface="Arial"/>
              <a:buNone/>
            </a:pPr>
            <a:r>
              <a:rPr lang="en-GB" sz="1600"/>
              <a:t>  	   temp.head = NULL; }</a:t>
            </a:r>
            <a:endParaRPr sz="1600"/>
          </a:p>
          <a:p>
            <a:pPr marL="0" lvl="0" indent="457200" algn="l" rtl="0">
              <a:lnSpc>
                <a:spcPct val="100000"/>
              </a:lnSpc>
              <a:spcBef>
                <a:spcPts val="800"/>
              </a:spcBef>
              <a:spcAft>
                <a:spcPts val="0"/>
              </a:spcAft>
              <a:buClr>
                <a:schemeClr val="dk1"/>
              </a:buClr>
              <a:buSzPts val="1100"/>
              <a:buFont typeface="Arial"/>
              <a:buNone/>
            </a:pPr>
            <a:r>
              <a:rPr lang="en-GB" sz="1600"/>
              <a:t>	return *this;</a:t>
            </a:r>
            <a:endParaRPr sz="1600"/>
          </a:p>
          <a:p>
            <a:pPr marL="0" lvl="0" indent="457200" algn="l" rtl="0">
              <a:lnSpc>
                <a:spcPct val="100000"/>
              </a:lnSpc>
              <a:spcBef>
                <a:spcPts val="800"/>
              </a:spcBef>
              <a:spcAft>
                <a:spcPts val="0"/>
              </a:spcAft>
              <a:buClr>
                <a:schemeClr val="dk1"/>
              </a:buClr>
              <a:buSzPts val="1100"/>
              <a:buFont typeface="Arial"/>
              <a:buNone/>
            </a:pPr>
            <a:r>
              <a:rPr lang="en-GB" sz="1600"/>
              <a:t>}</a:t>
            </a:r>
            <a:endParaRPr sz="1600"/>
          </a:p>
          <a:p>
            <a:pPr marL="0" lvl="0" indent="0" algn="l" rtl="0">
              <a:spcBef>
                <a:spcPts val="8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1"/>
          <p:cNvSpPr txBox="1">
            <a:spLocks noGrp="1"/>
          </p:cNvSpPr>
          <p:nvPr>
            <p:ph type="body" idx="1"/>
          </p:nvPr>
        </p:nvSpPr>
        <p:spPr>
          <a:xfrm>
            <a:off x="443175" y="603450"/>
            <a:ext cx="8433600" cy="3653700"/>
          </a:xfrm>
          <a:prstGeom prst="rect">
            <a:avLst/>
          </a:prstGeom>
        </p:spPr>
        <p:txBody>
          <a:bodyPr spcFirstLastPara="1" wrap="square" lIns="68575" tIns="68575" rIns="68575" bIns="68575" anchor="t" anchorCtr="0">
            <a:noAutofit/>
          </a:bodyPr>
          <a:lstStyle/>
          <a:p>
            <a:pPr marL="457200" lvl="0" indent="0" algn="ctr" rtl="0">
              <a:lnSpc>
                <a:spcPct val="150000"/>
              </a:lnSpc>
              <a:spcBef>
                <a:spcPts val="800"/>
              </a:spcBef>
              <a:spcAft>
                <a:spcPts val="0"/>
              </a:spcAft>
              <a:buNone/>
            </a:pPr>
            <a:r>
              <a:rPr lang="en-GB" sz="3600" b="1"/>
              <a:t>Pre-Conditions</a:t>
            </a:r>
            <a:endParaRPr sz="3600" b="1">
              <a:solidFill>
                <a:schemeClr val="dk1"/>
              </a:solidFill>
            </a:endParaRPr>
          </a:p>
          <a:p>
            <a:pPr marL="0" lvl="0" indent="0" algn="ctr" rtl="0">
              <a:lnSpc>
                <a:spcPct val="150000"/>
              </a:lnSpc>
              <a:spcBef>
                <a:spcPts val="800"/>
              </a:spcBef>
              <a:spcAft>
                <a:spcPts val="0"/>
              </a:spcAft>
              <a:buClr>
                <a:schemeClr val="dk1"/>
              </a:buClr>
              <a:buSzPts val="1100"/>
              <a:buFont typeface="Arial"/>
              <a:buNone/>
            </a:pPr>
            <a:r>
              <a:rPr lang="en-GB" sz="1800">
                <a:solidFill>
                  <a:schemeClr val="dk1"/>
                </a:solidFill>
              </a:rPr>
              <a:t>IsEmpty() or IsNotEmpty() is required to check whether the list is empty or not.</a:t>
            </a:r>
            <a:endParaRPr sz="1800">
              <a:solidFill>
                <a:schemeClr val="dk1"/>
              </a:solidFill>
            </a:endParaRPr>
          </a:p>
          <a:p>
            <a:pPr marL="457200" lvl="0" indent="0" algn="ctr" rtl="0">
              <a:lnSpc>
                <a:spcPct val="150000"/>
              </a:lnSpc>
              <a:spcBef>
                <a:spcPts val="800"/>
              </a:spcBef>
              <a:spcAft>
                <a:spcPts val="0"/>
              </a:spcAft>
              <a:buNone/>
            </a:pPr>
            <a:r>
              <a:rPr lang="en-GB" sz="3600" b="1"/>
              <a:t>Time Complexity</a:t>
            </a:r>
            <a:endParaRPr sz="3600" b="1">
              <a:solidFill>
                <a:schemeClr val="dk1"/>
              </a:solidFill>
            </a:endParaRPr>
          </a:p>
          <a:p>
            <a:pPr marL="0" lvl="0" indent="0" algn="l" rtl="0">
              <a:lnSpc>
                <a:spcPct val="150000"/>
              </a:lnSpc>
              <a:spcBef>
                <a:spcPts val="800"/>
              </a:spcBef>
              <a:spcAft>
                <a:spcPts val="0"/>
              </a:spcAft>
              <a:buClr>
                <a:schemeClr val="dk1"/>
              </a:buClr>
              <a:buSzPts val="1100"/>
              <a:buFont typeface="Arial"/>
              <a:buNone/>
            </a:pPr>
            <a:r>
              <a:rPr lang="en-GB" sz="1800"/>
              <a:t>    </a:t>
            </a:r>
            <a:r>
              <a:rPr lang="en-GB" sz="1800">
                <a:solidFill>
                  <a:schemeClr val="dk1"/>
                </a:solidFill>
              </a:rPr>
              <a:t>O(n) where n is the number of nodes in the </a:t>
            </a:r>
            <a:r>
              <a:rPr lang="en-GB" sz="1800"/>
              <a:t>Linked L</a:t>
            </a:r>
            <a:r>
              <a:rPr lang="en-GB" sz="1800">
                <a:solidFill>
                  <a:schemeClr val="dk1"/>
                </a:solidFill>
              </a:rPr>
              <a:t>ist.</a:t>
            </a:r>
            <a:endParaRPr sz="1800">
              <a:solidFill>
                <a:schemeClr val="dk1"/>
              </a:solidFill>
            </a:endParaRPr>
          </a:p>
          <a:p>
            <a:pPr marL="0" lvl="0" indent="0" algn="l" rtl="0">
              <a:spcBef>
                <a:spcPts val="800"/>
              </a:spcBef>
              <a:spcAft>
                <a:spcPts val="0"/>
              </a:spcAft>
              <a:buNone/>
            </a:pPr>
            <a:endParaRPr>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789750" y="162294"/>
            <a:ext cx="7886700" cy="994200"/>
          </a:xfrm>
          <a:prstGeom prst="rect">
            <a:avLst/>
          </a:prstGeom>
        </p:spPr>
        <p:txBody>
          <a:bodyPr spcFirstLastPara="1" wrap="square" lIns="68575" tIns="68575" rIns="68575" bIns="68575" anchor="ctr" anchorCtr="0">
            <a:noAutofit/>
          </a:bodyPr>
          <a:lstStyle/>
          <a:p>
            <a:pPr marL="0" lvl="0" indent="0" algn="ctr" rtl="0">
              <a:spcBef>
                <a:spcPts val="800"/>
              </a:spcBef>
              <a:spcAft>
                <a:spcPts val="0"/>
              </a:spcAft>
              <a:buClr>
                <a:schemeClr val="dk1"/>
              </a:buClr>
              <a:buSzPts val="1100"/>
              <a:buFont typeface="Arial"/>
              <a:buNone/>
            </a:pPr>
            <a:r>
              <a:rPr lang="en-GB" sz="3600" b="1">
                <a:latin typeface="Libre Baskerville"/>
                <a:ea typeface="Libre Baskerville"/>
                <a:cs typeface="Libre Baskerville"/>
                <a:sym typeface="Libre Baskerville"/>
              </a:rPr>
              <a:t>Primitive Operations</a:t>
            </a:r>
            <a:endParaRPr sz="3600" b="1">
              <a:latin typeface="Libre Baskerville"/>
              <a:ea typeface="Libre Baskerville"/>
              <a:cs typeface="Libre Baskerville"/>
              <a:sym typeface="Libre Baskerville"/>
            </a:endParaRPr>
          </a:p>
        </p:txBody>
      </p:sp>
      <p:sp>
        <p:nvSpPr>
          <p:cNvPr id="374" name="Google Shape;374;p62"/>
          <p:cNvSpPr txBox="1">
            <a:spLocks noGrp="1"/>
          </p:cNvSpPr>
          <p:nvPr>
            <p:ph type="body" idx="1"/>
          </p:nvPr>
        </p:nvSpPr>
        <p:spPr>
          <a:xfrm>
            <a:off x="566675" y="1055050"/>
            <a:ext cx="7886700" cy="36798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b="1"/>
              <a:t>CMP (Node Type) </a:t>
            </a:r>
            <a:endParaRPr sz="1800"/>
          </a:p>
          <a:p>
            <a:pPr marL="0" lvl="0" indent="457200" algn="l" rtl="0">
              <a:spcBef>
                <a:spcPts val="800"/>
              </a:spcBef>
              <a:spcAft>
                <a:spcPts val="0"/>
              </a:spcAft>
              <a:buNone/>
            </a:pPr>
            <a:r>
              <a:rPr lang="en-GB" sz="1800">
                <a:latin typeface="Arial"/>
                <a:ea typeface="Arial"/>
                <a:cs typeface="Arial"/>
                <a:sym typeface="Arial"/>
              </a:rPr>
              <a:t>this-&gt;rObj==&amp;ListRef</a:t>
            </a:r>
            <a:endParaRPr sz="1800">
              <a:latin typeface="Arial"/>
              <a:ea typeface="Arial"/>
              <a:cs typeface="Arial"/>
              <a:sym typeface="Arial"/>
            </a:endParaRPr>
          </a:p>
          <a:p>
            <a:pPr marL="0" lvl="0" indent="457200" algn="l" rtl="0">
              <a:spcBef>
                <a:spcPts val="800"/>
              </a:spcBef>
              <a:spcAft>
                <a:spcPts val="0"/>
              </a:spcAft>
              <a:buNone/>
            </a:pPr>
            <a:r>
              <a:rPr lang="en-GB" sz="1800">
                <a:latin typeface="Arial"/>
                <a:ea typeface="Arial"/>
                <a:cs typeface="Arial"/>
                <a:sym typeface="Arial"/>
              </a:rPr>
              <a:t> </a:t>
            </a:r>
            <a:endParaRPr sz="1800">
              <a:latin typeface="Arial"/>
              <a:ea typeface="Arial"/>
              <a:cs typeface="Arial"/>
              <a:sym typeface="Arial"/>
            </a:endParaRPr>
          </a:p>
          <a:p>
            <a:pPr marL="0" lvl="0" indent="0" algn="l" rtl="0">
              <a:spcBef>
                <a:spcPts val="800"/>
              </a:spcBef>
              <a:spcAft>
                <a:spcPts val="0"/>
              </a:spcAft>
              <a:buNone/>
            </a:pPr>
            <a:r>
              <a:rPr lang="en-GB" sz="1800" b="1"/>
              <a:t>MMV (Node Type)</a:t>
            </a:r>
            <a:r>
              <a:rPr lang="en-GB" sz="1800">
                <a:latin typeface="Arial"/>
                <a:ea typeface="Arial"/>
                <a:cs typeface="Arial"/>
                <a:sym typeface="Arial"/>
              </a:rPr>
              <a:t> </a:t>
            </a:r>
            <a:endParaRPr sz="1800">
              <a:latin typeface="Arial"/>
              <a:ea typeface="Arial"/>
              <a:cs typeface="Arial"/>
              <a:sym typeface="Arial"/>
            </a:endParaRPr>
          </a:p>
          <a:p>
            <a:pPr marL="0" lvl="0" indent="457200" algn="l" rtl="0">
              <a:spcBef>
                <a:spcPts val="800"/>
              </a:spcBef>
              <a:spcAft>
                <a:spcPts val="0"/>
              </a:spcAft>
              <a:buNone/>
            </a:pPr>
            <a:r>
              <a:rPr lang="en-GB" sz="1800">
                <a:latin typeface="Arial"/>
                <a:ea typeface="Arial"/>
                <a:cs typeface="Arial"/>
                <a:sym typeface="Arial"/>
              </a:rPr>
              <a:t>temp.head = this-&gt;head, </a:t>
            </a:r>
            <a:endParaRPr sz="1800">
              <a:latin typeface="Arial"/>
              <a:ea typeface="Arial"/>
              <a:cs typeface="Arial"/>
              <a:sym typeface="Arial"/>
            </a:endParaRPr>
          </a:p>
          <a:p>
            <a:pPr marL="0" lvl="0" indent="0" algn="l" rtl="0">
              <a:spcBef>
                <a:spcPts val="800"/>
              </a:spcBef>
              <a:spcAft>
                <a:spcPts val="0"/>
              </a:spcAft>
              <a:buNone/>
            </a:pPr>
            <a:r>
              <a:rPr lang="en-GB" sz="1800">
                <a:latin typeface="Arial"/>
                <a:ea typeface="Arial"/>
                <a:cs typeface="Arial"/>
                <a:sym typeface="Arial"/>
              </a:rPr>
              <a:t>  	temp = ListRef ;  </a:t>
            </a:r>
            <a:endParaRPr sz="1800">
              <a:latin typeface="Arial"/>
              <a:ea typeface="Arial"/>
              <a:cs typeface="Arial"/>
              <a:sym typeface="Arial"/>
            </a:endParaRPr>
          </a:p>
          <a:p>
            <a:pPr marL="0" lvl="0" indent="457200" algn="l" rtl="0">
              <a:spcBef>
                <a:spcPts val="800"/>
              </a:spcBef>
              <a:spcAft>
                <a:spcPts val="0"/>
              </a:spcAft>
              <a:buNone/>
            </a:pPr>
            <a:r>
              <a:rPr lang="en-GB" sz="1800">
                <a:latin typeface="Arial"/>
                <a:ea typeface="Arial"/>
                <a:cs typeface="Arial"/>
                <a:sym typeface="Arial"/>
              </a:rPr>
              <a:t>this-&gt;head = temp.head;  </a:t>
            </a:r>
            <a:endParaRPr sz="1800">
              <a:latin typeface="Arial"/>
              <a:ea typeface="Arial"/>
              <a:cs typeface="Arial"/>
              <a:sym typeface="Arial"/>
            </a:endParaRPr>
          </a:p>
          <a:p>
            <a:pPr marL="0" lvl="0" indent="0" algn="l" rtl="0">
              <a:spcBef>
                <a:spcPts val="800"/>
              </a:spcBef>
              <a:spcAft>
                <a:spcPts val="0"/>
              </a:spcAft>
              <a:buNone/>
            </a:pPr>
            <a:r>
              <a:rPr lang="en-GB" sz="1800">
                <a:latin typeface="Arial"/>
                <a:ea typeface="Arial"/>
                <a:cs typeface="Arial"/>
                <a:sym typeface="Arial"/>
              </a:rPr>
              <a:t>  	temp.head = NULL</a:t>
            </a:r>
            <a:endParaRPr sz="1800">
              <a:latin typeface="Arial"/>
              <a:ea typeface="Arial"/>
              <a:cs typeface="Arial"/>
              <a:sym typeface="Arial"/>
            </a:endParaRPr>
          </a:p>
          <a:p>
            <a:pPr marL="0" lvl="0" indent="0" algn="l" rtl="0">
              <a:spcBef>
                <a:spcPts val="800"/>
              </a:spcBef>
              <a:spcAft>
                <a:spcPts val="0"/>
              </a:spcAft>
              <a:buNone/>
            </a:pPr>
            <a:endParaRPr sz="1800">
              <a:latin typeface="Arial"/>
              <a:ea typeface="Arial"/>
              <a:cs typeface="Arial"/>
              <a:sym typeface="Arial"/>
            </a:endParaRPr>
          </a:p>
          <a:p>
            <a:pPr marL="0" lvl="0" indent="0" algn="l" rtl="0">
              <a:spcBef>
                <a:spcPts val="800"/>
              </a:spcBef>
              <a:spcAft>
                <a:spcPts val="0"/>
              </a:spcAft>
              <a:buNone/>
            </a:pPr>
            <a:r>
              <a:rPr lang="en-GB" sz="1800" b="1"/>
              <a:t>Return </a:t>
            </a:r>
            <a:r>
              <a:rPr lang="en-GB" sz="1800" b="1">
                <a:latin typeface="Arial"/>
                <a:ea typeface="Arial"/>
                <a:cs typeface="Arial"/>
                <a:sym typeface="Arial"/>
              </a:rPr>
              <a:t>:</a:t>
            </a:r>
            <a:r>
              <a:rPr lang="en-GB" sz="1800">
                <a:latin typeface="Arial"/>
                <a:ea typeface="Arial"/>
                <a:cs typeface="Arial"/>
                <a:sym typeface="Arial"/>
              </a:rPr>
              <a:t> return *this</a:t>
            </a:r>
            <a:endParaRPr sz="18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3"/>
          <p:cNvSpPr txBox="1">
            <a:spLocks noGrp="1"/>
          </p:cNvSpPr>
          <p:nvPr>
            <p:ph type="title"/>
          </p:nvPr>
        </p:nvSpPr>
        <p:spPr>
          <a:xfrm>
            <a:off x="777125" y="329850"/>
            <a:ext cx="7709700" cy="7167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Worst Case</a:t>
            </a:r>
            <a:endParaRPr sz="3600" b="1">
              <a:latin typeface="Libre Baskerville"/>
              <a:ea typeface="Libre Baskerville"/>
              <a:cs typeface="Libre Baskerville"/>
              <a:sym typeface="Libre Baskerville"/>
            </a:endParaRPr>
          </a:p>
        </p:txBody>
      </p:sp>
      <p:graphicFrame>
        <p:nvGraphicFramePr>
          <p:cNvPr id="380" name="Google Shape;380;p63"/>
          <p:cNvGraphicFramePr/>
          <p:nvPr/>
        </p:nvGraphicFramePr>
        <p:xfrm>
          <a:off x="952500" y="1106975"/>
          <a:ext cx="3000000" cy="3000000"/>
        </p:xfrm>
        <a:graphic>
          <a:graphicData uri="http://schemas.openxmlformats.org/drawingml/2006/table">
            <a:tbl>
              <a:tblPr>
                <a:noFill/>
                <a:tableStyleId>{AA17AC20-3D8E-46DE-BBD4-E1454F22E232}</a:tableStyleId>
              </a:tblPr>
              <a:tblGrid>
                <a:gridCol w="1809750"/>
                <a:gridCol w="1809750"/>
                <a:gridCol w="1809750"/>
                <a:gridCol w="1809750"/>
              </a:tblGrid>
              <a:tr h="752700">
                <a:tc>
                  <a:txBody>
                    <a:bodyPr/>
                    <a:lstStyle/>
                    <a:p>
                      <a:pPr marL="0" lvl="0" indent="0" algn="ctr" rtl="0">
                        <a:spcBef>
                          <a:spcPts val="0"/>
                        </a:spcBef>
                        <a:spcAft>
                          <a:spcPts val="0"/>
                        </a:spcAft>
                        <a:buNone/>
                      </a:pPr>
                      <a:endParaRPr sz="1800" b="1"/>
                    </a:p>
                  </a:txBody>
                  <a:tcPr marL="91425" marR="91425" marT="91425" marB="91425"/>
                </a:tc>
                <a:tc>
                  <a:txBody>
                    <a:bodyPr/>
                    <a:lstStyle/>
                    <a:p>
                      <a:pPr marL="0" lvl="0" indent="0" algn="ctr" rtl="0">
                        <a:spcBef>
                          <a:spcPts val="0"/>
                        </a:spcBef>
                        <a:spcAft>
                          <a:spcPts val="0"/>
                        </a:spcAft>
                        <a:buNone/>
                      </a:pPr>
                      <a:r>
                        <a:rPr lang="en-GB" sz="1800" b="1"/>
                        <a:t>CMP (Node Type)</a:t>
                      </a:r>
                      <a:endParaRPr sz="1800" b="1"/>
                    </a:p>
                  </a:txBody>
                  <a:tcPr marL="91425" marR="91425" marT="91425" marB="91425"/>
                </a:tc>
                <a:tc>
                  <a:txBody>
                    <a:bodyPr/>
                    <a:lstStyle/>
                    <a:p>
                      <a:pPr marL="0" lvl="0" indent="0" algn="ctr" rtl="0">
                        <a:spcBef>
                          <a:spcPts val="0"/>
                        </a:spcBef>
                        <a:spcAft>
                          <a:spcPts val="0"/>
                        </a:spcAft>
                        <a:buNone/>
                      </a:pPr>
                      <a:r>
                        <a:rPr lang="en-GB" sz="1800" b="1"/>
                        <a:t>MMV (Node Type)</a:t>
                      </a:r>
                      <a:endParaRPr sz="1800" b="1"/>
                    </a:p>
                  </a:txBody>
                  <a:tcPr marL="91425" marR="91425" marT="91425" marB="91425"/>
                </a:tc>
                <a:tc>
                  <a:txBody>
                    <a:bodyPr/>
                    <a:lstStyle/>
                    <a:p>
                      <a:pPr marL="0" lvl="0" indent="0" algn="ctr" rtl="0">
                        <a:spcBef>
                          <a:spcPts val="0"/>
                        </a:spcBef>
                        <a:spcAft>
                          <a:spcPts val="0"/>
                        </a:spcAft>
                        <a:buNone/>
                      </a:pPr>
                      <a:r>
                        <a:rPr lang="en-GB" sz="1800" b="1"/>
                        <a:t>Return</a:t>
                      </a:r>
                      <a:endParaRPr sz="1800" b="1"/>
                    </a:p>
                  </a:txBody>
                  <a:tcPr marL="91425" marR="91425" marT="91425" marB="91425"/>
                </a:tc>
              </a:tr>
              <a:tr h="612350">
                <a:tc>
                  <a:txBody>
                    <a:bodyPr/>
                    <a:lstStyle/>
                    <a:p>
                      <a:pPr marL="0" lvl="0" indent="0" algn="ctr" rtl="0">
                        <a:spcBef>
                          <a:spcPts val="0"/>
                        </a:spcBef>
                        <a:spcAft>
                          <a:spcPts val="0"/>
                        </a:spcAft>
                        <a:buClr>
                          <a:schemeClr val="dk1"/>
                        </a:buClr>
                        <a:buSzPts val="1100"/>
                        <a:buFont typeface="Arial"/>
                        <a:buNone/>
                      </a:pPr>
                      <a:r>
                        <a:rPr lang="en-GB" sz="1800" b="1">
                          <a:solidFill>
                            <a:schemeClr val="dk1"/>
                          </a:solidFill>
                        </a:rPr>
                        <a:t>OPERATIONS</a:t>
                      </a:r>
                      <a:endParaRPr sz="1800" b="1"/>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4n</a:t>
                      </a:r>
                      <a:endParaRPr/>
                    </a:p>
                  </a:txBody>
                  <a:tcPr marL="91425" marR="91425" marT="91425" marB="91425"/>
                </a:tc>
                <a:tc>
                  <a:txBody>
                    <a:bodyPr/>
                    <a:lstStyle/>
                    <a:p>
                      <a:pPr marL="0" lvl="0" indent="0" algn="ctr" rtl="0">
                        <a:spcBef>
                          <a:spcPts val="0"/>
                        </a:spcBef>
                        <a:spcAft>
                          <a:spcPts val="0"/>
                        </a:spcAft>
                        <a:buNone/>
                      </a:pPr>
                      <a:r>
                        <a:rPr lang="en-GB"/>
                        <a:t>2</a:t>
                      </a:r>
                      <a:endParaRPr/>
                    </a:p>
                  </a:txBody>
                  <a:tcPr marL="91425" marR="91425" marT="91425" marB="91425"/>
                </a:tc>
              </a:tr>
              <a:tr h="636825">
                <a:tc>
                  <a:txBody>
                    <a:bodyPr/>
                    <a:lstStyle/>
                    <a:p>
                      <a:pPr marL="0" lvl="0" indent="0" algn="ctr" rtl="0">
                        <a:spcBef>
                          <a:spcPts val="0"/>
                        </a:spcBef>
                        <a:spcAft>
                          <a:spcPts val="0"/>
                        </a:spcAft>
                        <a:buNone/>
                      </a:pPr>
                      <a:r>
                        <a:rPr lang="en-GB" sz="1800" b="1"/>
                        <a:t>SUM</a:t>
                      </a:r>
                      <a:endParaRPr sz="1800" b="1"/>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4n</a:t>
                      </a:r>
                      <a:endParaRPr/>
                    </a:p>
                  </a:txBody>
                  <a:tcPr marL="91425" marR="91425" marT="91425" marB="91425"/>
                </a:tc>
                <a:tc>
                  <a:txBody>
                    <a:bodyPr/>
                    <a:lstStyle/>
                    <a:p>
                      <a:pPr marL="0" lvl="0" indent="0" algn="ctr" rtl="0">
                        <a:spcBef>
                          <a:spcPts val="0"/>
                        </a:spcBef>
                        <a:spcAft>
                          <a:spcPts val="0"/>
                        </a:spcAft>
                        <a:buNone/>
                      </a:pPr>
                      <a:r>
                        <a:rPr lang="en-GB"/>
                        <a:t>2</a:t>
                      </a:r>
                      <a:endParaRPr/>
                    </a:p>
                  </a:txBody>
                  <a:tcPr marL="91425" marR="91425" marT="91425" marB="91425"/>
                </a:tc>
              </a:tr>
              <a:tr h="612350">
                <a:tc>
                  <a:txBody>
                    <a:bodyPr/>
                    <a:lstStyle/>
                    <a:p>
                      <a:pPr marL="0" lvl="0" indent="0" algn="ctr" rtl="0">
                        <a:spcBef>
                          <a:spcPts val="0"/>
                        </a:spcBef>
                        <a:spcAft>
                          <a:spcPts val="0"/>
                        </a:spcAft>
                        <a:buNone/>
                      </a:pPr>
                      <a:r>
                        <a:rPr lang="en-GB" sz="1800" b="1"/>
                        <a:t>Grand Total</a:t>
                      </a:r>
                      <a:endParaRPr sz="1800" b="1"/>
                    </a:p>
                  </a:txBody>
                  <a:tcPr marL="91425" marR="91425" marT="91425" marB="91425"/>
                </a:tc>
                <a:tc>
                  <a:txBody>
                    <a:bodyPr/>
                    <a:lstStyle/>
                    <a:p>
                      <a:pPr marL="0" lvl="0" indent="0" algn="ctr" rtl="0">
                        <a:spcBef>
                          <a:spcPts val="0"/>
                        </a:spcBef>
                        <a:spcAft>
                          <a:spcPts val="0"/>
                        </a:spcAft>
                        <a:buNone/>
                      </a:pPr>
                      <a:r>
                        <a:rPr lang="en-GB"/>
                        <a:t>4n + 1</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r>
            </a:tbl>
          </a:graphicData>
        </a:graphic>
      </p:graphicFrame>
      <p:sp>
        <p:nvSpPr>
          <p:cNvPr id="381" name="Google Shape;381;p63"/>
          <p:cNvSpPr txBox="1"/>
          <p:nvPr/>
        </p:nvSpPr>
        <p:spPr>
          <a:xfrm>
            <a:off x="1012475" y="3996125"/>
            <a:ext cx="7239000" cy="8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Growth Of Function : 4n + 1                    </a:t>
            </a:r>
            <a:endParaRPr sz="1800" b="1"/>
          </a:p>
          <a:p>
            <a:pPr marL="0" lvl="0" indent="0" algn="l" rtl="0">
              <a:spcBef>
                <a:spcPts val="0"/>
              </a:spcBef>
              <a:spcAft>
                <a:spcPts val="0"/>
              </a:spcAft>
              <a:buNone/>
            </a:pPr>
            <a:r>
              <a:rPr lang="en-GB" sz="1800" b="1"/>
              <a:t>Time Complexity      : O(n)</a:t>
            </a:r>
            <a:endParaRPr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t>Parameterized Constructor</a:t>
            </a:r>
            <a:endParaRPr sz="3600" b="1"/>
          </a:p>
        </p:txBody>
      </p:sp>
      <p:sp>
        <p:nvSpPr>
          <p:cNvPr id="93" name="Google Shape;93;p1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t>//Parameterized Constructor to assign values to data members of node at the time of declaration.</a:t>
            </a:r>
            <a:endParaRPr sz="1800"/>
          </a:p>
          <a:p>
            <a:pPr marL="0" lvl="0" indent="0" algn="l" rtl="0">
              <a:spcBef>
                <a:spcPts val="800"/>
              </a:spcBef>
              <a:spcAft>
                <a:spcPts val="0"/>
              </a:spcAft>
              <a:buNone/>
            </a:pPr>
            <a:endParaRPr sz="1800"/>
          </a:p>
          <a:p>
            <a:pPr marL="0" lvl="0" indent="0" algn="l" rtl="0">
              <a:spcBef>
                <a:spcPts val="800"/>
              </a:spcBef>
              <a:spcAft>
                <a:spcPts val="0"/>
              </a:spcAft>
              <a:buClr>
                <a:schemeClr val="dk1"/>
              </a:buClr>
              <a:buSzPts val="1100"/>
              <a:buFont typeface="Arial"/>
              <a:buNone/>
            </a:pPr>
            <a:r>
              <a:rPr lang="en-GB" sz="1800"/>
              <a:t>cList::cList(Node *&amp;ptr): head(ptr), count(1)</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head-&gt;next = ptr = NULL;</a:t>
            </a:r>
            <a:endParaRPr sz="1800"/>
          </a:p>
          <a:p>
            <a:pPr marL="0" lvl="0" indent="0" algn="l" rtl="0">
              <a:spcBef>
                <a:spcPts val="800"/>
              </a:spcBef>
              <a:spcAft>
                <a:spcPts val="0"/>
              </a:spcAft>
              <a:buNone/>
            </a:pPr>
            <a:r>
              <a:rPr lang="en-GB" sz="1800"/>
              <a:t> }</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4"/>
          <p:cNvSpPr txBox="1">
            <a:spLocks noGrp="1"/>
          </p:cNvSpPr>
          <p:nvPr>
            <p:ph type="title"/>
          </p:nvPr>
        </p:nvSpPr>
        <p:spPr>
          <a:xfrm>
            <a:off x="777125" y="329850"/>
            <a:ext cx="7709700" cy="7167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Best Case</a:t>
            </a:r>
            <a:endParaRPr sz="3600" b="1">
              <a:latin typeface="Libre Baskerville"/>
              <a:ea typeface="Libre Baskerville"/>
              <a:cs typeface="Libre Baskerville"/>
              <a:sym typeface="Libre Baskerville"/>
            </a:endParaRPr>
          </a:p>
        </p:txBody>
      </p:sp>
      <p:graphicFrame>
        <p:nvGraphicFramePr>
          <p:cNvPr id="387" name="Google Shape;387;p64"/>
          <p:cNvGraphicFramePr/>
          <p:nvPr/>
        </p:nvGraphicFramePr>
        <p:xfrm>
          <a:off x="952500" y="1167400"/>
          <a:ext cx="3000000" cy="3000000"/>
        </p:xfrm>
        <a:graphic>
          <a:graphicData uri="http://schemas.openxmlformats.org/drawingml/2006/table">
            <a:tbl>
              <a:tblPr>
                <a:noFill/>
                <a:tableStyleId>{AA17AC20-3D8E-46DE-BBD4-E1454F22E232}</a:tableStyleId>
              </a:tblPr>
              <a:tblGrid>
                <a:gridCol w="1809750"/>
                <a:gridCol w="1809750"/>
                <a:gridCol w="1809750"/>
                <a:gridCol w="1809750"/>
              </a:tblGrid>
              <a:tr h="622100">
                <a:tc>
                  <a:txBody>
                    <a:bodyPr/>
                    <a:lstStyle/>
                    <a:p>
                      <a:pPr marL="0" lvl="0" indent="0" algn="ctr" rtl="0">
                        <a:spcBef>
                          <a:spcPts val="0"/>
                        </a:spcBef>
                        <a:spcAft>
                          <a:spcPts val="0"/>
                        </a:spcAft>
                        <a:buNone/>
                      </a:pPr>
                      <a:endParaRPr sz="1800" b="1"/>
                    </a:p>
                  </a:txBody>
                  <a:tcPr marL="91425" marR="91425" marT="91425" marB="91425"/>
                </a:tc>
                <a:tc>
                  <a:txBody>
                    <a:bodyPr/>
                    <a:lstStyle/>
                    <a:p>
                      <a:pPr marL="0" lvl="0" indent="0" algn="ctr" rtl="0">
                        <a:spcBef>
                          <a:spcPts val="0"/>
                        </a:spcBef>
                        <a:spcAft>
                          <a:spcPts val="0"/>
                        </a:spcAft>
                        <a:buNone/>
                      </a:pPr>
                      <a:r>
                        <a:rPr lang="en-GB" sz="1800" b="1"/>
                        <a:t>CMP (Node Type)</a:t>
                      </a:r>
                      <a:endParaRPr sz="1800" b="1"/>
                    </a:p>
                  </a:txBody>
                  <a:tcPr marL="91425" marR="91425" marT="91425" marB="91425"/>
                </a:tc>
                <a:tc>
                  <a:txBody>
                    <a:bodyPr/>
                    <a:lstStyle/>
                    <a:p>
                      <a:pPr marL="0" lvl="0" indent="0" algn="ctr" rtl="0">
                        <a:spcBef>
                          <a:spcPts val="0"/>
                        </a:spcBef>
                        <a:spcAft>
                          <a:spcPts val="0"/>
                        </a:spcAft>
                        <a:buNone/>
                      </a:pPr>
                      <a:r>
                        <a:rPr lang="en-GB" sz="1800" b="1"/>
                        <a:t>MMV (Node Type)</a:t>
                      </a:r>
                      <a:endParaRPr sz="1800" b="1"/>
                    </a:p>
                  </a:txBody>
                  <a:tcPr marL="91425" marR="91425" marT="91425" marB="91425"/>
                </a:tc>
                <a:tc>
                  <a:txBody>
                    <a:bodyPr/>
                    <a:lstStyle/>
                    <a:p>
                      <a:pPr marL="0" lvl="0" indent="0" algn="ctr" rtl="0">
                        <a:spcBef>
                          <a:spcPts val="0"/>
                        </a:spcBef>
                        <a:spcAft>
                          <a:spcPts val="0"/>
                        </a:spcAft>
                        <a:buNone/>
                      </a:pPr>
                      <a:r>
                        <a:rPr lang="en-GB" sz="1800" b="1"/>
                        <a:t>Return</a:t>
                      </a:r>
                      <a:endParaRPr sz="1800" b="1"/>
                    </a:p>
                  </a:txBody>
                  <a:tcPr marL="91425" marR="91425" marT="91425" marB="91425"/>
                </a:tc>
              </a:tr>
              <a:tr h="598200">
                <a:tc>
                  <a:txBody>
                    <a:bodyPr/>
                    <a:lstStyle/>
                    <a:p>
                      <a:pPr marL="0" lvl="0" indent="0" algn="ctr" rtl="0">
                        <a:spcBef>
                          <a:spcPts val="0"/>
                        </a:spcBef>
                        <a:spcAft>
                          <a:spcPts val="0"/>
                        </a:spcAft>
                        <a:buClr>
                          <a:schemeClr val="dk1"/>
                        </a:buClr>
                        <a:buSzPts val="1100"/>
                        <a:buFont typeface="Arial"/>
                        <a:buNone/>
                      </a:pPr>
                      <a:r>
                        <a:rPr lang="en-GB" sz="1800" b="1">
                          <a:solidFill>
                            <a:schemeClr val="dk1"/>
                          </a:solidFill>
                        </a:rPr>
                        <a:t>OPERATIONS</a:t>
                      </a:r>
                      <a:endParaRPr sz="1800" b="1"/>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r>
              <a:tr h="622100">
                <a:tc>
                  <a:txBody>
                    <a:bodyPr/>
                    <a:lstStyle/>
                    <a:p>
                      <a:pPr marL="0" lvl="0" indent="0" algn="ctr" rtl="0">
                        <a:spcBef>
                          <a:spcPts val="0"/>
                        </a:spcBef>
                        <a:spcAft>
                          <a:spcPts val="0"/>
                        </a:spcAft>
                        <a:buNone/>
                      </a:pPr>
                      <a:r>
                        <a:rPr lang="en-GB" sz="1800" b="1"/>
                        <a:t>SUM</a:t>
                      </a:r>
                      <a:endParaRPr sz="1800" b="1"/>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0</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r>
              <a:tr h="598200">
                <a:tc>
                  <a:txBody>
                    <a:bodyPr/>
                    <a:lstStyle/>
                    <a:p>
                      <a:pPr marL="0" lvl="0" indent="0" algn="ctr" rtl="0">
                        <a:spcBef>
                          <a:spcPts val="0"/>
                        </a:spcBef>
                        <a:spcAft>
                          <a:spcPts val="0"/>
                        </a:spcAft>
                        <a:buNone/>
                      </a:pPr>
                      <a:r>
                        <a:rPr lang="en-GB" sz="1800" b="1"/>
                        <a:t>Grand Total</a:t>
                      </a:r>
                      <a:endParaRPr sz="1800" b="1"/>
                    </a:p>
                  </a:txBody>
                  <a:tcPr marL="91425" marR="91425" marT="91425" marB="91425"/>
                </a:tc>
                <a:tc>
                  <a:txBody>
                    <a:bodyPr/>
                    <a:lstStyle/>
                    <a:p>
                      <a:pPr marL="0" lvl="0" indent="0" algn="ctr" rtl="0">
                        <a:spcBef>
                          <a:spcPts val="0"/>
                        </a:spcBef>
                        <a:spcAft>
                          <a:spcPts val="0"/>
                        </a:spcAft>
                        <a:buNone/>
                      </a:pPr>
                      <a:r>
                        <a:rPr lang="en-GB" b="1"/>
                        <a:t>1</a:t>
                      </a:r>
                      <a:endParaRPr b="1"/>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r>
            </a:tbl>
          </a:graphicData>
        </a:graphic>
      </p:graphicFrame>
      <p:sp>
        <p:nvSpPr>
          <p:cNvPr id="388" name="Google Shape;388;p64"/>
          <p:cNvSpPr txBox="1"/>
          <p:nvPr/>
        </p:nvSpPr>
        <p:spPr>
          <a:xfrm>
            <a:off x="1012475" y="3996125"/>
            <a:ext cx="7239000" cy="8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Growth Of Function : 1                    </a:t>
            </a:r>
            <a:endParaRPr sz="1800" b="1"/>
          </a:p>
          <a:p>
            <a:pPr marL="0" lvl="0" indent="0" algn="l" rtl="0">
              <a:spcBef>
                <a:spcPts val="0"/>
              </a:spcBef>
              <a:spcAft>
                <a:spcPts val="0"/>
              </a:spcAft>
              <a:buNone/>
            </a:pPr>
            <a:r>
              <a:rPr lang="en-GB" sz="1800" b="1"/>
              <a:t>Time Complexity      : </a:t>
            </a:r>
            <a:r>
              <a:rPr lang="en-GB" sz="1800" b="1">
                <a:solidFill>
                  <a:schemeClr val="dk1"/>
                </a:solidFill>
              </a:rPr>
              <a:t>Ω</a:t>
            </a:r>
            <a:r>
              <a:rPr lang="en-GB" sz="1800" b="1"/>
              <a:t>(1)</a:t>
            </a:r>
            <a:endParaRPr sz="18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Average Case</a:t>
            </a:r>
            <a:endParaRPr>
              <a:latin typeface="Libre Baskerville"/>
              <a:ea typeface="Libre Baskerville"/>
              <a:cs typeface="Libre Baskerville"/>
              <a:sym typeface="Libre Baskerville"/>
            </a:endParaRPr>
          </a:p>
        </p:txBody>
      </p:sp>
      <p:sp>
        <p:nvSpPr>
          <p:cNvPr id="394" name="Google Shape;394;p65"/>
          <p:cNvSpPr txBox="1">
            <a:spLocks noGrp="1"/>
          </p:cNvSpPr>
          <p:nvPr>
            <p:ph type="body" idx="1"/>
          </p:nvPr>
        </p:nvSpPr>
        <p:spPr>
          <a:xfrm>
            <a:off x="628650" y="1408988"/>
            <a:ext cx="7886700" cy="2143200"/>
          </a:xfrm>
          <a:prstGeom prst="rect">
            <a:avLst/>
          </a:prstGeom>
        </p:spPr>
        <p:txBody>
          <a:bodyPr spcFirstLastPara="1" wrap="square" lIns="68575" tIns="68575" rIns="68575" bIns="6857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sz="1800" b="1">
                <a:latin typeface="Arial"/>
                <a:ea typeface="Arial"/>
                <a:cs typeface="Arial"/>
                <a:sym typeface="Arial"/>
              </a:rPr>
              <a:t>( O(n)+Ω(n) ) / 2</a:t>
            </a:r>
            <a:endParaRPr sz="18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800" b="1">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GB" sz="1800" b="1"/>
              <a:t>= ( 4n+1+1 ) / 2</a:t>
            </a:r>
            <a:endParaRPr sz="1800" b="1"/>
          </a:p>
          <a:p>
            <a:pPr marL="0" lvl="0" indent="0" algn="l" rtl="0">
              <a:lnSpc>
                <a:spcPct val="100000"/>
              </a:lnSpc>
              <a:spcBef>
                <a:spcPts val="0"/>
              </a:spcBef>
              <a:spcAft>
                <a:spcPts val="0"/>
              </a:spcAft>
              <a:buClr>
                <a:schemeClr val="dk1"/>
              </a:buClr>
              <a:buSzPts val="1100"/>
              <a:buFont typeface="Arial"/>
              <a:buNone/>
            </a:pPr>
            <a:r>
              <a:rPr lang="en-GB" sz="1800" b="1"/>
              <a:t>= ( 4n+2 ) / 2</a:t>
            </a:r>
            <a:endParaRPr sz="1800" b="1"/>
          </a:p>
          <a:p>
            <a:pPr marL="0" lvl="0" indent="0" algn="l" rtl="0">
              <a:lnSpc>
                <a:spcPct val="100000"/>
              </a:lnSpc>
              <a:spcBef>
                <a:spcPts val="0"/>
              </a:spcBef>
              <a:spcAft>
                <a:spcPts val="0"/>
              </a:spcAft>
              <a:buClr>
                <a:schemeClr val="dk1"/>
              </a:buClr>
              <a:buSzPts val="1100"/>
              <a:buFont typeface="Arial"/>
              <a:buNone/>
            </a:pPr>
            <a:r>
              <a:rPr lang="en-GB" sz="1800" b="1"/>
              <a:t>= 2n+1</a:t>
            </a:r>
            <a:endParaRPr sz="1800" b="1"/>
          </a:p>
        </p:txBody>
      </p:sp>
      <p:sp>
        <p:nvSpPr>
          <p:cNvPr id="395" name="Google Shape;395;p65"/>
          <p:cNvSpPr txBox="1"/>
          <p:nvPr/>
        </p:nvSpPr>
        <p:spPr>
          <a:xfrm>
            <a:off x="684900" y="3639400"/>
            <a:ext cx="7886700" cy="8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t>Growth of Function : 2n + 1</a:t>
            </a:r>
            <a:endParaRPr sz="1800" b="1"/>
          </a:p>
          <a:p>
            <a:pPr marL="0" lvl="0" indent="0" algn="l" rtl="0">
              <a:spcBef>
                <a:spcPts val="0"/>
              </a:spcBef>
              <a:spcAft>
                <a:spcPts val="0"/>
              </a:spcAft>
              <a:buNone/>
            </a:pPr>
            <a:r>
              <a:rPr lang="en-GB" sz="1800" b="1"/>
              <a:t>Time Complexity     :</a:t>
            </a:r>
            <a:r>
              <a:rPr lang="en-GB" sz="1800" b="1">
                <a:solidFill>
                  <a:srgbClr val="222222"/>
                </a:solidFill>
              </a:rPr>
              <a:t> Θ(n)   				</a:t>
            </a:r>
            <a:endParaRPr sz="1800"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6"/>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Remove Function</a:t>
            </a:r>
            <a:endParaRPr sz="3600" b="1">
              <a:latin typeface="Libre Baskerville"/>
              <a:ea typeface="Libre Baskerville"/>
              <a:cs typeface="Libre Baskerville"/>
              <a:sym typeface="Libre Baskerville"/>
            </a:endParaRPr>
          </a:p>
        </p:txBody>
      </p:sp>
      <p:sp>
        <p:nvSpPr>
          <p:cNvPr id="401" name="Google Shape;401;p66"/>
          <p:cNvSpPr txBox="1">
            <a:spLocks noGrp="1"/>
          </p:cNvSpPr>
          <p:nvPr>
            <p:ph type="body" idx="1"/>
          </p:nvPr>
        </p:nvSpPr>
        <p:spPr>
          <a:xfrm>
            <a:off x="628650" y="1485875"/>
            <a:ext cx="7886700" cy="31467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solidFill>
                  <a:srgbClr val="3A3A3A"/>
                </a:solidFill>
              </a:rPr>
              <a:t>Like insertion, deleting a node from a linked list also involves various positions from where the node can be deleted. We can delete the first node, last node or a random kth node from the linked list.</a:t>
            </a:r>
            <a:endParaRPr sz="1800">
              <a:solidFill>
                <a:srgbClr val="3A3A3A"/>
              </a:solidFill>
            </a:endParaRPr>
          </a:p>
          <a:p>
            <a:pPr marL="0" lvl="0" indent="0" algn="l" rtl="0">
              <a:spcBef>
                <a:spcPts val="800"/>
              </a:spcBef>
              <a:spcAft>
                <a:spcPts val="0"/>
              </a:spcAft>
              <a:buNone/>
            </a:pPr>
            <a:endParaRPr sz="1800">
              <a:solidFill>
                <a:srgbClr val="3A3A3A"/>
              </a:solidFill>
            </a:endParaRPr>
          </a:p>
          <a:p>
            <a:pPr marL="0" lvl="0" indent="0" algn="l" rtl="0">
              <a:spcBef>
                <a:spcPts val="800"/>
              </a:spcBef>
              <a:spcAft>
                <a:spcPts val="0"/>
              </a:spcAft>
              <a:buNone/>
            </a:pPr>
            <a:r>
              <a:rPr lang="en-GB" sz="1800">
                <a:solidFill>
                  <a:srgbClr val="3A3A3A"/>
                </a:solidFill>
              </a:rPr>
              <a:t> After deletion, we need to adjust the next pointer and the other pointers in the linked list appropriately so as to keep the linked list intac</a:t>
            </a:r>
            <a:r>
              <a:rPr lang="en-GB" sz="1800">
                <a:solidFill>
                  <a:srgbClr val="3A3A3A"/>
                </a:solidFill>
                <a:latin typeface="Arial"/>
                <a:ea typeface="Arial"/>
                <a:cs typeface="Arial"/>
                <a:sym typeface="Arial"/>
              </a:rPr>
              <a:t>t.</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7"/>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a:latin typeface="Libre Baskerville"/>
                <a:ea typeface="Libre Baskerville"/>
                <a:cs typeface="Libre Baskerville"/>
                <a:sym typeface="Libre Baskerville"/>
              </a:rPr>
              <a:t>  </a:t>
            </a:r>
            <a:r>
              <a:rPr lang="en-GB" sz="3600" b="1">
                <a:latin typeface="Libre Baskerville"/>
                <a:ea typeface="Libre Baskerville"/>
                <a:cs typeface="Libre Baskerville"/>
                <a:sym typeface="Libre Baskerville"/>
              </a:rPr>
              <a:t>Function to remove an element </a:t>
            </a:r>
            <a:endParaRPr sz="3600" b="1">
              <a:latin typeface="Libre Baskerville"/>
              <a:ea typeface="Libre Baskerville"/>
              <a:cs typeface="Libre Baskerville"/>
              <a:sym typeface="Libre Baskerville"/>
            </a:endParaRPr>
          </a:p>
        </p:txBody>
      </p:sp>
      <p:sp>
        <p:nvSpPr>
          <p:cNvPr id="407" name="Google Shape;407;p67"/>
          <p:cNvSpPr txBox="1">
            <a:spLocks noGrp="1"/>
          </p:cNvSpPr>
          <p:nvPr>
            <p:ph type="body" idx="1"/>
          </p:nvPr>
        </p:nvSpPr>
        <p:spPr>
          <a:xfrm>
            <a:off x="628650" y="1369225"/>
            <a:ext cx="40935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t>void remove(node *&amp;head, node *&amp;last){</a:t>
            </a:r>
            <a:endParaRPr sz="1800"/>
          </a:p>
          <a:p>
            <a:pPr marL="0" lvl="0" indent="0" algn="l" rtl="0">
              <a:spcBef>
                <a:spcPts val="800"/>
              </a:spcBef>
              <a:spcAft>
                <a:spcPts val="0"/>
              </a:spcAft>
              <a:buNone/>
            </a:pPr>
            <a:r>
              <a:rPr lang="en-GB" sz="1800"/>
              <a:t>	if(isEmpty(head)){</a:t>
            </a:r>
            <a:endParaRPr sz="1800"/>
          </a:p>
          <a:p>
            <a:pPr marL="0" lvl="0" indent="0" algn="l" rtl="0">
              <a:spcBef>
                <a:spcPts val="800"/>
              </a:spcBef>
              <a:spcAft>
                <a:spcPts val="0"/>
              </a:spcAft>
              <a:buNone/>
            </a:pPr>
            <a:r>
              <a:rPr lang="en-GB" sz="1800"/>
              <a:t>		cout&lt;&lt;"List is empty"&lt;&lt;endl;</a:t>
            </a:r>
            <a:endParaRPr sz="1800"/>
          </a:p>
          <a:p>
            <a:pPr marL="0" lvl="0" indent="0" algn="l" rtl="0">
              <a:spcBef>
                <a:spcPts val="800"/>
              </a:spcBef>
              <a:spcAft>
                <a:spcPts val="0"/>
              </a:spcAft>
              <a:buNone/>
            </a:pPr>
            <a:r>
              <a:rPr lang="en-GB" sz="1800"/>
              <a:t>	}</a:t>
            </a:r>
            <a:r>
              <a:rPr lang="en-GB" sz="1800" b="1"/>
              <a:t> </a:t>
            </a:r>
            <a:r>
              <a:rPr lang="en-GB" sz="1800" b="1">
                <a:highlight>
                  <a:schemeClr val="lt1"/>
                </a:highlight>
              </a:rPr>
              <a:t>//Checking list is not empty</a:t>
            </a:r>
            <a:endParaRPr sz="1800" b="1">
              <a:highlight>
                <a:schemeClr val="lt1"/>
              </a:highlight>
            </a:endParaRPr>
          </a:p>
          <a:p>
            <a:pPr marL="0" lvl="0" indent="0" algn="l" rtl="0">
              <a:spcBef>
                <a:spcPts val="800"/>
              </a:spcBef>
              <a:spcAft>
                <a:spcPts val="0"/>
              </a:spcAft>
              <a:buNone/>
            </a:pPr>
            <a:r>
              <a:rPr lang="en-GB" sz="1800"/>
              <a:t>	else if(head==last)</a:t>
            </a:r>
            <a:endParaRPr sz="1800"/>
          </a:p>
          <a:p>
            <a:pPr marL="0" lvl="0" indent="0" algn="l" rtl="0">
              <a:spcBef>
                <a:spcPts val="800"/>
              </a:spcBef>
              <a:spcAft>
                <a:spcPts val="0"/>
              </a:spcAft>
              <a:buNone/>
            </a:pPr>
            <a:endParaRPr sz="1800"/>
          </a:p>
        </p:txBody>
      </p:sp>
      <p:sp>
        <p:nvSpPr>
          <p:cNvPr id="408" name="Google Shape;408;p67"/>
          <p:cNvSpPr txBox="1">
            <a:spLocks noGrp="1"/>
          </p:cNvSpPr>
          <p:nvPr>
            <p:ph type="body" idx="4294967295"/>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ibre Baskerville"/>
                <a:ea typeface="Libre Baskerville"/>
                <a:cs typeface="Libre Baskerville"/>
                <a:sym typeface="Libre Baskerville"/>
              </a:rPr>
              <a:t>{	delete head;</a:t>
            </a:r>
            <a:endParaRPr>
              <a:latin typeface="Libre Baskerville"/>
              <a:ea typeface="Libre Baskerville"/>
              <a:cs typeface="Libre Baskerville"/>
              <a:sym typeface="Libre Baskerville"/>
            </a:endParaRPr>
          </a:p>
          <a:p>
            <a:pPr marL="0" lvl="0" indent="0" algn="l" rtl="0">
              <a:spcBef>
                <a:spcPts val="1600"/>
              </a:spcBef>
              <a:spcAft>
                <a:spcPts val="0"/>
              </a:spcAft>
              <a:buNone/>
            </a:pPr>
            <a:r>
              <a:rPr lang="en-GB">
                <a:latin typeface="Libre Baskerville"/>
                <a:ea typeface="Libre Baskerville"/>
                <a:cs typeface="Libre Baskerville"/>
                <a:sym typeface="Libre Baskerville"/>
              </a:rPr>
              <a:t>		head=NULL;</a:t>
            </a:r>
            <a:endParaRPr>
              <a:latin typeface="Libre Baskerville"/>
              <a:ea typeface="Libre Baskerville"/>
              <a:cs typeface="Libre Baskerville"/>
              <a:sym typeface="Libre Baskerville"/>
            </a:endParaRPr>
          </a:p>
          <a:p>
            <a:pPr marL="0" lvl="0" indent="0" algn="l" rtl="0">
              <a:spcBef>
                <a:spcPts val="1600"/>
              </a:spcBef>
              <a:spcAft>
                <a:spcPts val="0"/>
              </a:spcAft>
              <a:buNone/>
            </a:pPr>
            <a:r>
              <a:rPr lang="en-GB">
                <a:latin typeface="Libre Baskerville"/>
                <a:ea typeface="Libre Baskerville"/>
                <a:cs typeface="Libre Baskerville"/>
                <a:sym typeface="Libre Baskerville"/>
              </a:rPr>
              <a:t>		last=NULL;</a:t>
            </a:r>
            <a:endParaRPr>
              <a:latin typeface="Libre Baskerville"/>
              <a:ea typeface="Libre Baskerville"/>
              <a:cs typeface="Libre Baskerville"/>
              <a:sym typeface="Libre Baskerville"/>
            </a:endParaRPr>
          </a:p>
          <a:p>
            <a:pPr marL="0" lvl="0" indent="0" algn="l" rtl="0">
              <a:spcBef>
                <a:spcPts val="1600"/>
              </a:spcBef>
              <a:spcAft>
                <a:spcPts val="0"/>
              </a:spcAft>
              <a:buNone/>
            </a:pPr>
            <a:r>
              <a:rPr lang="en-GB">
                <a:latin typeface="Libre Baskerville"/>
                <a:ea typeface="Libre Baskerville"/>
                <a:cs typeface="Libre Baskerville"/>
                <a:sym typeface="Libre Baskerville"/>
              </a:rPr>
              <a:t>	}else{</a:t>
            </a:r>
            <a:endParaRPr>
              <a:latin typeface="Libre Baskerville"/>
              <a:ea typeface="Libre Baskerville"/>
              <a:cs typeface="Libre Baskerville"/>
              <a:sym typeface="Libre Baskerville"/>
            </a:endParaRPr>
          </a:p>
          <a:p>
            <a:pPr marL="0" lvl="0" indent="0" algn="l" rtl="0">
              <a:spcBef>
                <a:spcPts val="1600"/>
              </a:spcBef>
              <a:spcAft>
                <a:spcPts val="0"/>
              </a:spcAft>
              <a:buNone/>
            </a:pPr>
            <a:r>
              <a:rPr lang="en-GB">
                <a:latin typeface="Libre Baskerville"/>
                <a:ea typeface="Libre Baskerville"/>
                <a:cs typeface="Libre Baskerville"/>
                <a:sym typeface="Libre Baskerville"/>
              </a:rPr>
              <a:t>		node *temp=head;</a:t>
            </a:r>
            <a:endParaRPr>
              <a:latin typeface="Libre Baskerville"/>
              <a:ea typeface="Libre Baskerville"/>
              <a:cs typeface="Libre Baskerville"/>
              <a:sym typeface="Libre Baskerville"/>
            </a:endParaRPr>
          </a:p>
          <a:p>
            <a:pPr marL="0" lvl="0" indent="0" algn="l" rtl="0">
              <a:spcBef>
                <a:spcPts val="1600"/>
              </a:spcBef>
              <a:spcAft>
                <a:spcPts val="0"/>
              </a:spcAft>
              <a:buNone/>
            </a:pPr>
            <a:r>
              <a:rPr lang="en-GB">
                <a:latin typeface="Libre Baskerville"/>
                <a:ea typeface="Libre Baskerville"/>
                <a:cs typeface="Libre Baskerville"/>
                <a:sym typeface="Libre Baskerville"/>
              </a:rPr>
              <a:t>		head=head-&gt;next;</a:t>
            </a:r>
            <a:endParaRPr>
              <a:latin typeface="Libre Baskerville"/>
              <a:ea typeface="Libre Baskerville"/>
              <a:cs typeface="Libre Baskerville"/>
              <a:sym typeface="Libre Baskerville"/>
            </a:endParaRPr>
          </a:p>
          <a:p>
            <a:pPr marL="0" lvl="0" indent="0" algn="l" rtl="0">
              <a:spcBef>
                <a:spcPts val="1600"/>
              </a:spcBef>
              <a:spcAft>
                <a:spcPts val="0"/>
              </a:spcAft>
              <a:buNone/>
            </a:pPr>
            <a:r>
              <a:rPr lang="en-GB">
                <a:latin typeface="Libre Baskerville"/>
                <a:ea typeface="Libre Baskerville"/>
                <a:cs typeface="Libre Baskerville"/>
                <a:sym typeface="Libre Baskerville"/>
              </a:rPr>
              <a:t>	delete temp;}</a:t>
            </a:r>
            <a:endParaRPr>
              <a:latin typeface="Libre Baskerville"/>
              <a:ea typeface="Libre Baskerville"/>
              <a:cs typeface="Libre Baskerville"/>
              <a:sym typeface="Libre Baskerville"/>
            </a:endParaRPr>
          </a:p>
          <a:p>
            <a:pPr marL="0" lvl="0" indent="0" algn="l" rtl="0">
              <a:spcBef>
                <a:spcPts val="1600"/>
              </a:spcBef>
              <a:spcAft>
                <a:spcPts val="0"/>
              </a:spcAft>
              <a:buNone/>
            </a:pPr>
            <a:r>
              <a:rPr lang="en-GB">
                <a:latin typeface="Libre Baskerville"/>
                <a:ea typeface="Libre Baskerville"/>
                <a:cs typeface="Libre Baskerville"/>
                <a:sym typeface="Libre Baskerville"/>
              </a:rPr>
              <a:t>}</a:t>
            </a:r>
            <a:endParaRPr>
              <a:latin typeface="Libre Baskerville"/>
              <a:ea typeface="Libre Baskerville"/>
              <a:cs typeface="Libre Baskerville"/>
              <a:sym typeface="Libre Baskerville"/>
            </a:endParaRPr>
          </a:p>
          <a:p>
            <a:pPr marL="0" lvl="0" indent="0" algn="l" rtl="0">
              <a:spcBef>
                <a:spcPts val="1600"/>
              </a:spcBef>
              <a:spcAft>
                <a:spcPts val="1600"/>
              </a:spcAft>
              <a:buNone/>
            </a:pPr>
            <a:endParaRPr>
              <a:latin typeface="Libre Baskerville"/>
              <a:ea typeface="Libre Baskerville"/>
              <a:cs typeface="Libre Baskerville"/>
              <a:sym typeface="Libre Baskerville"/>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8"/>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Function Analysis</a:t>
            </a:r>
            <a:endParaRPr sz="3600" b="1">
              <a:latin typeface="Libre Baskerville"/>
              <a:ea typeface="Libre Baskerville"/>
              <a:cs typeface="Libre Baskerville"/>
              <a:sym typeface="Libre Baskerville"/>
            </a:endParaRPr>
          </a:p>
        </p:txBody>
      </p:sp>
      <p:sp>
        <p:nvSpPr>
          <p:cNvPr id="414" name="Google Shape;414;p6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b="1"/>
              <a:t>Pre-Conditions:</a:t>
            </a:r>
            <a:endParaRPr sz="1800" b="1"/>
          </a:p>
          <a:p>
            <a:pPr marL="0" lvl="0" indent="0" algn="l" rtl="0">
              <a:spcBef>
                <a:spcPts val="800"/>
              </a:spcBef>
              <a:spcAft>
                <a:spcPts val="0"/>
              </a:spcAft>
              <a:buNone/>
            </a:pPr>
            <a:r>
              <a:rPr lang="en-GB" sz="1800"/>
              <a:t>First check list is not empty.</a:t>
            </a:r>
            <a:endParaRPr sz="1800"/>
          </a:p>
          <a:p>
            <a:pPr marL="0" lvl="0" indent="0" algn="l" rtl="0">
              <a:spcBef>
                <a:spcPts val="800"/>
              </a:spcBef>
              <a:spcAft>
                <a:spcPts val="0"/>
              </a:spcAft>
              <a:buNone/>
            </a:pPr>
            <a:endParaRPr sz="1800"/>
          </a:p>
          <a:p>
            <a:pPr marL="0" lvl="0" indent="0" algn="l" rtl="0">
              <a:spcBef>
                <a:spcPts val="800"/>
              </a:spcBef>
              <a:spcAft>
                <a:spcPts val="0"/>
              </a:spcAft>
              <a:buNone/>
            </a:pPr>
            <a:r>
              <a:rPr lang="en-GB" sz="1800" b="1"/>
              <a:t>Time complexity:</a:t>
            </a:r>
            <a:endParaRPr sz="1800" b="1"/>
          </a:p>
          <a:p>
            <a:pPr marL="457200" lvl="0" indent="-342900" algn="l" rtl="0">
              <a:spcBef>
                <a:spcPts val="800"/>
              </a:spcBef>
              <a:spcAft>
                <a:spcPts val="0"/>
              </a:spcAft>
              <a:buSzPts val="1800"/>
              <a:buChar char="❏"/>
            </a:pPr>
            <a:r>
              <a:rPr lang="en-GB" sz="1800"/>
              <a:t>Cost of accessing elements=</a:t>
            </a:r>
            <a:r>
              <a:rPr lang="en-GB" sz="1800" b="1"/>
              <a:t>O(n)</a:t>
            </a:r>
            <a:endParaRPr sz="1800" b="1"/>
          </a:p>
          <a:p>
            <a:pPr marL="457200" lvl="0" indent="-342900" algn="l" rtl="0">
              <a:spcBef>
                <a:spcPts val="0"/>
              </a:spcBef>
              <a:spcAft>
                <a:spcPts val="0"/>
              </a:spcAft>
              <a:buSzPts val="1800"/>
              <a:buChar char="❏"/>
            </a:pPr>
            <a:r>
              <a:rPr lang="en-GB" sz="1800"/>
              <a:t>Remove from beginning=</a:t>
            </a:r>
            <a:r>
              <a:rPr lang="en-GB" sz="1800" b="1"/>
              <a:t>O(1)</a:t>
            </a:r>
            <a:endParaRPr sz="1800" b="1"/>
          </a:p>
          <a:p>
            <a:pPr marL="457200" lvl="0" indent="-342900" algn="l" rtl="0">
              <a:spcBef>
                <a:spcPts val="0"/>
              </a:spcBef>
              <a:spcAft>
                <a:spcPts val="0"/>
              </a:spcAft>
              <a:buSzPts val="1800"/>
              <a:buChar char="❏"/>
            </a:pPr>
            <a:r>
              <a:rPr lang="en-GB" sz="1800"/>
              <a:t>Remove from end=</a:t>
            </a:r>
            <a:r>
              <a:rPr lang="en-GB" sz="1800" b="1"/>
              <a:t>O(n)</a:t>
            </a:r>
            <a:endParaRPr sz="1800" b="1"/>
          </a:p>
          <a:p>
            <a:pPr marL="457200" lvl="0" indent="-342900" algn="l" rtl="0">
              <a:spcBef>
                <a:spcPts val="0"/>
              </a:spcBef>
              <a:spcAft>
                <a:spcPts val="0"/>
              </a:spcAft>
              <a:buSzPts val="1800"/>
              <a:buFont typeface="Libre Baskerville"/>
              <a:buChar char="❏"/>
            </a:pPr>
            <a:r>
              <a:rPr lang="en-GB" sz="1800"/>
              <a:t>Remove from middle=O(n)</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9"/>
          <p:cNvSpPr txBox="1">
            <a:spLocks noGrp="1"/>
          </p:cNvSpPr>
          <p:nvPr>
            <p:ph type="title"/>
          </p:nvPr>
        </p:nvSpPr>
        <p:spPr>
          <a:xfrm>
            <a:off x="752575" y="375019"/>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Limitations</a:t>
            </a:r>
            <a:endParaRPr sz="3600" b="1">
              <a:latin typeface="Libre Baskerville"/>
              <a:ea typeface="Libre Baskerville"/>
              <a:cs typeface="Libre Baskerville"/>
              <a:sym typeface="Libre Baskerville"/>
            </a:endParaRPr>
          </a:p>
        </p:txBody>
      </p:sp>
      <p:sp>
        <p:nvSpPr>
          <p:cNvPr id="420" name="Google Shape;420;p6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71429"/>
              </a:lnSpc>
              <a:spcBef>
                <a:spcPts val="0"/>
              </a:spcBef>
              <a:spcAft>
                <a:spcPts val="0"/>
              </a:spcAft>
              <a:buClr>
                <a:schemeClr val="dk1"/>
              </a:buClr>
              <a:buSzPts val="1100"/>
              <a:buFont typeface="Arial"/>
              <a:buNone/>
            </a:pPr>
            <a:r>
              <a:rPr lang="en-GB" sz="1800" b="1"/>
              <a:t>1)</a:t>
            </a:r>
            <a:r>
              <a:rPr lang="en-GB" sz="1800"/>
              <a:t> It must accept a pointer to the start node as first parameter and node to be deleted as the second parameter i.e., a pointer to head node is not global.</a:t>
            </a:r>
            <a:endParaRPr sz="1800"/>
          </a:p>
          <a:p>
            <a:pPr marL="0" lvl="0" indent="0" algn="l" rtl="0">
              <a:lnSpc>
                <a:spcPct val="171429"/>
              </a:lnSpc>
              <a:spcBef>
                <a:spcPts val="800"/>
              </a:spcBef>
              <a:spcAft>
                <a:spcPts val="0"/>
              </a:spcAft>
              <a:buClr>
                <a:schemeClr val="dk1"/>
              </a:buClr>
              <a:buSzPts val="1100"/>
              <a:buFont typeface="Arial"/>
              <a:buNone/>
            </a:pPr>
            <a:r>
              <a:rPr lang="en-GB" sz="1800" b="1"/>
              <a:t>2)</a:t>
            </a:r>
            <a:r>
              <a:rPr lang="en-GB" sz="1800"/>
              <a:t> It should not return a pointer to the head node.</a:t>
            </a:r>
            <a:endParaRPr sz="1800"/>
          </a:p>
          <a:p>
            <a:pPr marL="0" lvl="0" indent="0" algn="l" rtl="0">
              <a:lnSpc>
                <a:spcPct val="171429"/>
              </a:lnSpc>
              <a:spcBef>
                <a:spcPts val="800"/>
              </a:spcBef>
              <a:spcAft>
                <a:spcPts val="0"/>
              </a:spcAft>
              <a:buClr>
                <a:schemeClr val="dk1"/>
              </a:buClr>
              <a:buSzPts val="1100"/>
              <a:buFont typeface="Arial"/>
              <a:buNone/>
            </a:pPr>
            <a:r>
              <a:rPr lang="en-GB" sz="1800" b="1"/>
              <a:t>3)</a:t>
            </a:r>
            <a:r>
              <a:rPr lang="en-GB" sz="1800"/>
              <a:t> It should not accept pointer to pointer to head node.</a:t>
            </a:r>
            <a:endParaRPr sz="1800"/>
          </a:p>
          <a:p>
            <a:pPr marL="0" lvl="0" indent="0" algn="l" rtl="0">
              <a:lnSpc>
                <a:spcPct val="115000"/>
              </a:lnSpc>
              <a:spcBef>
                <a:spcPts val="800"/>
              </a:spcBef>
              <a:spcAft>
                <a:spcPts val="0"/>
              </a:spcAft>
              <a:buClr>
                <a:schemeClr val="dk1"/>
              </a:buClr>
              <a:buSzPts val="1100"/>
              <a:buFont typeface="Arial"/>
              <a:buNone/>
            </a:pPr>
            <a:endParaRPr sz="1100"/>
          </a:p>
          <a:p>
            <a:pPr marL="0" lvl="0" indent="0" algn="l" rtl="0">
              <a:spcBef>
                <a:spcPts val="80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70"/>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RemoveAt Function of linked list</a:t>
            </a:r>
            <a:endParaRPr sz="3600" b="1">
              <a:latin typeface="Libre Baskerville"/>
              <a:ea typeface="Libre Baskerville"/>
              <a:cs typeface="Libre Baskerville"/>
              <a:sym typeface="Libre Baskerville"/>
            </a:endParaRPr>
          </a:p>
        </p:txBody>
      </p:sp>
      <p:sp>
        <p:nvSpPr>
          <p:cNvPr id="426" name="Google Shape;426;p70"/>
          <p:cNvSpPr txBox="1">
            <a:spLocks noGrp="1"/>
          </p:cNvSpPr>
          <p:nvPr>
            <p:ph type="body" idx="1"/>
          </p:nvPr>
        </p:nvSpPr>
        <p:spPr>
          <a:xfrm>
            <a:off x="628650" y="1369225"/>
            <a:ext cx="3999900" cy="3416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sz="1800" b="1"/>
              <a:t>// function for deleting the Node from the Index </a:t>
            </a:r>
            <a:endParaRPr sz="1800" b="1"/>
          </a:p>
          <a:p>
            <a:pPr marL="0" lvl="0" indent="0" algn="l" rtl="0">
              <a:spcBef>
                <a:spcPts val="800"/>
              </a:spcBef>
              <a:spcAft>
                <a:spcPts val="0"/>
              </a:spcAft>
              <a:buClr>
                <a:schemeClr val="dk1"/>
              </a:buClr>
              <a:buSzPts val="1100"/>
              <a:buFont typeface="Arial"/>
              <a:buNone/>
            </a:pPr>
            <a:r>
              <a:rPr lang="en-GB" sz="1800"/>
              <a:t>bool List::deleteIndex(int index)</a:t>
            </a:r>
            <a:endParaRPr sz="1800"/>
          </a:p>
          <a:p>
            <a:pPr marL="0" lvl="0" indent="0" algn="l" rtl="0">
              <a:spcBef>
                <a:spcPts val="800"/>
              </a:spcBef>
              <a:spcAft>
                <a:spcPts val="0"/>
              </a:spcAft>
              <a:buClr>
                <a:schemeClr val="dk1"/>
              </a:buClr>
              <a:buSzPts val="1100"/>
              <a:buFont typeface="Arial"/>
              <a:buNone/>
            </a:pPr>
            <a:r>
              <a:rPr lang="en-GB" sz="1800"/>
              <a:t>{	if (size != 1)</a:t>
            </a:r>
            <a:endParaRPr sz="1800"/>
          </a:p>
          <a:p>
            <a:pPr marL="0" lvl="0" indent="0" algn="l" rtl="0">
              <a:spcBef>
                <a:spcPts val="800"/>
              </a:spcBef>
              <a:spcAft>
                <a:spcPts val="0"/>
              </a:spcAft>
              <a:buClr>
                <a:schemeClr val="dk1"/>
              </a:buClr>
              <a:buSzPts val="1100"/>
              <a:buFont typeface="Arial"/>
              <a:buNone/>
            </a:pPr>
            <a:r>
              <a:rPr lang="en-GB" sz="1800"/>
              <a:t>	{if (index &lt; size)	</a:t>
            </a:r>
            <a:r>
              <a:rPr lang="en-GB" sz="1800" b="1"/>
              <a:t>// Checking of index</a:t>
            </a:r>
            <a:endParaRPr sz="1800" b="1"/>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List::start();</a:t>
            </a:r>
            <a:endParaRPr sz="1800"/>
          </a:p>
          <a:p>
            <a:pPr marL="0" lvl="0" indent="0" algn="l" rtl="0">
              <a:spcBef>
                <a:spcPts val="800"/>
              </a:spcBef>
              <a:spcAft>
                <a:spcPts val="0"/>
              </a:spcAft>
              <a:buNone/>
            </a:pPr>
            <a:endParaRPr/>
          </a:p>
        </p:txBody>
      </p:sp>
      <p:sp>
        <p:nvSpPr>
          <p:cNvPr id="427" name="Google Shape;427;p70"/>
          <p:cNvSpPr txBox="1">
            <a:spLocks noGrp="1"/>
          </p:cNvSpPr>
          <p:nvPr>
            <p:ph type="body" idx="4294967295"/>
          </p:nvPr>
        </p:nvSpPr>
        <p:spPr>
          <a:xfrm>
            <a:off x="4820000" y="121622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latin typeface="Libre Baskerville"/>
                <a:ea typeface="Libre Baskerville"/>
                <a:cs typeface="Libre Baskerville"/>
                <a:sym typeface="Libre Baskerville"/>
              </a:rPr>
              <a:t>for (int i = 1; i &lt; index; i++)</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List::moveForward();</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Node* newNode = new Node();</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newNode = currentNode;</a:t>
            </a:r>
            <a:endParaRPr sz="1800">
              <a:latin typeface="Libre Baskerville"/>
              <a:ea typeface="Libre Baskerville"/>
              <a:cs typeface="Libre Baskerville"/>
              <a:sym typeface="Libre Baskerville"/>
            </a:endParaRPr>
          </a:p>
          <a:p>
            <a:pPr marL="0" lvl="0" indent="0" algn="l" rtl="0">
              <a:spcBef>
                <a:spcPts val="1600"/>
              </a:spcBef>
              <a:spcAft>
                <a:spcPts val="1600"/>
              </a:spcAft>
              <a:buNone/>
            </a:pPr>
            <a:endParaRPr>
              <a:latin typeface="Libre Baskerville"/>
              <a:ea typeface="Libre Baskerville"/>
              <a:cs typeface="Libre Baskerville"/>
              <a:sym typeface="Libre Baskerville"/>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1"/>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Continuation of RemoveAt Function</a:t>
            </a:r>
            <a:endParaRPr sz="3600" b="1">
              <a:latin typeface="Libre Baskerville"/>
              <a:ea typeface="Libre Baskerville"/>
              <a:cs typeface="Libre Baskerville"/>
              <a:sym typeface="Libre Baskerville"/>
            </a:endParaRPr>
          </a:p>
        </p:txBody>
      </p:sp>
      <p:sp>
        <p:nvSpPr>
          <p:cNvPr id="433" name="Google Shape;433;p71"/>
          <p:cNvSpPr txBox="1">
            <a:spLocks noGrp="1"/>
          </p:cNvSpPr>
          <p:nvPr>
            <p:ph type="body" idx="1"/>
          </p:nvPr>
        </p:nvSpPr>
        <p:spPr>
          <a:xfrm>
            <a:off x="628650" y="1369225"/>
            <a:ext cx="4118400" cy="3513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sz="1800"/>
              <a:t>if (index == 1)	</a:t>
            </a:r>
            <a:r>
              <a:rPr lang="en-GB" sz="1800" b="1"/>
              <a:t>// For deleting first Node of List</a:t>
            </a:r>
            <a:endParaRPr sz="1800" b="1"/>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headNode = headNode-&gt;getNextNode();</a:t>
            </a:r>
            <a:endParaRPr sz="1800"/>
          </a:p>
          <a:p>
            <a:pPr marL="0" lvl="0" indent="0" algn="l" rtl="0">
              <a:spcBef>
                <a:spcPts val="800"/>
              </a:spcBef>
              <a:spcAft>
                <a:spcPts val="0"/>
              </a:spcAft>
              <a:buClr>
                <a:schemeClr val="dk1"/>
              </a:buClr>
              <a:buSzPts val="1100"/>
              <a:buFont typeface="Arial"/>
              <a:buNone/>
            </a:pPr>
            <a:r>
              <a:rPr lang="en-GB" sz="1800"/>
              <a:t>	currentNode = headNode;//				headNode-&gt;setPrevNode(0);//</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None/>
            </a:pPr>
            <a:endParaRPr/>
          </a:p>
        </p:txBody>
      </p:sp>
      <p:sp>
        <p:nvSpPr>
          <p:cNvPr id="434" name="Google Shape;434;p71"/>
          <p:cNvSpPr txBox="1">
            <a:spLocks noGrp="1"/>
          </p:cNvSpPr>
          <p:nvPr>
            <p:ph type="body" idx="4294967295"/>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latin typeface="Libre Baskerville"/>
                <a:ea typeface="Libre Baskerville"/>
                <a:cs typeface="Libre Baskerville"/>
                <a:sym typeface="Libre Baskerville"/>
              </a:rPr>
              <a:t>else	{</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currentNode-&gt;getPrevNode()-&gt;setNextNode(currentNode-&gt;getNextNode());//</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currentNode-&gt;getNextNode()-&gt;setPrevNode(currentNode-&gt;getPrevNode());//</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currentNode = currentNode-&gt;getNextNode();//</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endParaRPr>
              <a:latin typeface="Libre Baskerville"/>
              <a:ea typeface="Libre Baskerville"/>
              <a:cs typeface="Libre Baskerville"/>
              <a:sym typeface="Libre Baskerville"/>
            </a:endParaRPr>
          </a:p>
          <a:p>
            <a:pPr marL="0" lvl="0" indent="0" algn="l" rtl="0">
              <a:spcBef>
                <a:spcPts val="1600"/>
              </a:spcBef>
              <a:spcAft>
                <a:spcPts val="1600"/>
              </a:spcAft>
              <a:buNone/>
            </a:pPr>
            <a:endParaRPr>
              <a:latin typeface="Libre Baskerville"/>
              <a:ea typeface="Libre Baskerville"/>
              <a:cs typeface="Libre Baskerville"/>
              <a:sym typeface="Libre Baskerville"/>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2"/>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Clr>
                <a:schemeClr val="dk1"/>
              </a:buClr>
              <a:buSzPts val="1100"/>
              <a:buFont typeface="Arial"/>
              <a:buNone/>
            </a:pPr>
            <a:r>
              <a:rPr lang="en-GB" sz="3600" b="1">
                <a:latin typeface="Libre Baskerville"/>
                <a:ea typeface="Libre Baskerville"/>
                <a:cs typeface="Libre Baskerville"/>
                <a:sym typeface="Libre Baskerville"/>
              </a:rPr>
              <a:t>Continuation of RemoveAt Function</a:t>
            </a:r>
            <a:endParaRPr sz="3600" b="1">
              <a:latin typeface="Libre Baskerville"/>
              <a:ea typeface="Libre Baskerville"/>
              <a:cs typeface="Libre Baskerville"/>
              <a:sym typeface="Libre Baskerville"/>
            </a:endParaRPr>
          </a:p>
        </p:txBody>
      </p:sp>
      <p:sp>
        <p:nvSpPr>
          <p:cNvPr id="440" name="Google Shape;440;p72"/>
          <p:cNvSpPr txBox="1">
            <a:spLocks noGrp="1"/>
          </p:cNvSpPr>
          <p:nvPr>
            <p:ph type="body" idx="1"/>
          </p:nvPr>
        </p:nvSpPr>
        <p:spPr>
          <a:xfrm>
            <a:off x="628650" y="1268050"/>
            <a:ext cx="4056300" cy="33102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sz="1800"/>
              <a:t>delete newNode;</a:t>
            </a:r>
            <a:endParaRPr sz="1800"/>
          </a:p>
          <a:p>
            <a:pPr marL="0" lvl="0" indent="0" algn="l" rtl="0">
              <a:spcBef>
                <a:spcPts val="800"/>
              </a:spcBef>
              <a:spcAft>
                <a:spcPts val="0"/>
              </a:spcAft>
              <a:buClr>
                <a:schemeClr val="dk1"/>
              </a:buClr>
              <a:buSzPts val="1100"/>
              <a:buFont typeface="Arial"/>
              <a:buNone/>
            </a:pPr>
            <a:r>
              <a:rPr lang="en-GB" sz="1800"/>
              <a:t>			size--;</a:t>
            </a:r>
            <a:endParaRPr sz="1800"/>
          </a:p>
          <a:p>
            <a:pPr marL="0" lvl="0" indent="0" algn="l" rtl="0">
              <a:spcBef>
                <a:spcPts val="800"/>
              </a:spcBef>
              <a:spcAft>
                <a:spcPts val="0"/>
              </a:spcAft>
              <a:buClr>
                <a:schemeClr val="dk1"/>
              </a:buClr>
              <a:buSzPts val="1100"/>
              <a:buFont typeface="Arial"/>
              <a:buNone/>
            </a:pPr>
            <a:r>
              <a:rPr lang="en-GB" sz="1800"/>
              <a:t>			return true;</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else if (index == size)	</a:t>
            </a:r>
            <a:endParaRPr sz="1800" b="1"/>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None/>
            </a:pPr>
            <a:r>
              <a:rPr lang="en-GB" sz="1800"/>
              <a:t>		Node* newNode = new Node();	</a:t>
            </a:r>
            <a:r>
              <a:rPr lang="en-GB"/>
              <a:t>		</a:t>
            </a:r>
            <a:endParaRPr/>
          </a:p>
        </p:txBody>
      </p:sp>
      <p:sp>
        <p:nvSpPr>
          <p:cNvPr id="441" name="Google Shape;441;p72"/>
          <p:cNvSpPr txBox="1">
            <a:spLocks noGrp="1"/>
          </p:cNvSpPr>
          <p:nvPr>
            <p:ph type="body" idx="4294967295"/>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800">
                <a:latin typeface="Libre Baskerville"/>
                <a:ea typeface="Libre Baskerville"/>
                <a:cs typeface="Libre Baskerville"/>
                <a:sym typeface="Libre Baskerville"/>
              </a:rPr>
              <a:t>List::end();</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currentNode = currentNode-&gt;getPrevNode();</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currentNode-&gt;</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setNextNode(0);</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delete newNode;</a:t>
            </a:r>
            <a:endParaRPr sz="1800">
              <a:latin typeface="Libre Baskerville"/>
              <a:ea typeface="Libre Baskerville"/>
              <a:cs typeface="Libre Baskerville"/>
              <a:sym typeface="Libre Baskerville"/>
            </a:endParaRPr>
          </a:p>
          <a:p>
            <a:pPr marL="0" lvl="0" indent="0" algn="l" rtl="0">
              <a:spcBef>
                <a:spcPts val="1600"/>
              </a:spcBef>
              <a:spcAft>
                <a:spcPts val="0"/>
              </a:spcAft>
              <a:buClr>
                <a:schemeClr val="dk1"/>
              </a:buClr>
              <a:buSzPts val="1100"/>
              <a:buFont typeface="Arial"/>
              <a:buNone/>
            </a:pPr>
            <a:r>
              <a:rPr lang="en-GB" sz="1800">
                <a:latin typeface="Libre Baskerville"/>
                <a:ea typeface="Libre Baskerville"/>
                <a:cs typeface="Libre Baskerville"/>
                <a:sym typeface="Libre Baskerville"/>
              </a:rPr>
              <a:t>			size--;</a:t>
            </a:r>
            <a:endParaRPr sz="1800">
              <a:latin typeface="Libre Baskerville"/>
              <a:ea typeface="Libre Baskerville"/>
              <a:cs typeface="Libre Baskerville"/>
              <a:sym typeface="Libre Baskerville"/>
            </a:endParaRPr>
          </a:p>
          <a:p>
            <a:pPr marL="0" lvl="0" indent="0" algn="l" rtl="0">
              <a:spcBef>
                <a:spcPts val="1600"/>
              </a:spcBef>
              <a:spcAft>
                <a:spcPts val="1600"/>
              </a:spcAft>
              <a:buNone/>
            </a:pPr>
            <a:r>
              <a:rPr lang="en-GB" sz="1800">
                <a:latin typeface="Libre Baskerville"/>
                <a:ea typeface="Libre Baskerville"/>
                <a:cs typeface="Libre Baskerville"/>
                <a:sym typeface="Libre Baskerville"/>
              </a:rPr>
              <a:t>			return true;}}</a:t>
            </a:r>
            <a:endParaRPr sz="1800">
              <a:latin typeface="Libre Baskerville"/>
              <a:ea typeface="Libre Baskerville"/>
              <a:cs typeface="Libre Baskerville"/>
              <a:sym typeface="Libre Baskerville"/>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3"/>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Clr>
                <a:schemeClr val="dk1"/>
              </a:buClr>
              <a:buSzPts val="1100"/>
              <a:buFont typeface="Arial"/>
              <a:buNone/>
            </a:pPr>
            <a:r>
              <a:rPr lang="en-GB" sz="3600" b="1">
                <a:latin typeface="Libre Baskerville"/>
                <a:ea typeface="Libre Baskerville"/>
                <a:cs typeface="Libre Baskerville"/>
                <a:sym typeface="Libre Baskerville"/>
              </a:rPr>
              <a:t>Continuation of RemoveAt Function</a:t>
            </a:r>
            <a:endParaRPr sz="3600" b="1">
              <a:latin typeface="Libre Baskerville"/>
              <a:ea typeface="Libre Baskerville"/>
              <a:cs typeface="Libre Baskerville"/>
              <a:sym typeface="Libre Baskerville"/>
            </a:endParaRPr>
          </a:p>
        </p:txBody>
      </p:sp>
      <p:sp>
        <p:nvSpPr>
          <p:cNvPr id="447" name="Google Shape;447;p73"/>
          <p:cNvSpPr txBox="1">
            <a:spLocks noGrp="1"/>
          </p:cNvSpPr>
          <p:nvPr>
            <p:ph type="body" idx="1"/>
          </p:nvPr>
        </p:nvSpPr>
        <p:spPr>
          <a:xfrm>
            <a:off x="628650" y="1533075"/>
            <a:ext cx="7886700" cy="30996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Clr>
                <a:schemeClr val="dk1"/>
              </a:buClr>
              <a:buSzPts val="1100"/>
              <a:buFont typeface="Arial"/>
              <a:buNone/>
            </a:pPr>
            <a:r>
              <a:rPr lang="en-GB" sz="1800" b="1"/>
              <a:t>// </a:t>
            </a:r>
            <a:r>
              <a:rPr lang="en-GB" sz="1800"/>
              <a:t>this else will work when List has only one Node</a:t>
            </a:r>
            <a:endParaRPr sz="1800"/>
          </a:p>
          <a:p>
            <a:pPr marL="0" lvl="0" indent="0" algn="l" rtl="0">
              <a:spcBef>
                <a:spcPts val="800"/>
              </a:spcBef>
              <a:spcAft>
                <a:spcPts val="0"/>
              </a:spcAft>
              <a:buClr>
                <a:schemeClr val="dk1"/>
              </a:buClr>
              <a:buSzPts val="1100"/>
              <a:buFont typeface="Arial"/>
              <a:buNone/>
            </a:pPr>
            <a:r>
              <a:rPr lang="en-GB" sz="1800"/>
              <a:t>	else</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List::List();</a:t>
            </a:r>
            <a:endParaRPr sz="1800"/>
          </a:p>
          <a:p>
            <a:pPr marL="0" lvl="0" indent="0" algn="l" rtl="0">
              <a:spcBef>
                <a:spcPts val="800"/>
              </a:spcBef>
              <a:spcAft>
                <a:spcPts val="0"/>
              </a:spcAft>
              <a:buClr>
                <a:schemeClr val="dk1"/>
              </a:buClr>
              <a:buSzPts val="1100"/>
              <a:buFont typeface="Arial"/>
              <a:buNone/>
            </a:pPr>
            <a:r>
              <a:rPr lang="en-GB" sz="1800"/>
              <a:t>		return true;</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return false;</a:t>
            </a:r>
            <a:endParaRPr sz="1800"/>
          </a:p>
          <a:p>
            <a:pPr marL="0" lvl="0" indent="0" algn="l" rtl="0">
              <a:spcBef>
                <a:spcPts val="800"/>
              </a:spcBef>
              <a:spcAft>
                <a:spcPts val="0"/>
              </a:spcAft>
              <a:buClr>
                <a:schemeClr val="dk1"/>
              </a:buClr>
              <a:buSzPts val="1100"/>
              <a:buFont typeface="Arial"/>
              <a:buNone/>
            </a:pPr>
            <a:r>
              <a:rPr lang="en-GB" sz="1800"/>
              <a:t>}</a:t>
            </a:r>
            <a:endParaRPr sz="1800"/>
          </a:p>
          <a:p>
            <a:pPr marL="0" lvl="0" indent="0" algn="l" rtl="0">
              <a:spcBef>
                <a:spcPts val="800"/>
              </a:spcBef>
              <a:spcAft>
                <a:spcPts val="0"/>
              </a:spcAft>
              <a:buClr>
                <a:schemeClr val="dk1"/>
              </a:buClr>
              <a:buSzPts val="1100"/>
              <a:buFont typeface="Arial"/>
              <a:buNone/>
            </a:pPr>
            <a:endParaRPr/>
          </a:p>
          <a:p>
            <a:pPr marL="0" lvl="0" indent="0" algn="l" rtl="0">
              <a:spcBef>
                <a:spcPts val="8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720325" y="443175"/>
            <a:ext cx="7886700" cy="3142500"/>
          </a:xfrm>
          <a:prstGeom prst="rect">
            <a:avLst/>
          </a:prstGeom>
        </p:spPr>
        <p:txBody>
          <a:bodyPr spcFirstLastPara="1" wrap="square" lIns="68575" tIns="68575" rIns="68575" bIns="68575" anchor="t" anchorCtr="0">
            <a:noAutofit/>
          </a:bodyPr>
          <a:lstStyle/>
          <a:p>
            <a:pPr marL="0" lvl="0" indent="0" algn="ctr" rtl="0">
              <a:lnSpc>
                <a:spcPct val="100000"/>
              </a:lnSpc>
              <a:spcBef>
                <a:spcPts val="0"/>
              </a:spcBef>
              <a:spcAft>
                <a:spcPts val="0"/>
              </a:spcAft>
              <a:buNone/>
            </a:pPr>
            <a:r>
              <a:rPr lang="en-GB" sz="3600" b="1"/>
              <a:t>Time Complexity</a:t>
            </a:r>
            <a:endParaRPr sz="3600" b="1"/>
          </a:p>
        </p:txBody>
      </p:sp>
      <p:graphicFrame>
        <p:nvGraphicFramePr>
          <p:cNvPr id="99" name="Google Shape;99;p20"/>
          <p:cNvGraphicFramePr/>
          <p:nvPr/>
        </p:nvGraphicFramePr>
        <p:xfrm>
          <a:off x="1591150" y="1625625"/>
          <a:ext cx="6479175" cy="1511200"/>
        </p:xfrm>
        <a:graphic>
          <a:graphicData uri="http://schemas.openxmlformats.org/drawingml/2006/table">
            <a:tbl>
              <a:tblPr>
                <a:noFill/>
                <a:tableStyleId>{AA17AC20-3D8E-46DE-BBD4-E1454F22E232}</a:tableStyleId>
              </a:tblPr>
              <a:tblGrid>
                <a:gridCol w="2159725"/>
                <a:gridCol w="2159725"/>
                <a:gridCol w="2159725"/>
              </a:tblGrid>
              <a:tr h="755600">
                <a:tc>
                  <a:txBody>
                    <a:bodyPr/>
                    <a:lstStyle/>
                    <a:p>
                      <a:pPr marL="0" lvl="0" indent="0" algn="l" rtl="0">
                        <a:spcBef>
                          <a:spcPts val="0"/>
                        </a:spcBef>
                        <a:spcAft>
                          <a:spcPts val="0"/>
                        </a:spcAft>
                        <a:buNone/>
                      </a:pPr>
                      <a:r>
                        <a:rPr lang="en-GB" sz="1800" b="1">
                          <a:solidFill>
                            <a:schemeClr val="dk1"/>
                          </a:solidFill>
                        </a:rPr>
                        <a:t>Worst Case</a:t>
                      </a:r>
                      <a:endParaRPr sz="1800" b="1"/>
                    </a:p>
                  </a:txBody>
                  <a:tcPr marL="91425" marR="91425" marT="91425" marB="91425"/>
                </a:tc>
                <a:tc>
                  <a:txBody>
                    <a:bodyPr/>
                    <a:lstStyle/>
                    <a:p>
                      <a:pPr marL="0" lvl="0" indent="0" algn="l" rtl="0">
                        <a:spcBef>
                          <a:spcPts val="0"/>
                        </a:spcBef>
                        <a:spcAft>
                          <a:spcPts val="0"/>
                        </a:spcAft>
                        <a:buNone/>
                      </a:pPr>
                      <a:r>
                        <a:rPr lang="en-GB" sz="1800" b="1"/>
                        <a:t>Average case</a:t>
                      </a:r>
                      <a:endParaRPr sz="1800" b="1"/>
                    </a:p>
                  </a:txBody>
                  <a:tcPr marL="91425" marR="91425" marT="91425" marB="91425"/>
                </a:tc>
                <a:tc>
                  <a:txBody>
                    <a:bodyPr/>
                    <a:lstStyle/>
                    <a:p>
                      <a:pPr marL="0" lvl="0" indent="0" algn="l" rtl="0">
                        <a:spcBef>
                          <a:spcPts val="0"/>
                        </a:spcBef>
                        <a:spcAft>
                          <a:spcPts val="0"/>
                        </a:spcAft>
                        <a:buNone/>
                      </a:pPr>
                      <a:r>
                        <a:rPr lang="en-GB" sz="1800" b="1">
                          <a:solidFill>
                            <a:schemeClr val="dk1"/>
                          </a:solidFill>
                        </a:rPr>
                        <a:t>Best Case</a:t>
                      </a:r>
                      <a:endParaRPr sz="1800" b="1"/>
                    </a:p>
                  </a:txBody>
                  <a:tcPr marL="91425" marR="91425" marT="91425" marB="91425"/>
                </a:tc>
              </a:tr>
              <a:tr h="755600">
                <a:tc>
                  <a:txBody>
                    <a:bodyPr/>
                    <a:lstStyle/>
                    <a:p>
                      <a:pPr marL="0" lvl="0" indent="0" algn="l" rtl="0">
                        <a:spcBef>
                          <a:spcPts val="0"/>
                        </a:spcBef>
                        <a:spcAft>
                          <a:spcPts val="0"/>
                        </a:spcAft>
                        <a:buNone/>
                      </a:pPr>
                      <a:r>
                        <a:rPr lang="en-GB" b="1"/>
                        <a:t>O(1)</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Θ</a:t>
                      </a:r>
                      <a:r>
                        <a:rPr lang="en-GB" b="1"/>
                        <a:t>(1)</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Ω</a:t>
                      </a:r>
                      <a:r>
                        <a:rPr lang="en-GB" b="1">
                          <a:solidFill>
                            <a:schemeClr val="dk1"/>
                          </a:solidFill>
                        </a:rPr>
                        <a:t>(1)</a:t>
                      </a:r>
                      <a:endParaRPr b="1"/>
                    </a:p>
                  </a:txBody>
                  <a:tcPr marL="91425" marR="91425" marT="91425" marB="91425"/>
                </a:tc>
              </a:tr>
            </a:tbl>
          </a:graphicData>
        </a:graphic>
      </p:graphicFrame>
      <p:sp>
        <p:nvSpPr>
          <p:cNvPr id="100" name="Google Shape;100;p20"/>
          <p:cNvSpPr txBox="1"/>
          <p:nvPr/>
        </p:nvSpPr>
        <p:spPr>
          <a:xfrm>
            <a:off x="988675" y="3585675"/>
            <a:ext cx="7350000" cy="857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None/>
            </a:pPr>
            <a:r>
              <a:rPr lang="en-GB" sz="2100" b="1">
                <a:solidFill>
                  <a:schemeClr val="dk1"/>
                </a:solidFill>
              </a:rPr>
              <a:t>Pre-Conditions:</a:t>
            </a:r>
            <a:endParaRPr sz="2100" b="1">
              <a:solidFill>
                <a:schemeClr val="dk1"/>
              </a:solidFill>
            </a:endParaRPr>
          </a:p>
          <a:p>
            <a:pPr marL="0" lvl="0" indent="0" algn="l" rtl="0">
              <a:lnSpc>
                <a:spcPct val="90000"/>
              </a:lnSpc>
              <a:spcBef>
                <a:spcPts val="800"/>
              </a:spcBef>
              <a:spcAft>
                <a:spcPts val="0"/>
              </a:spcAft>
              <a:buNone/>
            </a:pPr>
            <a:r>
              <a:rPr lang="en-GB" sz="1800">
                <a:solidFill>
                  <a:schemeClr val="dk1"/>
                </a:solidFill>
                <a:latin typeface="Libre Baskerville"/>
                <a:ea typeface="Libre Baskerville"/>
                <a:cs typeface="Libre Baskerville"/>
                <a:sym typeface="Libre Baskerville"/>
              </a:rPr>
              <a:t>User Provided values are passed in arguments.</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4"/>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Function Analysis</a:t>
            </a:r>
            <a:endParaRPr sz="3600" b="1">
              <a:latin typeface="Libre Baskerville"/>
              <a:ea typeface="Libre Baskerville"/>
              <a:cs typeface="Libre Baskerville"/>
              <a:sym typeface="Libre Baskerville"/>
            </a:endParaRPr>
          </a:p>
        </p:txBody>
      </p:sp>
      <p:sp>
        <p:nvSpPr>
          <p:cNvPr id="453" name="Google Shape;453;p74"/>
          <p:cNvSpPr txBox="1">
            <a:spLocks noGrp="1"/>
          </p:cNvSpPr>
          <p:nvPr>
            <p:ph type="body" idx="1"/>
          </p:nvPr>
        </p:nvSpPr>
        <p:spPr>
          <a:xfrm>
            <a:off x="628650" y="1805774"/>
            <a:ext cx="7886700" cy="28269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t>Time Complexity:</a:t>
            </a:r>
            <a:endParaRPr sz="1800"/>
          </a:p>
          <a:p>
            <a:pPr marL="0" lvl="0" indent="0" algn="l" rtl="0">
              <a:spcBef>
                <a:spcPts val="800"/>
              </a:spcBef>
              <a:spcAft>
                <a:spcPts val="0"/>
              </a:spcAft>
              <a:buNone/>
            </a:pPr>
            <a:r>
              <a:rPr lang="en-GB" sz="1800">
                <a:solidFill>
                  <a:srgbClr val="242729"/>
                </a:solidFill>
              </a:rPr>
              <a:t>Remove by index. In this case we need to traverse list (</a:t>
            </a:r>
            <a:r>
              <a:rPr lang="en-GB" sz="1800" i="1">
                <a:solidFill>
                  <a:srgbClr val="242729"/>
                </a:solidFill>
              </a:rPr>
              <a:t>O(index)</a:t>
            </a:r>
            <a:r>
              <a:rPr lang="en-GB" sz="1800">
                <a:solidFill>
                  <a:srgbClr val="242729"/>
                </a:solidFill>
              </a:rPr>
              <a:t>) and remove item </a:t>
            </a:r>
            <a:r>
              <a:rPr lang="en-GB" sz="1800" b="1">
                <a:solidFill>
                  <a:srgbClr val="242729"/>
                </a:solidFill>
              </a:rPr>
              <a:t>(</a:t>
            </a:r>
            <a:r>
              <a:rPr lang="en-GB" sz="1800" b="1" i="1">
                <a:solidFill>
                  <a:srgbClr val="242729"/>
                </a:solidFill>
              </a:rPr>
              <a:t>O(1)</a:t>
            </a:r>
            <a:r>
              <a:rPr lang="en-GB" sz="1800" b="1">
                <a:solidFill>
                  <a:srgbClr val="242729"/>
                </a:solidFill>
              </a:rPr>
              <a:t>)</a:t>
            </a:r>
            <a:r>
              <a:rPr lang="en-GB" sz="1800">
                <a:solidFill>
                  <a:srgbClr val="242729"/>
                </a:solidFill>
              </a:rPr>
              <a:t>. The total time is </a:t>
            </a:r>
            <a:r>
              <a:rPr lang="en-GB" sz="1800" i="1">
                <a:solidFill>
                  <a:srgbClr val="242729"/>
                </a:solidFill>
              </a:rPr>
              <a:t>O(index)</a:t>
            </a:r>
            <a:r>
              <a:rPr lang="en-GB" sz="1800">
                <a:solidFill>
                  <a:srgbClr val="242729"/>
                </a:solidFill>
              </a:rPr>
              <a:t>. For arbitrary index it is </a:t>
            </a:r>
            <a:r>
              <a:rPr lang="en-GB" sz="1800" b="1" i="1">
                <a:solidFill>
                  <a:srgbClr val="242729"/>
                </a:solidFill>
              </a:rPr>
              <a:t>O(n)</a:t>
            </a:r>
            <a:r>
              <a:rPr lang="en-GB" sz="1800">
                <a:solidFill>
                  <a:srgbClr val="242729"/>
                </a:solidFill>
              </a:rPr>
              <a:t>.</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5"/>
          <p:cNvSpPr txBox="1">
            <a:spLocks noGrp="1"/>
          </p:cNvSpPr>
          <p:nvPr>
            <p:ph type="title"/>
          </p:nvPr>
        </p:nvSpPr>
        <p:spPr>
          <a:xfrm>
            <a:off x="628650" y="-67531"/>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Clr>
                <a:schemeClr val="dk1"/>
              </a:buClr>
              <a:buSzPts val="1100"/>
              <a:buFont typeface="Arial"/>
              <a:buNone/>
            </a:pPr>
            <a:endParaRPr b="1">
              <a:latin typeface="Libre Baskerville"/>
              <a:ea typeface="Libre Baskerville"/>
              <a:cs typeface="Libre Baskerville"/>
              <a:sym typeface="Libre Baskerville"/>
            </a:endParaRPr>
          </a:p>
          <a:p>
            <a:pPr marL="0" lvl="0" indent="0" algn="ctr" rtl="0">
              <a:spcBef>
                <a:spcPts val="0"/>
              </a:spcBef>
              <a:spcAft>
                <a:spcPts val="0"/>
              </a:spcAft>
              <a:buClr>
                <a:schemeClr val="dk1"/>
              </a:buClr>
              <a:buSzPts val="1100"/>
              <a:buFont typeface="Arial"/>
              <a:buNone/>
            </a:pPr>
            <a:endParaRPr b="1">
              <a:latin typeface="Libre Baskerville"/>
              <a:ea typeface="Libre Baskerville"/>
              <a:cs typeface="Libre Baskerville"/>
              <a:sym typeface="Libre Baskerville"/>
            </a:endParaRPr>
          </a:p>
          <a:p>
            <a:pPr marL="0" lvl="0" indent="0" algn="ctr" rtl="0">
              <a:spcBef>
                <a:spcPts val="0"/>
              </a:spcBef>
              <a:spcAft>
                <a:spcPts val="0"/>
              </a:spcAft>
              <a:buClr>
                <a:schemeClr val="dk1"/>
              </a:buClr>
              <a:buSzPts val="1100"/>
              <a:buFont typeface="Arial"/>
              <a:buNone/>
            </a:pPr>
            <a:r>
              <a:rPr lang="en-GB" sz="3600" b="1">
                <a:latin typeface="Libre Baskerville"/>
                <a:ea typeface="Libre Baskerville"/>
                <a:cs typeface="Libre Baskerville"/>
                <a:sym typeface="Libre Baskerville"/>
              </a:rPr>
              <a:t>Operator []</a:t>
            </a:r>
            <a:endParaRPr sz="3600" b="1">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endParaRPr sz="4000" b="1">
              <a:latin typeface="Libre Baskerville"/>
              <a:ea typeface="Libre Baskerville"/>
              <a:cs typeface="Libre Baskerville"/>
              <a:sym typeface="Libre Baskerville"/>
            </a:endParaRPr>
          </a:p>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459" name="Google Shape;459;p75"/>
          <p:cNvSpPr txBox="1">
            <a:spLocks noGrp="1"/>
          </p:cNvSpPr>
          <p:nvPr>
            <p:ph type="body" idx="1"/>
          </p:nvPr>
        </p:nvSpPr>
        <p:spPr>
          <a:xfrm>
            <a:off x="628650" y="1061550"/>
            <a:ext cx="7886700" cy="4027800"/>
          </a:xfrm>
          <a:prstGeom prst="rect">
            <a:avLst/>
          </a:prstGeom>
        </p:spPr>
        <p:txBody>
          <a:bodyPr spcFirstLastPara="1" wrap="square" lIns="68575" tIns="68575" rIns="68575" bIns="68575" anchor="t" anchorCtr="0">
            <a:noAutofit/>
          </a:bodyPr>
          <a:lstStyle/>
          <a:p>
            <a:pPr marL="457200" lvl="0" indent="-342900" algn="l" rtl="0">
              <a:lnSpc>
                <a:spcPct val="100000"/>
              </a:lnSpc>
              <a:spcBef>
                <a:spcPts val="400"/>
              </a:spcBef>
              <a:spcAft>
                <a:spcPts val="0"/>
              </a:spcAft>
              <a:buSzPts val="1800"/>
              <a:buFont typeface="Libre Baskerville"/>
              <a:buChar char="❏"/>
            </a:pPr>
            <a:r>
              <a:rPr lang="en-GB" sz="1800" b="1"/>
              <a:t>Functionality:</a:t>
            </a:r>
            <a:endParaRPr sz="1800" b="1"/>
          </a:p>
          <a:p>
            <a:pPr marL="0" lvl="0" indent="0" algn="l" rtl="0">
              <a:lnSpc>
                <a:spcPct val="100000"/>
              </a:lnSpc>
              <a:spcBef>
                <a:spcPts val="400"/>
              </a:spcBef>
              <a:spcAft>
                <a:spcPts val="0"/>
              </a:spcAft>
              <a:buNone/>
            </a:pPr>
            <a:r>
              <a:rPr lang="en-GB" sz="1800"/>
              <a:t>By using this function we will access nodes in list by indexing. In this function list behave as an array as in array we refer element by indexing it for example arr[3] .In that same way we access list nodes by indexing it.</a:t>
            </a:r>
            <a:endParaRPr sz="1800"/>
          </a:p>
          <a:p>
            <a:pPr marL="457200" lvl="0" indent="-342900" algn="l" rtl="0">
              <a:lnSpc>
                <a:spcPct val="100000"/>
              </a:lnSpc>
              <a:spcBef>
                <a:spcPts val="400"/>
              </a:spcBef>
              <a:spcAft>
                <a:spcPts val="0"/>
              </a:spcAft>
              <a:buSzPts val="1800"/>
              <a:buFont typeface="Libre Baskerville"/>
              <a:buChar char="❏"/>
            </a:pPr>
            <a:r>
              <a:rPr lang="en-GB" sz="1800" b="1"/>
              <a:t>Pre conditions:</a:t>
            </a:r>
            <a:endParaRPr sz="1800" b="1"/>
          </a:p>
          <a:p>
            <a:pPr marL="0" lvl="0" indent="0" algn="l" rtl="0">
              <a:lnSpc>
                <a:spcPct val="100000"/>
              </a:lnSpc>
              <a:spcBef>
                <a:spcPts val="600"/>
              </a:spcBef>
              <a:spcAft>
                <a:spcPts val="0"/>
              </a:spcAft>
              <a:buClr>
                <a:schemeClr val="dk1"/>
              </a:buClr>
              <a:buSzPts val="1100"/>
              <a:buFont typeface="Arial"/>
              <a:buNone/>
            </a:pPr>
            <a:r>
              <a:rPr lang="en-GB" sz="1800"/>
              <a:t>The precondition for this function is that the list should not be empty.If list is empty program will halt. So the list must contain one or more nodes before calling </a:t>
            </a:r>
            <a:r>
              <a:rPr lang="en-GB" sz="1800" b="1"/>
              <a:t>[ ] operator.</a:t>
            </a:r>
            <a:r>
              <a:rPr lang="en-GB" sz="1800"/>
              <a:t> </a:t>
            </a:r>
            <a:endParaRPr sz="1800"/>
          </a:p>
          <a:p>
            <a:pPr marL="457200" lvl="0" indent="-342900" algn="l" rtl="0">
              <a:lnSpc>
                <a:spcPct val="100000"/>
              </a:lnSpc>
              <a:spcBef>
                <a:spcPts val="400"/>
              </a:spcBef>
              <a:spcAft>
                <a:spcPts val="0"/>
              </a:spcAft>
              <a:buSzPts val="1800"/>
              <a:buFont typeface="Libre Baskerville"/>
              <a:buChar char="❏"/>
            </a:pPr>
            <a:r>
              <a:rPr lang="en-GB" sz="1800" b="1"/>
              <a:t>lnput:</a:t>
            </a:r>
            <a:endParaRPr sz="1800" b="1"/>
          </a:p>
          <a:p>
            <a:pPr marL="0" lvl="0" indent="0" algn="l" rtl="0">
              <a:lnSpc>
                <a:spcPct val="100000"/>
              </a:lnSpc>
              <a:spcBef>
                <a:spcPts val="400"/>
              </a:spcBef>
              <a:spcAft>
                <a:spcPts val="0"/>
              </a:spcAft>
              <a:buClr>
                <a:schemeClr val="dk1"/>
              </a:buClr>
              <a:buSzPts val="1100"/>
              <a:buFont typeface="Arial"/>
              <a:buNone/>
            </a:pPr>
            <a:r>
              <a:rPr lang="en-GB" sz="1800"/>
              <a:t>Index of type int to access node in the list.</a:t>
            </a:r>
            <a:endParaRPr sz="1800"/>
          </a:p>
          <a:p>
            <a:pPr marL="0" lvl="0" indent="0" algn="l" rtl="0">
              <a:lnSpc>
                <a:spcPct val="90000"/>
              </a:lnSpc>
              <a:spcBef>
                <a:spcPts val="1000"/>
              </a:spcBef>
              <a:spcAft>
                <a:spcPts val="0"/>
              </a:spcAft>
              <a:buClr>
                <a:schemeClr val="dk1"/>
              </a:buClr>
              <a:buSzPts val="1100"/>
              <a:buFont typeface="Arial"/>
              <a:buNone/>
            </a:pPr>
            <a:endParaRPr sz="1800" b="1"/>
          </a:p>
          <a:p>
            <a:pPr marL="0" lvl="0" indent="0" algn="l" rtl="0">
              <a:lnSpc>
                <a:spcPct val="90000"/>
              </a:lnSpc>
              <a:spcBef>
                <a:spcPts val="1000"/>
              </a:spcBef>
              <a:spcAft>
                <a:spcPts val="0"/>
              </a:spcAft>
              <a:buClr>
                <a:schemeClr val="dk1"/>
              </a:buClr>
              <a:buSzPts val="1100"/>
              <a:buFont typeface="Arial"/>
              <a:buNone/>
            </a:pPr>
            <a:endParaRPr>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GB" sz="1900">
                <a:solidFill>
                  <a:schemeClr val="dk1"/>
                </a:solidFill>
              </a:rPr>
              <a:t> </a:t>
            </a:r>
            <a:endParaRPr sz="190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300">
              <a:solidFill>
                <a:schemeClr val="dk1"/>
              </a:solidFill>
            </a:endParaRPr>
          </a:p>
          <a:p>
            <a:pPr marL="0" lvl="0" indent="0" algn="l" rtl="0">
              <a:spcBef>
                <a:spcPts val="80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6"/>
          <p:cNvSpPr txBox="1">
            <a:spLocks noGrp="1"/>
          </p:cNvSpPr>
          <p:nvPr>
            <p:ph type="title"/>
          </p:nvPr>
        </p:nvSpPr>
        <p:spPr>
          <a:xfrm>
            <a:off x="628650" y="148669"/>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Operator []</a:t>
            </a:r>
            <a:endParaRPr sz="3600">
              <a:latin typeface="Libre Baskerville"/>
              <a:ea typeface="Libre Baskerville"/>
              <a:cs typeface="Libre Baskerville"/>
              <a:sym typeface="Libre Baskerville"/>
            </a:endParaRPr>
          </a:p>
        </p:txBody>
      </p:sp>
      <p:sp>
        <p:nvSpPr>
          <p:cNvPr id="465" name="Google Shape;465;p76"/>
          <p:cNvSpPr txBox="1">
            <a:spLocks noGrp="1"/>
          </p:cNvSpPr>
          <p:nvPr>
            <p:ph type="body" idx="1"/>
          </p:nvPr>
        </p:nvSpPr>
        <p:spPr>
          <a:xfrm>
            <a:off x="628650" y="879926"/>
            <a:ext cx="7886700" cy="4013100"/>
          </a:xfrm>
          <a:prstGeom prst="rect">
            <a:avLst/>
          </a:prstGeom>
        </p:spPr>
        <p:txBody>
          <a:bodyPr spcFirstLastPara="1" wrap="square" lIns="68575" tIns="68575" rIns="68575" bIns="68575" anchor="t" anchorCtr="0">
            <a:noAutofit/>
          </a:bodyPr>
          <a:lstStyle/>
          <a:p>
            <a:pPr marL="457200" lvl="0" indent="-342900" algn="l" rtl="0">
              <a:lnSpc>
                <a:spcPct val="90000"/>
              </a:lnSpc>
              <a:spcBef>
                <a:spcPts val="1000"/>
              </a:spcBef>
              <a:spcAft>
                <a:spcPts val="0"/>
              </a:spcAft>
              <a:buClr>
                <a:schemeClr val="dk1"/>
              </a:buClr>
              <a:buSzPts val="1800"/>
              <a:buFont typeface="Libre Baskerville"/>
              <a:buChar char="❏"/>
            </a:pPr>
            <a:r>
              <a:rPr lang="en-GB" sz="1800" b="1">
                <a:solidFill>
                  <a:schemeClr val="dk1"/>
                </a:solidFill>
              </a:rPr>
              <a:t>Output: </a:t>
            </a:r>
            <a:endParaRPr sz="1800" b="1">
              <a:solidFill>
                <a:schemeClr val="dk1"/>
              </a:solidFill>
            </a:endParaRPr>
          </a:p>
          <a:p>
            <a:pPr marL="0" lvl="0" indent="0" algn="l" rtl="0">
              <a:lnSpc>
                <a:spcPct val="90000"/>
              </a:lnSpc>
              <a:spcBef>
                <a:spcPts val="1000"/>
              </a:spcBef>
              <a:spcAft>
                <a:spcPts val="0"/>
              </a:spcAft>
              <a:buNone/>
            </a:pPr>
            <a:r>
              <a:rPr lang="en-GB" sz="1800">
                <a:solidFill>
                  <a:schemeClr val="dk1"/>
                </a:solidFill>
              </a:rPr>
              <a:t>Return the node at the given index and by calling this function in main we output the node data</a:t>
            </a:r>
            <a:endParaRPr sz="1800">
              <a:solidFill>
                <a:schemeClr val="dk1"/>
              </a:solidFill>
            </a:endParaRPr>
          </a:p>
          <a:p>
            <a:pPr marL="457200" lvl="0" indent="-342900" algn="l" rtl="0">
              <a:lnSpc>
                <a:spcPct val="115000"/>
              </a:lnSpc>
              <a:spcBef>
                <a:spcPts val="1000"/>
              </a:spcBef>
              <a:spcAft>
                <a:spcPts val="0"/>
              </a:spcAft>
              <a:buClr>
                <a:schemeClr val="dk1"/>
              </a:buClr>
              <a:buSzPts val="1800"/>
              <a:buFont typeface="Libre Baskerville"/>
              <a:buChar char="❏"/>
            </a:pPr>
            <a:r>
              <a:rPr lang="en-GB" sz="1800" b="1">
                <a:solidFill>
                  <a:schemeClr val="dk1"/>
                </a:solidFill>
              </a:rPr>
              <a:t>Limitations:</a:t>
            </a:r>
            <a:endParaRPr sz="1800" b="1">
              <a:solidFill>
                <a:schemeClr val="dk1"/>
              </a:solidFill>
            </a:endParaRPr>
          </a:p>
          <a:p>
            <a:pPr marL="457200" lvl="0" indent="-342900" algn="l" rtl="0">
              <a:lnSpc>
                <a:spcPct val="115000"/>
              </a:lnSpc>
              <a:spcBef>
                <a:spcPts val="0"/>
              </a:spcBef>
              <a:spcAft>
                <a:spcPts val="0"/>
              </a:spcAft>
              <a:buClr>
                <a:schemeClr val="dk1"/>
              </a:buClr>
              <a:buSzPts val="1800"/>
              <a:buFont typeface="Libre Baskerville"/>
              <a:buChar char="●"/>
            </a:pPr>
            <a:r>
              <a:rPr lang="en-GB" sz="1800">
                <a:solidFill>
                  <a:schemeClr val="dk1"/>
                </a:solidFill>
              </a:rPr>
              <a:t>Objects whose list can be built must be of node type.</a:t>
            </a:r>
            <a:endParaRPr sz="1800">
              <a:solidFill>
                <a:schemeClr val="dk1"/>
              </a:solidFill>
            </a:endParaRPr>
          </a:p>
          <a:p>
            <a:pPr marL="457200" lvl="0" indent="-342900" algn="l" rtl="0">
              <a:lnSpc>
                <a:spcPct val="115000"/>
              </a:lnSpc>
              <a:spcBef>
                <a:spcPts val="0"/>
              </a:spcBef>
              <a:spcAft>
                <a:spcPts val="0"/>
              </a:spcAft>
              <a:buClr>
                <a:schemeClr val="dk1"/>
              </a:buClr>
              <a:buSzPts val="1800"/>
              <a:buFont typeface="Libre Baskerville"/>
              <a:buChar char="●"/>
            </a:pPr>
            <a:r>
              <a:rPr lang="en-GB" sz="1800">
                <a:solidFill>
                  <a:schemeClr val="dk1"/>
                </a:solidFill>
              </a:rPr>
              <a:t>We need additional data member count for counting number of nodes in list</a:t>
            </a:r>
            <a:endParaRPr sz="1800">
              <a:solidFill>
                <a:schemeClr val="dk1"/>
              </a:solidFill>
            </a:endParaRPr>
          </a:p>
          <a:p>
            <a:pPr marL="457200" lvl="0" indent="-342900" algn="l" rtl="0">
              <a:lnSpc>
                <a:spcPct val="115000"/>
              </a:lnSpc>
              <a:spcBef>
                <a:spcPts val="0"/>
              </a:spcBef>
              <a:spcAft>
                <a:spcPts val="0"/>
              </a:spcAft>
              <a:buClr>
                <a:schemeClr val="dk1"/>
              </a:buClr>
              <a:buSzPts val="1800"/>
              <a:buFont typeface="Libre Baskerville"/>
              <a:buChar char="●"/>
            </a:pPr>
            <a:r>
              <a:rPr lang="en-GB" sz="1800">
                <a:solidFill>
                  <a:schemeClr val="dk1"/>
                </a:solidFill>
              </a:rPr>
              <a:t>Node have pointer of its type.</a:t>
            </a:r>
            <a:endParaRPr sz="1800">
              <a:solidFill>
                <a:schemeClr val="dk1"/>
              </a:solidFill>
            </a:endParaRPr>
          </a:p>
          <a:p>
            <a:pPr marL="457200" lvl="0" indent="-342900" algn="l" rtl="0">
              <a:lnSpc>
                <a:spcPct val="115000"/>
              </a:lnSpc>
              <a:spcBef>
                <a:spcPts val="0"/>
              </a:spcBef>
              <a:spcAft>
                <a:spcPts val="0"/>
              </a:spcAft>
              <a:buClr>
                <a:schemeClr val="dk1"/>
              </a:buClr>
              <a:buSzPts val="1800"/>
              <a:buFont typeface="Libre Baskerville"/>
              <a:buChar char="●"/>
            </a:pPr>
            <a:r>
              <a:rPr lang="en-GB" sz="1800">
                <a:solidFill>
                  <a:schemeClr val="dk1"/>
                </a:solidFill>
              </a:rPr>
              <a:t>Suitable copy constructor</a:t>
            </a:r>
            <a:endParaRPr sz="1800">
              <a:solidFill>
                <a:schemeClr val="dk1"/>
              </a:solidFill>
            </a:endParaRPr>
          </a:p>
          <a:p>
            <a:pPr marL="457200" lvl="0" indent="-342900" algn="l" rtl="0">
              <a:lnSpc>
                <a:spcPct val="115000"/>
              </a:lnSpc>
              <a:spcBef>
                <a:spcPts val="0"/>
              </a:spcBef>
              <a:spcAft>
                <a:spcPts val="0"/>
              </a:spcAft>
              <a:buClr>
                <a:schemeClr val="dk1"/>
              </a:buClr>
              <a:buSzPts val="1800"/>
              <a:buFont typeface="Libre Baskerville"/>
              <a:buChar char="●"/>
            </a:pPr>
            <a:r>
              <a:rPr lang="en-GB" sz="1800">
                <a:solidFill>
                  <a:schemeClr val="dk1"/>
                </a:solidFill>
              </a:rPr>
              <a:t>List must have print function in node class for debugging</a:t>
            </a:r>
            <a:endParaRPr sz="180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7"/>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 Operator []</a:t>
            </a:r>
            <a:endParaRPr sz="3600">
              <a:latin typeface="Libre Baskerville"/>
              <a:ea typeface="Libre Baskerville"/>
              <a:cs typeface="Libre Baskerville"/>
              <a:sym typeface="Libre Baskerville"/>
            </a:endParaRPr>
          </a:p>
        </p:txBody>
      </p:sp>
      <p:sp>
        <p:nvSpPr>
          <p:cNvPr id="471" name="Google Shape;471;p7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50000"/>
              </a:lnSpc>
              <a:spcBef>
                <a:spcPts val="1000"/>
              </a:spcBef>
              <a:spcAft>
                <a:spcPts val="0"/>
              </a:spcAft>
              <a:buNone/>
            </a:pPr>
            <a:r>
              <a:rPr lang="en-GB" sz="1800" b="1">
                <a:solidFill>
                  <a:schemeClr val="dk1"/>
                </a:solidFill>
              </a:rPr>
              <a:t>Time Complexity</a:t>
            </a:r>
            <a:endParaRPr sz="1800" b="1">
              <a:solidFill>
                <a:schemeClr val="dk1"/>
              </a:solidFill>
            </a:endParaRPr>
          </a:p>
          <a:p>
            <a:pPr marL="457200" lvl="0" indent="-342900" algn="l" rtl="0">
              <a:lnSpc>
                <a:spcPct val="150000"/>
              </a:lnSpc>
              <a:spcBef>
                <a:spcPts val="1000"/>
              </a:spcBef>
              <a:spcAft>
                <a:spcPts val="0"/>
              </a:spcAft>
              <a:buClr>
                <a:schemeClr val="dk1"/>
              </a:buClr>
              <a:buSzPts val="1800"/>
              <a:buFont typeface="Libre Baskerville"/>
              <a:buChar char="➔"/>
            </a:pPr>
            <a:r>
              <a:rPr lang="en-GB" sz="1800" b="1">
                <a:solidFill>
                  <a:schemeClr val="dk1"/>
                </a:solidFill>
              </a:rPr>
              <a:t>There are three cases:</a:t>
            </a:r>
            <a:endParaRPr sz="1800" b="1">
              <a:solidFill>
                <a:schemeClr val="dk1"/>
              </a:solidFill>
            </a:endParaRPr>
          </a:p>
          <a:p>
            <a:pPr marL="457200" lvl="0" indent="-342900" algn="l" rtl="0">
              <a:lnSpc>
                <a:spcPct val="150000"/>
              </a:lnSpc>
              <a:spcBef>
                <a:spcPts val="0"/>
              </a:spcBef>
              <a:spcAft>
                <a:spcPts val="0"/>
              </a:spcAft>
              <a:buClr>
                <a:schemeClr val="dk1"/>
              </a:buClr>
              <a:buSzPts val="1800"/>
              <a:buFont typeface="Libre Baskerville"/>
              <a:buChar char="❏"/>
            </a:pPr>
            <a:r>
              <a:rPr lang="en-GB" sz="1800">
                <a:solidFill>
                  <a:schemeClr val="dk1"/>
                </a:solidFill>
              </a:rPr>
              <a:t>Worst case w(n)</a:t>
            </a:r>
            <a:endParaRPr sz="1800">
              <a:solidFill>
                <a:schemeClr val="dk1"/>
              </a:solidFill>
            </a:endParaRPr>
          </a:p>
          <a:p>
            <a:pPr marL="457200" lvl="0" indent="-342900" algn="l" rtl="0">
              <a:lnSpc>
                <a:spcPct val="150000"/>
              </a:lnSpc>
              <a:spcBef>
                <a:spcPts val="0"/>
              </a:spcBef>
              <a:spcAft>
                <a:spcPts val="0"/>
              </a:spcAft>
              <a:buClr>
                <a:schemeClr val="dk1"/>
              </a:buClr>
              <a:buSzPts val="1800"/>
              <a:buFont typeface="Libre Baskerville"/>
              <a:buChar char="❏"/>
            </a:pPr>
            <a:r>
              <a:rPr lang="en-GB" sz="1800">
                <a:solidFill>
                  <a:schemeClr val="dk1"/>
                </a:solidFill>
              </a:rPr>
              <a:t>Best case b(n)</a:t>
            </a:r>
            <a:endParaRPr sz="1800">
              <a:solidFill>
                <a:schemeClr val="dk1"/>
              </a:solidFill>
            </a:endParaRPr>
          </a:p>
          <a:p>
            <a:pPr marL="457200" lvl="0" indent="-342900" algn="l" rtl="0">
              <a:lnSpc>
                <a:spcPct val="150000"/>
              </a:lnSpc>
              <a:spcBef>
                <a:spcPts val="0"/>
              </a:spcBef>
              <a:spcAft>
                <a:spcPts val="0"/>
              </a:spcAft>
              <a:buClr>
                <a:schemeClr val="dk1"/>
              </a:buClr>
              <a:buSzPts val="1800"/>
              <a:buFont typeface="Libre Baskerville"/>
              <a:buChar char="❏"/>
            </a:pPr>
            <a:r>
              <a:rPr lang="en-GB" sz="1800">
                <a:solidFill>
                  <a:schemeClr val="dk1"/>
                </a:solidFill>
              </a:rPr>
              <a:t>Average case g(n)</a:t>
            </a:r>
            <a:endParaRPr sz="1800">
              <a:solidFill>
                <a:schemeClr val="dk1"/>
              </a:solidFill>
            </a:endParaRPr>
          </a:p>
          <a:p>
            <a:pPr marL="0" lvl="0" indent="0" algn="l" rtl="0">
              <a:spcBef>
                <a:spcPts val="800"/>
              </a:spcBef>
              <a:spcAft>
                <a:spcPts val="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8"/>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Operator []</a:t>
            </a:r>
            <a:endParaRPr sz="3600">
              <a:latin typeface="Libre Baskerville"/>
              <a:ea typeface="Libre Baskerville"/>
              <a:cs typeface="Libre Baskerville"/>
              <a:sym typeface="Libre Baskerville"/>
            </a:endParaRPr>
          </a:p>
        </p:txBody>
      </p:sp>
      <p:sp>
        <p:nvSpPr>
          <p:cNvPr id="477" name="Google Shape;477;p78"/>
          <p:cNvSpPr txBox="1">
            <a:spLocks noGrp="1"/>
          </p:cNvSpPr>
          <p:nvPr>
            <p:ph type="body" idx="1"/>
          </p:nvPr>
        </p:nvSpPr>
        <p:spPr>
          <a:xfrm>
            <a:off x="719675" y="1198550"/>
            <a:ext cx="7886700" cy="3523800"/>
          </a:xfrm>
          <a:prstGeom prst="rect">
            <a:avLst/>
          </a:prstGeom>
        </p:spPr>
        <p:txBody>
          <a:bodyPr spcFirstLastPara="1" wrap="square" lIns="68575" tIns="68575" rIns="68575" bIns="68575" anchor="t" anchorCtr="0">
            <a:noAutofit/>
          </a:bodyPr>
          <a:lstStyle/>
          <a:p>
            <a:pPr marL="0" lvl="0" indent="0" algn="l" rtl="0">
              <a:lnSpc>
                <a:spcPct val="150000"/>
              </a:lnSpc>
              <a:spcBef>
                <a:spcPts val="1000"/>
              </a:spcBef>
              <a:spcAft>
                <a:spcPts val="0"/>
              </a:spcAft>
              <a:buClr>
                <a:schemeClr val="dk1"/>
              </a:buClr>
              <a:buSzPts val="1100"/>
              <a:buFont typeface="Arial"/>
              <a:buNone/>
            </a:pPr>
            <a:r>
              <a:rPr lang="en-GB" sz="2800" b="1">
                <a:solidFill>
                  <a:schemeClr val="dk1"/>
                </a:solidFill>
              </a:rPr>
              <a:t>Primitive operations in operator []</a:t>
            </a:r>
            <a:endParaRPr sz="2800" b="1">
              <a:solidFill>
                <a:schemeClr val="dk1"/>
              </a:solidFill>
            </a:endParaRPr>
          </a:p>
          <a:p>
            <a:pPr marL="457200" lvl="0" indent="-342900" algn="l" rtl="0">
              <a:lnSpc>
                <a:spcPct val="115000"/>
              </a:lnSpc>
              <a:spcBef>
                <a:spcPts val="1000"/>
              </a:spcBef>
              <a:spcAft>
                <a:spcPts val="0"/>
              </a:spcAft>
              <a:buClr>
                <a:schemeClr val="dk1"/>
              </a:buClr>
              <a:buSzPts val="1800"/>
              <a:buFont typeface="Libre Baskerville"/>
              <a:buChar char="➔"/>
            </a:pPr>
            <a:r>
              <a:rPr lang="en-GB" sz="1800">
                <a:solidFill>
                  <a:schemeClr val="dk1"/>
                </a:solidFill>
              </a:rPr>
              <a:t>Following are the primitive operations involved in the above algorithm:</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GB" sz="1800" b="1">
                <a:solidFill>
                  <a:schemeClr val="dk1"/>
                </a:solidFill>
              </a:rPr>
              <a:t>Addition ADD4 : </a:t>
            </a:r>
            <a:r>
              <a:rPr lang="en-GB" sz="1800">
                <a:solidFill>
                  <a:schemeClr val="dk1"/>
                </a:solidFill>
              </a:rPr>
              <a:t>++i</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GB" sz="1800" b="1">
                <a:solidFill>
                  <a:schemeClr val="dk1"/>
                </a:solidFill>
              </a:rPr>
              <a:t>Comparison CMP4 : </a:t>
            </a:r>
            <a:r>
              <a:rPr lang="en-GB" sz="1800">
                <a:solidFill>
                  <a:schemeClr val="dk1"/>
                </a:solidFill>
              </a:rPr>
              <a:t>i&lt;index , index&lt;=0 , index&gt;=count-1</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GB" sz="1800" b="1">
                <a:solidFill>
                  <a:schemeClr val="dk1"/>
                </a:solidFill>
              </a:rPr>
              <a:t>Memory move MMV4 : </a:t>
            </a:r>
            <a:r>
              <a:rPr lang="en-GB" sz="1800">
                <a:solidFill>
                  <a:schemeClr val="dk1"/>
                </a:solidFill>
              </a:rPr>
              <a:t>index=count-1 , i=0</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GB" sz="1800" b="1">
                <a:solidFill>
                  <a:schemeClr val="dk1"/>
                </a:solidFill>
              </a:rPr>
              <a:t>Memory move nodeType : </a:t>
            </a:r>
            <a:r>
              <a:rPr lang="en-GB" sz="1800">
                <a:solidFill>
                  <a:schemeClr val="dk1"/>
                </a:solidFill>
              </a:rPr>
              <a:t>rptr=rptr-&gt;next , rptr=head</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GB" sz="1800" b="1">
                <a:solidFill>
                  <a:schemeClr val="dk1"/>
                </a:solidFill>
              </a:rPr>
              <a:t>Return : </a:t>
            </a:r>
            <a:r>
              <a:rPr lang="en-GB" sz="1800">
                <a:solidFill>
                  <a:schemeClr val="dk1"/>
                </a:solidFill>
              </a:rPr>
              <a:t>return *head , return NULL , return *rptr</a:t>
            </a:r>
            <a:endParaRPr sz="1800">
              <a:solidFill>
                <a:schemeClr val="dk1"/>
              </a:solidFill>
            </a:endParaRPr>
          </a:p>
          <a:p>
            <a:pPr marL="0" lvl="0" indent="0" algn="l" rtl="0">
              <a:spcBef>
                <a:spcPts val="800"/>
              </a:spcBef>
              <a:spcAft>
                <a:spcPts val="0"/>
              </a:spcAft>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9"/>
          <p:cNvSpPr txBox="1">
            <a:spLocks noGrp="1"/>
          </p:cNvSpPr>
          <p:nvPr>
            <p:ph type="title"/>
          </p:nvPr>
        </p:nvSpPr>
        <p:spPr>
          <a:xfrm>
            <a:off x="674175" y="-6"/>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Operator []</a:t>
            </a:r>
            <a:endParaRPr sz="3600">
              <a:latin typeface="Libre Baskerville"/>
              <a:ea typeface="Libre Baskerville"/>
              <a:cs typeface="Libre Baskerville"/>
              <a:sym typeface="Libre Baskerville"/>
            </a:endParaRPr>
          </a:p>
        </p:txBody>
      </p:sp>
      <p:sp>
        <p:nvSpPr>
          <p:cNvPr id="483" name="Google Shape;483;p79"/>
          <p:cNvSpPr txBox="1">
            <a:spLocks noGrp="1"/>
          </p:cNvSpPr>
          <p:nvPr>
            <p:ph type="body" idx="1"/>
          </p:nvPr>
        </p:nvSpPr>
        <p:spPr>
          <a:xfrm>
            <a:off x="628650" y="796550"/>
            <a:ext cx="7886700" cy="4347000"/>
          </a:xfrm>
          <a:prstGeom prst="rect">
            <a:avLst/>
          </a:prstGeom>
        </p:spPr>
        <p:txBody>
          <a:bodyPr spcFirstLastPara="1" wrap="square" lIns="68575" tIns="68575" rIns="68575" bIns="68575" anchor="t" anchorCtr="0">
            <a:noAutofit/>
          </a:bodyPr>
          <a:lstStyle/>
          <a:p>
            <a:pPr marL="0" lvl="0" indent="0" algn="l" rtl="0">
              <a:lnSpc>
                <a:spcPct val="90000"/>
              </a:lnSpc>
              <a:spcBef>
                <a:spcPts val="1000"/>
              </a:spcBef>
              <a:spcAft>
                <a:spcPts val="0"/>
              </a:spcAft>
              <a:buClr>
                <a:schemeClr val="dk1"/>
              </a:buClr>
              <a:buSzPts val="1100"/>
              <a:buFont typeface="Arial"/>
              <a:buNone/>
            </a:pPr>
            <a:r>
              <a:rPr lang="en-GB" sz="1800" b="1">
                <a:solidFill>
                  <a:schemeClr val="dk1"/>
                </a:solidFill>
              </a:rPr>
              <a:t>Worst case analysis</a:t>
            </a:r>
            <a:endParaRPr sz="1800" b="1">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2800" b="1">
              <a:solidFill>
                <a:schemeClr val="dk1"/>
              </a:solidFill>
            </a:endParaRPr>
          </a:p>
          <a:p>
            <a:pPr marL="0" lvl="0" indent="0" algn="l" rtl="0">
              <a:lnSpc>
                <a:spcPct val="90000"/>
              </a:lnSpc>
              <a:spcBef>
                <a:spcPts val="1000"/>
              </a:spcBef>
              <a:spcAft>
                <a:spcPts val="0"/>
              </a:spcAft>
              <a:buNone/>
            </a:pPr>
            <a:endParaRPr sz="2200">
              <a:solidFill>
                <a:schemeClr val="dk1"/>
              </a:solidFill>
            </a:endParaRPr>
          </a:p>
          <a:p>
            <a:pPr marL="0" lvl="0" indent="0" algn="l" rtl="0">
              <a:lnSpc>
                <a:spcPct val="90000"/>
              </a:lnSpc>
              <a:spcBef>
                <a:spcPts val="1000"/>
              </a:spcBef>
              <a:spcAft>
                <a:spcPts val="0"/>
              </a:spcAft>
              <a:buNone/>
            </a:pPr>
            <a:endParaRPr sz="2200">
              <a:solidFill>
                <a:schemeClr val="dk1"/>
              </a:solidFill>
            </a:endParaRPr>
          </a:p>
          <a:p>
            <a:pPr marL="0" lvl="0" indent="0" algn="l" rtl="0">
              <a:lnSpc>
                <a:spcPct val="90000"/>
              </a:lnSpc>
              <a:spcBef>
                <a:spcPts val="1000"/>
              </a:spcBef>
              <a:spcAft>
                <a:spcPts val="0"/>
              </a:spcAft>
              <a:buNone/>
            </a:pPr>
            <a:endParaRPr sz="2200">
              <a:solidFill>
                <a:schemeClr val="dk1"/>
              </a:solidFill>
            </a:endParaRPr>
          </a:p>
          <a:p>
            <a:pPr marL="0" lvl="0" indent="0" algn="l" rtl="0">
              <a:lnSpc>
                <a:spcPct val="90000"/>
              </a:lnSpc>
              <a:spcBef>
                <a:spcPts val="1000"/>
              </a:spcBef>
              <a:spcAft>
                <a:spcPts val="0"/>
              </a:spcAft>
              <a:buNone/>
            </a:pPr>
            <a:endParaRPr sz="2200">
              <a:solidFill>
                <a:schemeClr val="dk1"/>
              </a:solidFill>
            </a:endParaRPr>
          </a:p>
          <a:p>
            <a:pPr marL="0" lvl="0" indent="0" algn="l" rtl="0">
              <a:lnSpc>
                <a:spcPct val="150000"/>
              </a:lnSpc>
              <a:spcBef>
                <a:spcPts val="1000"/>
              </a:spcBef>
              <a:spcAft>
                <a:spcPts val="0"/>
              </a:spcAft>
              <a:buNone/>
            </a:pPr>
            <a:endParaRPr sz="2200" b="1">
              <a:solidFill>
                <a:schemeClr val="dk1"/>
              </a:solidFill>
            </a:endParaRPr>
          </a:p>
          <a:p>
            <a:pPr marL="457200" lvl="0" indent="-342900" algn="just" rtl="0">
              <a:lnSpc>
                <a:spcPct val="200000"/>
              </a:lnSpc>
              <a:spcBef>
                <a:spcPts val="1000"/>
              </a:spcBef>
              <a:spcAft>
                <a:spcPts val="0"/>
              </a:spcAft>
              <a:buClr>
                <a:schemeClr val="dk1"/>
              </a:buClr>
              <a:buSzPts val="1800"/>
              <a:buChar char="❏"/>
            </a:pPr>
            <a:r>
              <a:rPr lang="en-GB" sz="1800" b="1">
                <a:solidFill>
                  <a:schemeClr val="dk1"/>
                </a:solidFill>
              </a:rPr>
              <a:t>Worst Case w(n): </a:t>
            </a:r>
            <a:r>
              <a:rPr lang="en-GB" sz="1800">
                <a:solidFill>
                  <a:schemeClr val="dk1"/>
                </a:solidFill>
              </a:rPr>
              <a:t>3n+8</a:t>
            </a:r>
            <a:endParaRPr sz="1800">
              <a:solidFill>
                <a:schemeClr val="dk1"/>
              </a:solidFill>
            </a:endParaRPr>
          </a:p>
          <a:p>
            <a:pPr marL="0" lvl="0" indent="0" algn="l" rtl="0">
              <a:spcBef>
                <a:spcPts val="800"/>
              </a:spcBef>
              <a:spcAft>
                <a:spcPts val="0"/>
              </a:spcAft>
              <a:buNone/>
            </a:pPr>
            <a:endParaRPr/>
          </a:p>
        </p:txBody>
      </p:sp>
      <p:graphicFrame>
        <p:nvGraphicFramePr>
          <p:cNvPr id="484" name="Google Shape;484;p79"/>
          <p:cNvGraphicFramePr/>
          <p:nvPr/>
        </p:nvGraphicFramePr>
        <p:xfrm>
          <a:off x="1066296" y="1579967"/>
          <a:ext cx="3000000" cy="3000000"/>
        </p:xfrm>
        <a:graphic>
          <a:graphicData uri="http://schemas.openxmlformats.org/drawingml/2006/table">
            <a:tbl>
              <a:tblPr>
                <a:noFill/>
                <a:tableStyleId>{AA17AC20-3D8E-46DE-BBD4-E1454F22E232}</a:tableStyleId>
              </a:tblPr>
              <a:tblGrid>
                <a:gridCol w="1213950"/>
                <a:gridCol w="1213950"/>
                <a:gridCol w="1213950"/>
                <a:gridCol w="1213950"/>
                <a:gridCol w="1282650"/>
                <a:gridCol w="1100550"/>
              </a:tblGrid>
              <a:tr h="1062950">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ADD4</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CMP4</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MMV4</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MMV</a:t>
                      </a:r>
                      <a:endParaRPr sz="1800" b="1">
                        <a:latin typeface="Libre Baskerville"/>
                        <a:ea typeface="Libre Baskerville"/>
                        <a:cs typeface="Libre Baskerville"/>
                        <a:sym typeface="Libre Baskerville"/>
                      </a:endParaRPr>
                    </a:p>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NodeType</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Return</a:t>
                      </a:r>
                      <a:endParaRPr sz="1800" b="1">
                        <a:latin typeface="Libre Baskerville"/>
                        <a:ea typeface="Libre Baskerville"/>
                        <a:cs typeface="Libre Baskerville"/>
                        <a:sym typeface="Libre Baskerville"/>
                      </a:endParaRPr>
                    </a:p>
                  </a:txBody>
                  <a:tcPr marL="91425" marR="91425" marT="91425" marB="91425"/>
                </a:tc>
              </a:tr>
              <a:tr h="469400">
                <a:tc>
                  <a:txBody>
                    <a:bodyPr/>
                    <a:lstStyle/>
                    <a:p>
                      <a:pPr marL="0" lvl="0" indent="0" algn="l" rtl="0">
                        <a:spcBef>
                          <a:spcPts val="0"/>
                        </a:spcBef>
                        <a:spcAft>
                          <a:spcPts val="0"/>
                        </a:spcAft>
                        <a:buNone/>
                      </a:pP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 n</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n+3	</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1</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n+1</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3</a:t>
                      </a:r>
                      <a:endParaRPr sz="1800">
                        <a:latin typeface="Libre Baskerville"/>
                        <a:ea typeface="Libre Baskerville"/>
                        <a:cs typeface="Libre Baskerville"/>
                        <a:sym typeface="Libre Baskerville"/>
                      </a:endParaRPr>
                    </a:p>
                  </a:txBody>
                  <a:tcPr marL="91425" marR="91425" marT="91425" marB="91425"/>
                </a:tc>
              </a:tr>
              <a:tr h="469400">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SUM</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n</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n+3</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1</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n+1</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3</a:t>
                      </a:r>
                      <a:endParaRPr sz="1800">
                        <a:latin typeface="Libre Baskerville"/>
                        <a:ea typeface="Libre Baskerville"/>
                        <a:cs typeface="Libre Baskerville"/>
                        <a:sym typeface="Libre Baskerville"/>
                      </a:endParaRPr>
                    </a:p>
                  </a:txBody>
                  <a:tcPr marL="91425" marR="91425" marT="91425" marB="91425"/>
                </a:tc>
              </a:tr>
              <a:tr h="730200">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 </a:t>
                      </a:r>
                      <a:r>
                        <a:rPr lang="en-GB" sz="1800" b="1">
                          <a:latin typeface="Libre Baskerville"/>
                          <a:ea typeface="Libre Baskerville"/>
                          <a:cs typeface="Libre Baskerville"/>
                          <a:sym typeface="Libre Baskerville"/>
                        </a:rPr>
                        <a:t>G-Total</a:t>
                      </a:r>
                      <a:endParaRPr sz="1800" b="1">
                        <a:latin typeface="Libre Baskerville"/>
                        <a:ea typeface="Libre Baskerville"/>
                        <a:cs typeface="Libre Baskerville"/>
                        <a:sym typeface="Libre Baskerville"/>
                      </a:endParaRPr>
                    </a:p>
                  </a:txBody>
                  <a:tcPr marL="91425" marR="91425" marT="91425" marB="91425"/>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3n+8</a:t>
                      </a:r>
                      <a:endParaRPr sz="1800">
                        <a:latin typeface="Libre Baskerville"/>
                        <a:ea typeface="Libre Baskerville"/>
                        <a:cs typeface="Libre Baskerville"/>
                        <a:sym typeface="Libre Baskerville"/>
                      </a:endParaRPr>
                    </a:p>
                    <a:p>
                      <a:pPr marL="0" lvl="0" indent="0" algn="l" rtl="0">
                        <a:spcBef>
                          <a:spcPts val="0"/>
                        </a:spcBef>
                        <a:spcAft>
                          <a:spcPts val="0"/>
                        </a:spcAft>
                        <a:buNone/>
                      </a:pP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80"/>
          <p:cNvSpPr txBox="1">
            <a:spLocks noGrp="1"/>
          </p:cNvSpPr>
          <p:nvPr>
            <p:ph type="title"/>
          </p:nvPr>
        </p:nvSpPr>
        <p:spPr>
          <a:xfrm>
            <a:off x="628650" y="1600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Clr>
                <a:schemeClr val="dk1"/>
              </a:buClr>
              <a:buSzPts val="1100"/>
              <a:buFont typeface="Arial"/>
              <a:buNone/>
            </a:pPr>
            <a:endParaRPr b="1">
              <a:latin typeface="Libre Baskerville"/>
              <a:ea typeface="Libre Baskerville"/>
              <a:cs typeface="Libre Baskerville"/>
              <a:sym typeface="Libre Baskerville"/>
            </a:endParaRPr>
          </a:p>
          <a:p>
            <a:pPr marL="0" lvl="0" indent="0" algn="ctr" rtl="0">
              <a:spcBef>
                <a:spcPts val="0"/>
              </a:spcBef>
              <a:spcAft>
                <a:spcPts val="0"/>
              </a:spcAft>
              <a:buClr>
                <a:schemeClr val="dk1"/>
              </a:buClr>
              <a:buSzPts val="1100"/>
              <a:buFont typeface="Arial"/>
              <a:buNone/>
            </a:pPr>
            <a:r>
              <a:rPr lang="en-GB" sz="3600" b="1">
                <a:latin typeface="Libre Baskerville"/>
                <a:ea typeface="Libre Baskerville"/>
                <a:cs typeface="Libre Baskerville"/>
                <a:sym typeface="Libre Baskerville"/>
              </a:rPr>
              <a:t>Operator []</a:t>
            </a:r>
            <a:endParaRPr sz="3600">
              <a:latin typeface="Libre Baskerville"/>
              <a:ea typeface="Libre Baskerville"/>
              <a:cs typeface="Libre Baskerville"/>
              <a:sym typeface="Libre Baskerville"/>
            </a:endParaRPr>
          </a:p>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490" name="Google Shape;490;p80"/>
          <p:cNvSpPr txBox="1">
            <a:spLocks noGrp="1"/>
          </p:cNvSpPr>
          <p:nvPr>
            <p:ph type="body" idx="1"/>
          </p:nvPr>
        </p:nvSpPr>
        <p:spPr>
          <a:xfrm>
            <a:off x="628650" y="911650"/>
            <a:ext cx="7886700" cy="4004400"/>
          </a:xfrm>
          <a:prstGeom prst="rect">
            <a:avLst/>
          </a:prstGeom>
        </p:spPr>
        <p:txBody>
          <a:bodyPr spcFirstLastPara="1" wrap="square" lIns="68575" tIns="68575" rIns="68575" bIns="68575" anchor="t" anchorCtr="0">
            <a:noAutofit/>
          </a:bodyPr>
          <a:lstStyle/>
          <a:p>
            <a:pPr marL="0" lvl="0" indent="0" algn="l" rtl="0">
              <a:lnSpc>
                <a:spcPct val="90000"/>
              </a:lnSpc>
              <a:spcBef>
                <a:spcPts val="1000"/>
              </a:spcBef>
              <a:spcAft>
                <a:spcPts val="0"/>
              </a:spcAft>
              <a:buClr>
                <a:schemeClr val="dk1"/>
              </a:buClr>
              <a:buSzPts val="1100"/>
              <a:buFont typeface="Arial"/>
              <a:buNone/>
            </a:pPr>
            <a:r>
              <a:rPr lang="en-GB" sz="1800" b="1">
                <a:solidFill>
                  <a:schemeClr val="dk1"/>
                </a:solidFill>
              </a:rPr>
              <a:t>Best case analysis</a:t>
            </a:r>
            <a:endParaRPr sz="1800" b="1">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80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80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800">
              <a:solidFill>
                <a:schemeClr val="dk1"/>
              </a:solidFill>
            </a:endParaRPr>
          </a:p>
          <a:p>
            <a:pPr marL="0" lvl="0" indent="0" algn="l" rtl="0">
              <a:lnSpc>
                <a:spcPct val="90000"/>
              </a:lnSpc>
              <a:spcBef>
                <a:spcPts val="1000"/>
              </a:spcBef>
              <a:spcAft>
                <a:spcPts val="0"/>
              </a:spcAft>
              <a:buClr>
                <a:schemeClr val="dk1"/>
              </a:buClr>
              <a:buSzPts val="1100"/>
              <a:buFont typeface="Arial"/>
              <a:buNone/>
            </a:pPr>
            <a:endParaRPr sz="1800">
              <a:solidFill>
                <a:schemeClr val="dk1"/>
              </a:solidFill>
            </a:endParaRPr>
          </a:p>
          <a:p>
            <a:pPr marL="0" lvl="0" indent="0" algn="l" rtl="0">
              <a:lnSpc>
                <a:spcPct val="150000"/>
              </a:lnSpc>
              <a:spcBef>
                <a:spcPts val="1000"/>
              </a:spcBef>
              <a:spcAft>
                <a:spcPts val="0"/>
              </a:spcAft>
              <a:buNone/>
            </a:pPr>
            <a:endParaRPr sz="1800" b="1">
              <a:solidFill>
                <a:schemeClr val="dk1"/>
              </a:solidFill>
            </a:endParaRPr>
          </a:p>
          <a:p>
            <a:pPr marL="0" lvl="0" indent="0" algn="l" rtl="0">
              <a:lnSpc>
                <a:spcPct val="100000"/>
              </a:lnSpc>
              <a:spcBef>
                <a:spcPts val="1000"/>
              </a:spcBef>
              <a:spcAft>
                <a:spcPts val="0"/>
              </a:spcAft>
              <a:buNone/>
            </a:pPr>
            <a:endParaRPr sz="1800" b="1">
              <a:solidFill>
                <a:schemeClr val="dk1"/>
              </a:solidFill>
            </a:endParaRPr>
          </a:p>
          <a:p>
            <a:pPr marL="342900" lvl="0" indent="0" algn="l" rtl="0">
              <a:lnSpc>
                <a:spcPct val="150000"/>
              </a:lnSpc>
              <a:spcBef>
                <a:spcPts val="1000"/>
              </a:spcBef>
              <a:spcAft>
                <a:spcPts val="0"/>
              </a:spcAft>
              <a:buNone/>
            </a:pPr>
            <a:endParaRPr sz="1800" b="1"/>
          </a:p>
          <a:p>
            <a:pPr marL="457200" lvl="0" indent="-342900" algn="l" rtl="0">
              <a:lnSpc>
                <a:spcPct val="150000"/>
              </a:lnSpc>
              <a:spcBef>
                <a:spcPts val="1000"/>
              </a:spcBef>
              <a:spcAft>
                <a:spcPts val="0"/>
              </a:spcAft>
              <a:buClr>
                <a:schemeClr val="dk1"/>
              </a:buClr>
              <a:buSzPts val="1800"/>
              <a:buChar char="❏"/>
            </a:pPr>
            <a:r>
              <a:rPr lang="en-GB" sz="1800" b="1">
                <a:solidFill>
                  <a:schemeClr val="dk1"/>
                </a:solidFill>
              </a:rPr>
              <a:t>Best Case b(n): </a:t>
            </a:r>
            <a:r>
              <a:rPr lang="en-GB" sz="1800">
                <a:solidFill>
                  <a:schemeClr val="dk1"/>
                </a:solidFill>
              </a:rPr>
              <a:t>2</a:t>
            </a:r>
            <a:endParaRPr sz="1800">
              <a:solidFill>
                <a:schemeClr val="dk1"/>
              </a:solidFill>
            </a:endParaRPr>
          </a:p>
          <a:p>
            <a:pPr marL="0" lvl="0" indent="0" algn="l" rtl="0">
              <a:spcBef>
                <a:spcPts val="800"/>
              </a:spcBef>
              <a:spcAft>
                <a:spcPts val="0"/>
              </a:spcAft>
              <a:buClr>
                <a:schemeClr val="dk1"/>
              </a:buClr>
              <a:buSzPts val="1100"/>
              <a:buFont typeface="Arial"/>
              <a:buNone/>
            </a:pPr>
            <a:endParaRPr/>
          </a:p>
          <a:p>
            <a:pPr marL="0" lvl="0" indent="0" algn="l" rtl="0">
              <a:spcBef>
                <a:spcPts val="800"/>
              </a:spcBef>
              <a:spcAft>
                <a:spcPts val="0"/>
              </a:spcAft>
              <a:buNone/>
            </a:pPr>
            <a:endParaRPr/>
          </a:p>
        </p:txBody>
      </p:sp>
      <p:graphicFrame>
        <p:nvGraphicFramePr>
          <p:cNvPr id="491" name="Google Shape;491;p80"/>
          <p:cNvGraphicFramePr/>
          <p:nvPr/>
        </p:nvGraphicFramePr>
        <p:xfrm>
          <a:off x="858125" y="1446550"/>
          <a:ext cx="3000000" cy="3000000"/>
        </p:xfrm>
        <a:graphic>
          <a:graphicData uri="http://schemas.openxmlformats.org/drawingml/2006/table">
            <a:tbl>
              <a:tblPr>
                <a:noFill/>
                <a:tableStyleId>{AA17AC20-3D8E-46DE-BBD4-E1454F22E232}</a:tableStyleId>
              </a:tblPr>
              <a:tblGrid>
                <a:gridCol w="1206500"/>
                <a:gridCol w="1206500"/>
                <a:gridCol w="1206500"/>
                <a:gridCol w="1206500"/>
                <a:gridCol w="1388575"/>
                <a:gridCol w="1024425"/>
              </a:tblGrid>
              <a:tr h="381000">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ADD4</a:t>
                      </a:r>
                      <a:endParaRPr sz="1800" b="1">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CMP4</a:t>
                      </a:r>
                      <a:endParaRPr sz="1800" b="1">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MMV4</a:t>
                      </a:r>
                      <a:endParaRPr sz="1800" b="1">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MMV</a:t>
                      </a:r>
                      <a:endParaRPr sz="1800" b="1">
                        <a:latin typeface="Libre Baskerville"/>
                        <a:ea typeface="Libre Baskerville"/>
                        <a:cs typeface="Libre Baskerville"/>
                        <a:sym typeface="Libre Baskerville"/>
                      </a:endParaRPr>
                    </a:p>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NodeType</a:t>
                      </a:r>
                      <a:endParaRPr sz="1800" b="1">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Return</a:t>
                      </a:r>
                      <a:endParaRPr sz="1800" b="1">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 0</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1</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1</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lnSpc>
                          <a:spcPct val="115000"/>
                        </a:lnSpc>
                        <a:spcBef>
                          <a:spcPts val="0"/>
                        </a:spcBef>
                        <a:spcAft>
                          <a:spcPts val="0"/>
                        </a:spcAft>
                        <a:buNone/>
                      </a:pPr>
                      <a:r>
                        <a:rPr lang="en-GB" sz="1800" b="1">
                          <a:latin typeface="Libre Baskerville"/>
                          <a:ea typeface="Libre Baskerville"/>
                          <a:cs typeface="Libre Baskerville"/>
                          <a:sym typeface="Libre Baskerville"/>
                        </a:rPr>
                        <a:t>SUM</a:t>
                      </a:r>
                      <a:endParaRPr sz="1800" b="1">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1</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1</a:t>
                      </a: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 </a:t>
                      </a:r>
                      <a:r>
                        <a:rPr lang="en-GB" sz="1800" b="1">
                          <a:latin typeface="Libre Baskerville"/>
                          <a:ea typeface="Libre Baskerville"/>
                          <a:cs typeface="Libre Baskerville"/>
                          <a:sym typeface="Libre Baskerville"/>
                        </a:rPr>
                        <a:t>G-Total</a:t>
                      </a:r>
                      <a:endParaRPr sz="1800" b="1">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800">
                          <a:latin typeface="Libre Baskerville"/>
                          <a:ea typeface="Libre Baskerville"/>
                          <a:cs typeface="Libre Baskerville"/>
                          <a:sym typeface="Libre Baskerville"/>
                        </a:rPr>
                        <a:t> 2</a:t>
                      </a:r>
                      <a:endParaRPr sz="1800">
                        <a:latin typeface="Libre Baskerville"/>
                        <a:ea typeface="Libre Baskerville"/>
                        <a:cs typeface="Libre Baskerville"/>
                        <a:sym typeface="Libre Baskerville"/>
                      </a:endParaRPr>
                    </a:p>
                    <a:p>
                      <a:pPr marL="0" lvl="0" indent="0" algn="l" rtl="0">
                        <a:spcBef>
                          <a:spcPts val="0"/>
                        </a:spcBef>
                        <a:spcAft>
                          <a:spcPts val="0"/>
                        </a:spcAft>
                        <a:buNone/>
                      </a:pPr>
                      <a:endParaRPr sz="1800">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81"/>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Clr>
                <a:schemeClr val="dk1"/>
              </a:buClr>
              <a:buSzPts val="1100"/>
              <a:buFont typeface="Arial"/>
              <a:buNone/>
            </a:pPr>
            <a:endParaRPr b="1">
              <a:latin typeface="Libre Baskerville"/>
              <a:ea typeface="Libre Baskerville"/>
              <a:cs typeface="Libre Baskerville"/>
              <a:sym typeface="Libre Baskerville"/>
            </a:endParaRPr>
          </a:p>
          <a:p>
            <a:pPr marL="0" lvl="0" indent="0" algn="ctr" rtl="0">
              <a:spcBef>
                <a:spcPts val="0"/>
              </a:spcBef>
              <a:spcAft>
                <a:spcPts val="0"/>
              </a:spcAft>
              <a:buClr>
                <a:schemeClr val="dk1"/>
              </a:buClr>
              <a:buSzPts val="1100"/>
              <a:buFont typeface="Arial"/>
              <a:buNone/>
            </a:pPr>
            <a:endParaRPr b="1">
              <a:latin typeface="Libre Baskerville"/>
              <a:ea typeface="Libre Baskerville"/>
              <a:cs typeface="Libre Baskerville"/>
              <a:sym typeface="Libre Baskerville"/>
            </a:endParaRPr>
          </a:p>
          <a:p>
            <a:pPr marL="0" lvl="0" indent="0" algn="ctr" rtl="0">
              <a:spcBef>
                <a:spcPts val="0"/>
              </a:spcBef>
              <a:spcAft>
                <a:spcPts val="0"/>
              </a:spcAft>
              <a:buClr>
                <a:schemeClr val="dk1"/>
              </a:buClr>
              <a:buSzPts val="1100"/>
              <a:buFont typeface="Arial"/>
              <a:buNone/>
            </a:pPr>
            <a:r>
              <a:rPr lang="en-GB" sz="3600" b="1">
                <a:latin typeface="Libre Baskerville"/>
                <a:ea typeface="Libre Baskerville"/>
                <a:cs typeface="Libre Baskerville"/>
                <a:sym typeface="Libre Baskerville"/>
              </a:rPr>
              <a:t>Operator []</a:t>
            </a:r>
            <a:endParaRPr sz="3600">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endParaRPr>
              <a:latin typeface="Libre Baskerville"/>
              <a:ea typeface="Libre Baskerville"/>
              <a:cs typeface="Libre Baskerville"/>
              <a:sym typeface="Libre Baskerville"/>
            </a:endParaRPr>
          </a:p>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497" name="Google Shape;497;p81"/>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50000"/>
              </a:lnSpc>
              <a:spcBef>
                <a:spcPts val="1000"/>
              </a:spcBef>
              <a:spcAft>
                <a:spcPts val="0"/>
              </a:spcAft>
              <a:buClr>
                <a:schemeClr val="dk1"/>
              </a:buClr>
              <a:buSzPts val="1100"/>
              <a:buFont typeface="Arial"/>
              <a:buNone/>
            </a:pPr>
            <a:r>
              <a:rPr lang="en-GB" sz="1800" b="1">
                <a:solidFill>
                  <a:schemeClr val="dk1"/>
                </a:solidFill>
              </a:rPr>
              <a:t>Average Case</a:t>
            </a:r>
            <a:endParaRPr sz="1800" b="1">
              <a:solidFill>
                <a:schemeClr val="dk1"/>
              </a:solidFill>
            </a:endParaRPr>
          </a:p>
          <a:p>
            <a:pPr marL="457200" lvl="0" indent="-342900" algn="l" rtl="0">
              <a:lnSpc>
                <a:spcPct val="150000"/>
              </a:lnSpc>
              <a:spcBef>
                <a:spcPts val="1000"/>
              </a:spcBef>
              <a:spcAft>
                <a:spcPts val="0"/>
              </a:spcAft>
              <a:buClr>
                <a:schemeClr val="dk1"/>
              </a:buClr>
              <a:buSzPts val="1800"/>
              <a:buChar char="❏"/>
            </a:pPr>
            <a:r>
              <a:rPr lang="en-GB" sz="1800" b="1">
                <a:solidFill>
                  <a:schemeClr val="dk1"/>
                </a:solidFill>
              </a:rPr>
              <a:t>Average Case g(n</a:t>
            </a:r>
            <a:r>
              <a:rPr lang="en-GB" sz="1800">
                <a:solidFill>
                  <a:schemeClr val="dk1"/>
                </a:solidFill>
              </a:rPr>
              <a:t>): </a:t>
            </a:r>
            <a:endParaRPr sz="18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GB" sz="1800">
                <a:solidFill>
                  <a:schemeClr val="dk1"/>
                </a:solidFill>
              </a:rPr>
              <a:t>                                	w(n)+b(n)/2</a:t>
            </a:r>
            <a:endParaRPr sz="18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GB" sz="1800">
                <a:solidFill>
                  <a:schemeClr val="dk1"/>
                </a:solidFill>
              </a:rPr>
              <a:t>                                	3n+8+2/2</a:t>
            </a:r>
            <a:endParaRPr sz="1800">
              <a:solidFill>
                <a:schemeClr val="dk1"/>
              </a:solidFill>
            </a:endParaRPr>
          </a:p>
          <a:p>
            <a:pPr marL="0" lvl="0" indent="0" algn="l" rtl="0">
              <a:lnSpc>
                <a:spcPct val="90000"/>
              </a:lnSpc>
              <a:spcBef>
                <a:spcPts val="1000"/>
              </a:spcBef>
              <a:spcAft>
                <a:spcPts val="0"/>
              </a:spcAft>
              <a:buClr>
                <a:schemeClr val="dk1"/>
              </a:buClr>
              <a:buSzPts val="1100"/>
              <a:buFont typeface="Arial"/>
              <a:buNone/>
            </a:pPr>
            <a:r>
              <a:rPr lang="en-GB" sz="1800">
                <a:solidFill>
                  <a:schemeClr val="dk1"/>
                </a:solidFill>
              </a:rPr>
              <a:t>                               	</a:t>
            </a:r>
            <a:r>
              <a:rPr lang="en-GB" sz="1800" b="1">
                <a:solidFill>
                  <a:schemeClr val="dk1"/>
                </a:solidFill>
              </a:rPr>
              <a:t>1.5n+5</a:t>
            </a:r>
            <a:endParaRPr sz="1800" b="1">
              <a:solidFill>
                <a:schemeClr val="dk1"/>
              </a:solidFill>
            </a:endParaRPr>
          </a:p>
          <a:p>
            <a:pPr marL="0" lvl="0" indent="0" algn="l" rtl="0">
              <a:spcBef>
                <a:spcPts val="80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2"/>
          <p:cNvSpPr txBox="1">
            <a:spLocks noGrp="1"/>
          </p:cNvSpPr>
          <p:nvPr>
            <p:ph type="title"/>
          </p:nvPr>
        </p:nvSpPr>
        <p:spPr>
          <a:xfrm>
            <a:off x="554275" y="1042269"/>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GB"/>
              <a:t>          </a:t>
            </a:r>
            <a:r>
              <a:rPr lang="en-GB" b="1"/>
              <a:t> </a:t>
            </a:r>
            <a:r>
              <a:rPr lang="en-GB" b="1">
                <a:latin typeface="Libre Baskerville"/>
                <a:ea typeface="Libre Baskerville"/>
                <a:cs typeface="Libre Baskerville"/>
                <a:sym typeface="Libre Baskerville"/>
              </a:rPr>
              <a:t>      </a:t>
            </a:r>
            <a:r>
              <a:rPr lang="en-GB" sz="3600" b="1">
                <a:latin typeface="Libre Baskerville"/>
                <a:ea typeface="Libre Baskerville"/>
                <a:cs typeface="Libre Baskerville"/>
                <a:sym typeface="Libre Baskerville"/>
              </a:rPr>
              <a:t>SwapNodesAt()</a:t>
            </a:r>
            <a:endParaRPr sz="3600" b="1">
              <a:latin typeface="Libre Baskerville"/>
              <a:ea typeface="Libre Baskerville"/>
              <a:cs typeface="Libre Baskerville"/>
              <a:sym typeface="Libre Baskerville"/>
            </a:endParaRPr>
          </a:p>
        </p:txBody>
      </p:sp>
      <p:sp>
        <p:nvSpPr>
          <p:cNvPr id="503" name="Google Shape;503;p82"/>
          <p:cNvSpPr txBox="1">
            <a:spLocks noGrp="1"/>
          </p:cNvSpPr>
          <p:nvPr>
            <p:ph type="body" idx="1"/>
          </p:nvPr>
        </p:nvSpPr>
        <p:spPr>
          <a:xfrm>
            <a:off x="628650" y="2383825"/>
            <a:ext cx="7886700" cy="873000"/>
          </a:xfrm>
          <a:prstGeom prst="rect">
            <a:avLst/>
          </a:prstGeom>
        </p:spPr>
        <p:txBody>
          <a:bodyPr spcFirstLastPara="1" wrap="square" lIns="68575" tIns="68575" rIns="68575" bIns="68575" anchor="t" anchorCtr="0">
            <a:noAutofit/>
          </a:bodyPr>
          <a:lstStyle/>
          <a:p>
            <a:pPr marL="0" lvl="0" indent="0" algn="l" rtl="0">
              <a:lnSpc>
                <a:spcPct val="219545"/>
              </a:lnSpc>
              <a:spcBef>
                <a:spcPts val="0"/>
              </a:spcBef>
              <a:spcAft>
                <a:spcPts val="0"/>
              </a:spcAft>
              <a:buNone/>
            </a:pPr>
            <a:r>
              <a:rPr lang="en-GB" sz="2000">
                <a:solidFill>
                  <a:srgbClr val="000000"/>
                </a:solidFill>
                <a:latin typeface="Arial"/>
                <a:ea typeface="Arial"/>
                <a:cs typeface="Arial"/>
                <a:sym typeface="Arial"/>
              </a:rPr>
              <a:t>Swap function swaps two nodes of Singly linked list at given indexes.</a:t>
            </a:r>
            <a:endParaRPr sz="2000">
              <a:solidFill>
                <a:srgbClr val="000000"/>
              </a:solidFill>
              <a:latin typeface="Arial"/>
              <a:ea typeface="Arial"/>
              <a:cs typeface="Arial"/>
              <a:sym typeface="Arial"/>
            </a:endParaRPr>
          </a:p>
          <a:p>
            <a:pPr marL="0" lvl="0" indent="0" algn="l" rtl="0">
              <a:spcBef>
                <a:spcPts val="800"/>
              </a:spcBef>
              <a:spcAft>
                <a:spcPts val="0"/>
              </a:spcAft>
              <a:buNone/>
            </a:pPr>
            <a:endParaRPr>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3"/>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GB" sz="2250"/>
              <a:t>Swap Nodes</a:t>
            </a:r>
            <a:endParaRPr/>
          </a:p>
        </p:txBody>
      </p:sp>
      <p:sp>
        <p:nvSpPr>
          <p:cNvPr id="509" name="Google Shape;509;p8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400"/>
              </a:spcBef>
              <a:spcAft>
                <a:spcPts val="0"/>
              </a:spcAft>
              <a:buClr>
                <a:schemeClr val="dk1"/>
              </a:buClr>
              <a:buSzPts val="1100"/>
              <a:buFont typeface="Arial"/>
              <a:buNone/>
            </a:pPr>
            <a:r>
              <a:rPr lang="en-GB" sz="1800">
                <a:latin typeface="Arial"/>
                <a:ea typeface="Arial"/>
                <a:cs typeface="Arial"/>
                <a:sym typeface="Arial"/>
              </a:rPr>
              <a:t>➢  Swapping Nodes i and j from Singly linked list of size n.</a:t>
            </a:r>
            <a:endParaRPr sz="1800">
              <a:latin typeface="Arial"/>
              <a:ea typeface="Arial"/>
              <a:cs typeface="Arial"/>
              <a:sym typeface="Arial"/>
            </a:endParaRPr>
          </a:p>
          <a:p>
            <a:pPr marL="0" lvl="0" indent="0" algn="l" rtl="0">
              <a:spcBef>
                <a:spcPts val="800"/>
              </a:spcBef>
              <a:spcAft>
                <a:spcPts val="0"/>
              </a:spcAft>
              <a:buNone/>
            </a:pPr>
            <a:endParaRPr/>
          </a:p>
        </p:txBody>
      </p:sp>
      <p:pic>
        <p:nvPicPr>
          <p:cNvPr id="510" name="Google Shape;510;p83"/>
          <p:cNvPicPr preferRelativeResize="0"/>
          <p:nvPr/>
        </p:nvPicPr>
        <p:blipFill>
          <a:blip r:embed="rId3">
            <a:alphaModFix/>
          </a:blip>
          <a:stretch>
            <a:fillRect/>
          </a:stretch>
        </p:blipFill>
        <p:spPr>
          <a:xfrm>
            <a:off x="442913" y="1939200"/>
            <a:ext cx="8258175" cy="230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628650" y="199475"/>
            <a:ext cx="7886700" cy="7137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Print</a:t>
            </a:r>
            <a:endParaRPr sz="3600" b="1">
              <a:latin typeface="Libre Baskerville"/>
              <a:ea typeface="Libre Baskerville"/>
              <a:cs typeface="Libre Baskerville"/>
              <a:sym typeface="Libre Baskerville"/>
            </a:endParaRPr>
          </a:p>
        </p:txBody>
      </p:sp>
      <p:sp>
        <p:nvSpPr>
          <p:cNvPr id="106" name="Google Shape;106;p21"/>
          <p:cNvSpPr txBox="1">
            <a:spLocks noGrp="1"/>
          </p:cNvSpPr>
          <p:nvPr>
            <p:ph type="body" idx="1"/>
          </p:nvPr>
        </p:nvSpPr>
        <p:spPr>
          <a:xfrm>
            <a:off x="690625" y="913175"/>
            <a:ext cx="7886700" cy="39885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t>// Function to Print the values in the List.</a:t>
            </a:r>
            <a:endParaRPr sz="1800"/>
          </a:p>
          <a:p>
            <a:pPr marL="0" lvl="0" indent="0" algn="l" rtl="0">
              <a:spcBef>
                <a:spcPts val="800"/>
              </a:spcBef>
              <a:spcAft>
                <a:spcPts val="0"/>
              </a:spcAft>
              <a:buNone/>
            </a:pPr>
            <a:endParaRPr sz="1800">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GB" sz="1800"/>
              <a:t>void print() const</a:t>
            </a:r>
            <a:endParaRPr sz="1800"/>
          </a:p>
          <a:p>
            <a:pPr marL="0" lvl="0" indent="0" algn="l" rtl="0">
              <a:spcBef>
                <a:spcPts val="800"/>
              </a:spcBef>
              <a:spcAft>
                <a:spcPts val="0"/>
              </a:spcAft>
              <a:buClr>
                <a:schemeClr val="dk1"/>
              </a:buClr>
              <a:buSzPts val="1100"/>
              <a:buFont typeface="Arial"/>
              <a:buNone/>
            </a:pPr>
            <a:r>
              <a:rPr lang="en-GB" sz="1800"/>
              <a:t> {  if ( !head )</a:t>
            </a:r>
            <a:endParaRPr sz="1800"/>
          </a:p>
          <a:p>
            <a:pPr marL="0" lvl="0" indent="0" algn="l" rtl="0">
              <a:spcBef>
                <a:spcPts val="800"/>
              </a:spcBef>
              <a:spcAft>
                <a:spcPts val="0"/>
              </a:spcAft>
              <a:buClr>
                <a:schemeClr val="dk1"/>
              </a:buClr>
              <a:buSzPts val="1100"/>
              <a:buFont typeface="Arial"/>
              <a:buNone/>
            </a:pPr>
            <a:r>
              <a:rPr lang="en-GB" sz="1800"/>
              <a:t>   cout &lt;&lt; "Linked List is empty" &lt;&lt; endl;</a:t>
            </a:r>
            <a:endParaRPr sz="1800"/>
          </a:p>
          <a:p>
            <a:pPr marL="0" lvl="0" indent="0" algn="l" rtl="0">
              <a:spcBef>
                <a:spcPts val="800"/>
              </a:spcBef>
              <a:spcAft>
                <a:spcPts val="0"/>
              </a:spcAft>
              <a:buClr>
                <a:schemeClr val="dk1"/>
              </a:buClr>
              <a:buSzPts val="1100"/>
              <a:buFont typeface="Arial"/>
              <a:buNone/>
            </a:pPr>
            <a:r>
              <a:rPr lang="en-GB" sz="1800"/>
              <a:t>  else { Node *ptr = head;</a:t>
            </a:r>
            <a:endParaRPr sz="1800"/>
          </a:p>
          <a:p>
            <a:pPr marL="0" lvl="0" indent="0" algn="l" rtl="0">
              <a:spcBef>
                <a:spcPts val="800"/>
              </a:spcBef>
              <a:spcAft>
                <a:spcPts val="0"/>
              </a:spcAft>
              <a:buClr>
                <a:schemeClr val="dk1"/>
              </a:buClr>
              <a:buSzPts val="1100"/>
              <a:buFont typeface="Arial"/>
              <a:buNone/>
            </a:pPr>
            <a:r>
              <a:rPr lang="en-GB" sz="1800"/>
              <a:t>   while (ptr) </a:t>
            </a:r>
            <a:endParaRPr sz="1800"/>
          </a:p>
          <a:p>
            <a:pPr marL="0" lvl="0" indent="0" algn="l" rtl="0">
              <a:spcBef>
                <a:spcPts val="800"/>
              </a:spcBef>
              <a:spcAft>
                <a:spcPts val="0"/>
              </a:spcAft>
              <a:buClr>
                <a:schemeClr val="dk1"/>
              </a:buClr>
              <a:buSzPts val="1100"/>
              <a:buFont typeface="Arial"/>
              <a:buNone/>
            </a:pPr>
            <a:r>
              <a:rPr lang="en-GB" sz="1800"/>
              <a:t> 	{ ptr-&gt;print();</a:t>
            </a:r>
            <a:endParaRPr sz="1800"/>
          </a:p>
          <a:p>
            <a:pPr marL="0" lvl="0" indent="0" algn="l" rtl="0">
              <a:spcBef>
                <a:spcPts val="800"/>
              </a:spcBef>
              <a:spcAft>
                <a:spcPts val="0"/>
              </a:spcAft>
              <a:buClr>
                <a:schemeClr val="dk1"/>
              </a:buClr>
              <a:buSzPts val="1100"/>
              <a:buFont typeface="Arial"/>
              <a:buNone/>
            </a:pPr>
            <a:r>
              <a:rPr lang="en-GB" sz="1800"/>
              <a:t>    	  ptr = ptr-&gt;next;</a:t>
            </a:r>
            <a:endParaRPr sz="1800"/>
          </a:p>
          <a:p>
            <a:pPr marL="0" lvl="0" indent="0" algn="l" rtl="0">
              <a:spcBef>
                <a:spcPts val="800"/>
              </a:spcBef>
              <a:spcAft>
                <a:spcPts val="0"/>
              </a:spcAft>
              <a:buClr>
                <a:schemeClr val="dk1"/>
              </a:buClr>
              <a:buSzPts val="1100"/>
              <a:buFont typeface="Arial"/>
              <a:buNone/>
            </a:pPr>
            <a:r>
              <a:rPr lang="en-GB" sz="1800"/>
              <a:t>   	}   cout &lt;&lt; endl;</a:t>
            </a:r>
            <a:endParaRPr sz="1800"/>
          </a:p>
          <a:p>
            <a:pPr marL="0" lvl="0" indent="0" algn="l" rtl="0">
              <a:spcBef>
                <a:spcPts val="800"/>
              </a:spcBef>
              <a:spcAft>
                <a:spcPts val="0"/>
              </a:spcAft>
              <a:buNone/>
            </a:pPr>
            <a:r>
              <a:rPr lang="en-GB" sz="1800"/>
              <a:t>  }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84"/>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16" name="Google Shape;516;p84"/>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endParaRPr/>
          </a:p>
        </p:txBody>
      </p:sp>
      <p:pic>
        <p:nvPicPr>
          <p:cNvPr id="517" name="Google Shape;517;p84"/>
          <p:cNvPicPr preferRelativeResize="0"/>
          <p:nvPr/>
        </p:nvPicPr>
        <p:blipFill>
          <a:blip r:embed="rId3">
            <a:alphaModFix/>
          </a:blip>
          <a:stretch>
            <a:fillRect/>
          </a:stretch>
        </p:blipFill>
        <p:spPr>
          <a:xfrm>
            <a:off x="133350" y="14288"/>
            <a:ext cx="8877300" cy="51149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5"/>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23" name="Google Shape;523;p85"/>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endParaRPr/>
          </a:p>
        </p:txBody>
      </p:sp>
      <p:pic>
        <p:nvPicPr>
          <p:cNvPr id="524" name="Google Shape;524;p85"/>
          <p:cNvPicPr preferRelativeResize="0"/>
          <p:nvPr/>
        </p:nvPicPr>
        <p:blipFill>
          <a:blip r:embed="rId3">
            <a:alphaModFix/>
          </a:blip>
          <a:stretch>
            <a:fillRect/>
          </a:stretch>
        </p:blipFill>
        <p:spPr>
          <a:xfrm>
            <a:off x="52388" y="90488"/>
            <a:ext cx="9039225" cy="49625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6"/>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0" name="Google Shape;530;p86"/>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endParaRPr/>
          </a:p>
        </p:txBody>
      </p:sp>
      <p:pic>
        <p:nvPicPr>
          <p:cNvPr id="531" name="Google Shape;531;p86"/>
          <p:cNvPicPr preferRelativeResize="0"/>
          <p:nvPr/>
        </p:nvPicPr>
        <p:blipFill>
          <a:blip r:embed="rId3">
            <a:alphaModFix/>
          </a:blip>
          <a:stretch>
            <a:fillRect/>
          </a:stretch>
        </p:blipFill>
        <p:spPr>
          <a:xfrm>
            <a:off x="204788" y="209550"/>
            <a:ext cx="9039225" cy="50292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87"/>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7" name="Google Shape;537;p87"/>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endParaRPr/>
          </a:p>
        </p:txBody>
      </p:sp>
      <p:pic>
        <p:nvPicPr>
          <p:cNvPr id="538" name="Google Shape;538;p87"/>
          <p:cNvPicPr preferRelativeResize="0"/>
          <p:nvPr/>
        </p:nvPicPr>
        <p:blipFill>
          <a:blip r:embed="rId3">
            <a:alphaModFix/>
          </a:blip>
          <a:stretch>
            <a:fillRect/>
          </a:stretch>
        </p:blipFill>
        <p:spPr>
          <a:xfrm>
            <a:off x="38100" y="57150"/>
            <a:ext cx="9067800" cy="50292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88"/>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a:t>..</a:t>
            </a:r>
            <a:endParaRPr/>
          </a:p>
        </p:txBody>
      </p:sp>
      <p:pic>
        <p:nvPicPr>
          <p:cNvPr id="544" name="Google Shape;544;p88"/>
          <p:cNvPicPr preferRelativeResize="0"/>
          <p:nvPr/>
        </p:nvPicPr>
        <p:blipFill>
          <a:blip r:embed="rId3">
            <a:alphaModFix/>
          </a:blip>
          <a:stretch>
            <a:fillRect/>
          </a:stretch>
        </p:blipFill>
        <p:spPr>
          <a:xfrm>
            <a:off x="223838" y="1362075"/>
            <a:ext cx="8696325" cy="2419350"/>
          </a:xfrm>
          <a:prstGeom prst="rect">
            <a:avLst/>
          </a:prstGeom>
          <a:noFill/>
          <a:ln>
            <a:noFill/>
          </a:ln>
        </p:spPr>
      </p:pic>
      <p:sp>
        <p:nvSpPr>
          <p:cNvPr id="545" name="Google Shape;545;p88"/>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9"/>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GB">
                <a:latin typeface="Libre Baskerville"/>
                <a:ea typeface="Libre Baskerville"/>
                <a:cs typeface="Libre Baskerville"/>
                <a:sym typeface="Libre Baskerville"/>
              </a:rPr>
              <a:t>                        </a:t>
            </a:r>
            <a:r>
              <a:rPr lang="en-GB" sz="3600">
                <a:latin typeface="Libre Baskerville"/>
                <a:ea typeface="Libre Baskerville"/>
                <a:cs typeface="Libre Baskerville"/>
                <a:sym typeface="Libre Baskerville"/>
              </a:rPr>
              <a:t>Code(1 of 3)</a:t>
            </a:r>
            <a:endParaRPr sz="3600">
              <a:latin typeface="Libre Baskerville"/>
              <a:ea typeface="Libre Baskerville"/>
              <a:cs typeface="Libre Baskerville"/>
              <a:sym typeface="Libre Baskerville"/>
            </a:endParaRPr>
          </a:p>
        </p:txBody>
      </p:sp>
      <p:sp>
        <p:nvSpPr>
          <p:cNvPr id="551" name="Google Shape;551;p89"/>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188181"/>
              </a:lnSpc>
              <a:spcBef>
                <a:spcPts val="0"/>
              </a:spcBef>
              <a:spcAft>
                <a:spcPts val="0"/>
              </a:spcAft>
              <a:buNone/>
            </a:pPr>
            <a:r>
              <a:rPr lang="en-GB" sz="1700">
                <a:solidFill>
                  <a:srgbClr val="000000"/>
                </a:solidFill>
              </a:rPr>
              <a:t>Clist&amp; swapNodesAt(int index1, int index2)</a:t>
            </a:r>
            <a:endParaRPr sz="1700">
              <a:solidFill>
                <a:srgbClr val="000000"/>
              </a:solidFill>
            </a:endParaRPr>
          </a:p>
          <a:p>
            <a:pPr marL="0" lvl="0" indent="0" algn="l" rtl="0">
              <a:lnSpc>
                <a:spcPct val="188181"/>
              </a:lnSpc>
              <a:spcBef>
                <a:spcPts val="0"/>
              </a:spcBef>
              <a:spcAft>
                <a:spcPts val="0"/>
              </a:spcAft>
              <a:buNone/>
            </a:pPr>
            <a:r>
              <a:rPr lang="en-GB" sz="1700">
                <a:solidFill>
                  <a:srgbClr val="000000"/>
                </a:solidFill>
              </a:rPr>
              <a:t>{</a:t>
            </a:r>
            <a:r>
              <a:rPr lang="en-GB" sz="1700">
                <a:solidFill>
                  <a:srgbClr val="38761D"/>
                </a:solidFill>
              </a:rPr>
              <a:t> //Swapping nodes at two indexes</a:t>
            </a:r>
            <a:endParaRPr sz="1700">
              <a:solidFill>
                <a:srgbClr val="38761D"/>
              </a:solidFill>
            </a:endParaRPr>
          </a:p>
          <a:p>
            <a:pPr marL="0" lvl="0" indent="0" algn="l" rtl="0">
              <a:lnSpc>
                <a:spcPct val="188181"/>
              </a:lnSpc>
              <a:spcBef>
                <a:spcPts val="0"/>
              </a:spcBef>
              <a:spcAft>
                <a:spcPts val="0"/>
              </a:spcAft>
              <a:buNone/>
            </a:pPr>
            <a:r>
              <a:rPr lang="en-GB" sz="1700">
                <a:solidFill>
                  <a:srgbClr val="000000"/>
                </a:solidFill>
              </a:rPr>
              <a:t>if (index1 &lt; 0) {index1 = 0; }</a:t>
            </a:r>
            <a:endParaRPr sz="1700">
              <a:solidFill>
                <a:srgbClr val="000000"/>
              </a:solidFill>
            </a:endParaRPr>
          </a:p>
          <a:p>
            <a:pPr marL="0" lvl="0" indent="0" algn="l" rtl="0">
              <a:lnSpc>
                <a:spcPct val="188181"/>
              </a:lnSpc>
              <a:spcBef>
                <a:spcPts val="0"/>
              </a:spcBef>
              <a:spcAft>
                <a:spcPts val="0"/>
              </a:spcAft>
              <a:buNone/>
            </a:pPr>
            <a:r>
              <a:rPr lang="en-GB" sz="1700">
                <a:solidFill>
                  <a:srgbClr val="000000"/>
                </a:solidFill>
              </a:rPr>
              <a:t>if (index2 &lt; 0) { index2 = 0; }</a:t>
            </a:r>
            <a:endParaRPr sz="1700">
              <a:solidFill>
                <a:srgbClr val="000000"/>
              </a:solidFill>
            </a:endParaRPr>
          </a:p>
          <a:p>
            <a:pPr marL="0" lvl="0" indent="0" algn="l" rtl="0">
              <a:lnSpc>
                <a:spcPct val="188181"/>
              </a:lnSpc>
              <a:spcBef>
                <a:spcPts val="0"/>
              </a:spcBef>
              <a:spcAft>
                <a:spcPts val="0"/>
              </a:spcAft>
              <a:buNone/>
            </a:pPr>
            <a:r>
              <a:rPr lang="en-GB" sz="1700">
                <a:solidFill>
                  <a:srgbClr val="000000"/>
                </a:solidFill>
              </a:rPr>
              <a:t>if (index1 &gt;= count) { index1 = count - 1; }</a:t>
            </a:r>
            <a:endParaRPr sz="1700">
              <a:solidFill>
                <a:srgbClr val="000000"/>
              </a:solidFill>
            </a:endParaRPr>
          </a:p>
          <a:p>
            <a:pPr marL="0" lvl="0" indent="0" algn="l" rtl="0">
              <a:lnSpc>
                <a:spcPct val="188181"/>
              </a:lnSpc>
              <a:spcBef>
                <a:spcPts val="0"/>
              </a:spcBef>
              <a:spcAft>
                <a:spcPts val="0"/>
              </a:spcAft>
              <a:buNone/>
            </a:pPr>
            <a:r>
              <a:rPr lang="en-GB" sz="1700">
                <a:solidFill>
                  <a:srgbClr val="000000"/>
                </a:solidFill>
              </a:rPr>
              <a:t>if (index2 &gt;= count) { index2 = count - 1;</a:t>
            </a:r>
            <a:endParaRPr sz="1700">
              <a:solidFill>
                <a:srgbClr val="000000"/>
              </a:solidFill>
            </a:endParaRPr>
          </a:p>
          <a:p>
            <a:pPr marL="0" lvl="0" indent="0" algn="l" rtl="0">
              <a:lnSpc>
                <a:spcPct val="188181"/>
              </a:lnSpc>
              <a:spcBef>
                <a:spcPts val="0"/>
              </a:spcBef>
              <a:spcAft>
                <a:spcPts val="0"/>
              </a:spcAft>
              <a:buNone/>
            </a:pPr>
            <a:r>
              <a:rPr lang="en-GB" sz="1700">
                <a:solidFill>
                  <a:srgbClr val="000000"/>
                </a:solidFill>
              </a:rPr>
              <a:t>if (index1 == index2) { return *this; }</a:t>
            </a:r>
            <a:endParaRPr sz="1700">
              <a:solidFill>
                <a:srgbClr val="000000"/>
              </a:solidFill>
            </a:endParaRPr>
          </a:p>
          <a:p>
            <a:pPr marL="0" lvl="0" indent="0" algn="l" rtl="0">
              <a:lnSpc>
                <a:spcPct val="188181"/>
              </a:lnSpc>
              <a:spcBef>
                <a:spcPts val="0"/>
              </a:spcBef>
              <a:spcAft>
                <a:spcPts val="0"/>
              </a:spcAft>
              <a:buNone/>
            </a:pPr>
            <a:endParaRPr sz="1700">
              <a:solidFill>
                <a:srgbClr val="000000"/>
              </a:solidFill>
            </a:endParaRPr>
          </a:p>
          <a:p>
            <a:pPr marL="0" lvl="0" indent="0" algn="l" rtl="0">
              <a:lnSpc>
                <a:spcPct val="188181"/>
              </a:lnSpc>
              <a:spcBef>
                <a:spcPts val="0"/>
              </a:spcBef>
              <a:spcAft>
                <a:spcPts val="0"/>
              </a:spcAft>
              <a:buNone/>
            </a:pPr>
            <a:endParaRPr sz="1700">
              <a:solidFill>
                <a:srgbClr val="000000"/>
              </a:solidFill>
            </a:endParaRPr>
          </a:p>
          <a:p>
            <a:pPr marL="0" lvl="0" indent="0" algn="l" rtl="0">
              <a:lnSpc>
                <a:spcPct val="188181"/>
              </a:lnSpc>
              <a:spcBef>
                <a:spcPts val="0"/>
              </a:spcBef>
              <a:spcAft>
                <a:spcPts val="0"/>
              </a:spcAft>
              <a:buNone/>
            </a:pPr>
            <a:endParaRPr sz="1700">
              <a:solidFill>
                <a:srgbClr val="000000"/>
              </a:solidFill>
            </a:endParaRPr>
          </a:p>
          <a:p>
            <a:pPr marL="0" lvl="0" indent="0" algn="l" rtl="0">
              <a:lnSpc>
                <a:spcPct val="188181"/>
              </a:lnSpc>
              <a:spcBef>
                <a:spcPts val="0"/>
              </a:spcBef>
              <a:spcAft>
                <a:spcPts val="0"/>
              </a:spcAft>
              <a:buNone/>
            </a:pPr>
            <a:endParaRPr sz="1700">
              <a:solidFill>
                <a:srgbClr val="000000"/>
              </a:solidFill>
            </a:endParaRPr>
          </a:p>
          <a:p>
            <a:pPr marL="0" lvl="0" indent="0" algn="l" rtl="0">
              <a:lnSpc>
                <a:spcPct val="188181"/>
              </a:lnSpc>
              <a:spcBef>
                <a:spcPts val="0"/>
              </a:spcBef>
              <a:spcAft>
                <a:spcPts val="0"/>
              </a:spcAft>
              <a:buNone/>
            </a:pPr>
            <a:endParaRPr sz="1700">
              <a:solidFill>
                <a:srgbClr val="38761D"/>
              </a:solidFill>
            </a:endParaRPr>
          </a:p>
          <a:p>
            <a:pPr marL="0" lvl="0" indent="0" algn="l" rtl="0">
              <a:lnSpc>
                <a:spcPct val="188181"/>
              </a:lnSpc>
              <a:spcBef>
                <a:spcPts val="0"/>
              </a:spcBef>
              <a:spcAft>
                <a:spcPts val="0"/>
              </a:spcAft>
              <a:buClr>
                <a:schemeClr val="dk1"/>
              </a:buClr>
              <a:buSzPts val="1100"/>
              <a:buFont typeface="Arial"/>
              <a:buNone/>
            </a:pPr>
            <a:endParaRPr sz="1700">
              <a:solidFill>
                <a:srgbClr val="000000"/>
              </a:solidFill>
            </a:endParaRPr>
          </a:p>
          <a:p>
            <a:pPr marL="0" lvl="0" indent="0" algn="l" rtl="0">
              <a:spcBef>
                <a:spcPts val="800"/>
              </a:spcBef>
              <a:spcAft>
                <a:spcPts val="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90"/>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100"/>
              <a:buFont typeface="Arial"/>
              <a:buNone/>
            </a:pPr>
            <a:r>
              <a:rPr lang="en-GB">
                <a:latin typeface="Libre Baskerville"/>
                <a:ea typeface="Libre Baskerville"/>
                <a:cs typeface="Libre Baskerville"/>
                <a:sym typeface="Libre Baskerville"/>
              </a:rPr>
              <a:t>                     Code(2 of 3)</a:t>
            </a:r>
            <a:endParaRPr>
              <a:latin typeface="Libre Baskerville"/>
              <a:ea typeface="Libre Baskerville"/>
              <a:cs typeface="Libre Baskerville"/>
              <a:sym typeface="Libre Baskerville"/>
            </a:endParaRPr>
          </a:p>
          <a:p>
            <a:pPr marL="0" lvl="0" indent="0" algn="l" rtl="0">
              <a:spcBef>
                <a:spcPts val="0"/>
              </a:spcBef>
              <a:spcAft>
                <a:spcPts val="0"/>
              </a:spcAft>
              <a:buNone/>
            </a:pPr>
            <a:endParaRPr>
              <a:latin typeface="Libre Baskerville"/>
              <a:ea typeface="Libre Baskerville"/>
              <a:cs typeface="Libre Baskerville"/>
              <a:sym typeface="Libre Baskerville"/>
            </a:endParaRPr>
          </a:p>
        </p:txBody>
      </p:sp>
      <p:sp>
        <p:nvSpPr>
          <p:cNvPr id="557" name="Google Shape;557;p90"/>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lnSpc>
                <a:spcPct val="200000"/>
              </a:lnSpc>
              <a:spcBef>
                <a:spcPts val="0"/>
              </a:spcBef>
              <a:spcAft>
                <a:spcPts val="0"/>
              </a:spcAft>
              <a:buClr>
                <a:schemeClr val="dk1"/>
              </a:buClr>
              <a:buSzPts val="1100"/>
              <a:buFont typeface="Arial"/>
              <a:buNone/>
            </a:pPr>
            <a:r>
              <a:rPr lang="en-GB" sz="1700">
                <a:solidFill>
                  <a:srgbClr val="000000"/>
                </a:solidFill>
              </a:rPr>
              <a:t>if (index1 &lt; index2)</a:t>
            </a:r>
            <a:endParaRPr sz="1700">
              <a:solidFill>
                <a:srgbClr val="000000"/>
              </a:solidFill>
            </a:endParaRPr>
          </a:p>
          <a:p>
            <a:pPr marL="0" lvl="0" indent="0" algn="l" rtl="0">
              <a:lnSpc>
                <a:spcPct val="200000"/>
              </a:lnSpc>
              <a:spcBef>
                <a:spcPts val="0"/>
              </a:spcBef>
              <a:spcAft>
                <a:spcPts val="0"/>
              </a:spcAft>
              <a:buNone/>
            </a:pPr>
            <a:r>
              <a:rPr lang="en-GB" sz="1700">
                <a:solidFill>
                  <a:srgbClr val="000000"/>
                </a:solidFill>
              </a:rPr>
              <a:t>  {</a:t>
            </a:r>
            <a:endParaRPr sz="1700">
              <a:solidFill>
                <a:srgbClr val="000000"/>
              </a:solidFill>
            </a:endParaRPr>
          </a:p>
          <a:p>
            <a:pPr marL="0" lvl="0" indent="0" algn="l" rtl="0">
              <a:lnSpc>
                <a:spcPct val="200000"/>
              </a:lnSpc>
              <a:spcBef>
                <a:spcPts val="0"/>
              </a:spcBef>
              <a:spcAft>
                <a:spcPts val="0"/>
              </a:spcAft>
              <a:buNone/>
            </a:pPr>
            <a:r>
              <a:rPr lang="en-GB" sz="1700">
                <a:solidFill>
                  <a:srgbClr val="000000"/>
                </a:solidFill>
              </a:rPr>
              <a:t>   CNode *ptr = (RemoveAt(index1));</a:t>
            </a:r>
            <a:endParaRPr sz="1700">
              <a:solidFill>
                <a:srgbClr val="000000"/>
              </a:solidFill>
            </a:endParaRPr>
          </a:p>
          <a:p>
            <a:pPr marL="0" lvl="0" indent="0" algn="l" rtl="0">
              <a:lnSpc>
                <a:spcPct val="200000"/>
              </a:lnSpc>
              <a:spcBef>
                <a:spcPts val="0"/>
              </a:spcBef>
              <a:spcAft>
                <a:spcPts val="0"/>
              </a:spcAft>
              <a:buNone/>
            </a:pPr>
            <a:r>
              <a:rPr lang="en-GB" sz="1700">
                <a:solidFill>
                  <a:srgbClr val="000000"/>
                </a:solidFill>
              </a:rPr>
              <a:t>  insertAt((index2 - 1), *&amp;ptr);</a:t>
            </a:r>
            <a:endParaRPr sz="1700">
              <a:solidFill>
                <a:srgbClr val="000000"/>
              </a:solidFill>
            </a:endParaRPr>
          </a:p>
          <a:p>
            <a:pPr marL="0" lvl="0" indent="0" algn="l" rtl="0">
              <a:lnSpc>
                <a:spcPct val="200000"/>
              </a:lnSpc>
              <a:spcBef>
                <a:spcPts val="0"/>
              </a:spcBef>
              <a:spcAft>
                <a:spcPts val="0"/>
              </a:spcAft>
              <a:buNone/>
            </a:pPr>
            <a:r>
              <a:rPr lang="en-GB" sz="1700">
                <a:solidFill>
                  <a:srgbClr val="000000"/>
                </a:solidFill>
              </a:rPr>
              <a:t>  ptr = (RemoveAt(index2));</a:t>
            </a:r>
            <a:endParaRPr sz="1700">
              <a:solidFill>
                <a:srgbClr val="000000"/>
              </a:solidFill>
            </a:endParaRPr>
          </a:p>
          <a:p>
            <a:pPr marL="0" lvl="0" indent="0" algn="l" rtl="0">
              <a:lnSpc>
                <a:spcPct val="200000"/>
              </a:lnSpc>
              <a:spcBef>
                <a:spcPts val="0"/>
              </a:spcBef>
              <a:spcAft>
                <a:spcPts val="0"/>
              </a:spcAft>
              <a:buNone/>
            </a:pPr>
            <a:r>
              <a:rPr lang="en-GB" sz="1700">
                <a:solidFill>
                  <a:srgbClr val="000000"/>
                </a:solidFill>
              </a:rPr>
              <a:t>  insertAt(index1, *&amp;ptr);</a:t>
            </a:r>
            <a:endParaRPr sz="1700">
              <a:solidFill>
                <a:srgbClr val="000000"/>
              </a:solidFill>
            </a:endParaRPr>
          </a:p>
          <a:p>
            <a:pPr marL="0" lvl="0" indent="0" algn="l" rtl="0">
              <a:lnSpc>
                <a:spcPct val="200000"/>
              </a:lnSpc>
              <a:spcBef>
                <a:spcPts val="0"/>
              </a:spcBef>
              <a:spcAft>
                <a:spcPts val="0"/>
              </a:spcAft>
              <a:buNone/>
            </a:pPr>
            <a:r>
              <a:rPr lang="en-GB" sz="1700">
                <a:solidFill>
                  <a:srgbClr val="000000"/>
                </a:solidFill>
              </a:rPr>
              <a:t>}</a:t>
            </a:r>
            <a:endParaRPr sz="1700">
              <a:solidFill>
                <a:srgbClr val="000000"/>
              </a:solidFill>
            </a:endParaRPr>
          </a:p>
          <a:p>
            <a:pPr marL="0" lvl="0" indent="0" algn="l" rtl="0">
              <a:lnSpc>
                <a:spcPct val="363636"/>
              </a:lnSpc>
              <a:spcBef>
                <a:spcPts val="0"/>
              </a:spcBef>
              <a:spcAft>
                <a:spcPts val="0"/>
              </a:spcAft>
              <a:buClr>
                <a:schemeClr val="dk1"/>
              </a:buClr>
              <a:buSzPts val="1100"/>
              <a:buFont typeface="Arial"/>
              <a:buNone/>
            </a:pPr>
            <a:endParaRPr sz="1000">
              <a:solidFill>
                <a:srgbClr val="000000"/>
              </a:solidFill>
            </a:endParaRPr>
          </a:p>
          <a:p>
            <a:pPr marL="0" lvl="0" indent="0" algn="l" rtl="0">
              <a:spcBef>
                <a:spcPts val="800"/>
              </a:spcBef>
              <a:spcAft>
                <a:spcPts val="0"/>
              </a:spcAft>
              <a:buNone/>
            </a:pPr>
            <a:endParaRPr sz="1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91"/>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Clr>
                <a:schemeClr val="dk1"/>
              </a:buClr>
              <a:buSzPts val="1100"/>
              <a:buFont typeface="Arial"/>
              <a:buNone/>
            </a:pPr>
            <a:r>
              <a:rPr lang="en-GB">
                <a:latin typeface="Libre Baskerville"/>
                <a:ea typeface="Libre Baskerville"/>
                <a:cs typeface="Libre Baskerville"/>
                <a:sym typeface="Libre Baskerville"/>
              </a:rPr>
              <a:t>                        Code(3 of 3)</a:t>
            </a:r>
            <a:endParaRPr>
              <a:latin typeface="Libre Baskerville"/>
              <a:ea typeface="Libre Baskerville"/>
              <a:cs typeface="Libre Baskerville"/>
              <a:sym typeface="Libre Baskerville"/>
            </a:endParaRPr>
          </a:p>
        </p:txBody>
      </p:sp>
      <p:sp>
        <p:nvSpPr>
          <p:cNvPr id="563" name="Google Shape;563;p91"/>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t>else</a:t>
            </a:r>
            <a:endParaRPr sz="1800"/>
          </a:p>
          <a:p>
            <a:pPr marL="0" lvl="0" indent="0" algn="l" rtl="0">
              <a:spcBef>
                <a:spcPts val="800"/>
              </a:spcBef>
              <a:spcAft>
                <a:spcPts val="0"/>
              </a:spcAft>
              <a:buNone/>
            </a:pPr>
            <a:r>
              <a:rPr lang="en-GB" sz="1800"/>
              <a:t>{</a:t>
            </a:r>
            <a:endParaRPr sz="1800"/>
          </a:p>
          <a:p>
            <a:pPr marL="0" lvl="0" indent="0" algn="l" rtl="0">
              <a:lnSpc>
                <a:spcPct val="200000"/>
              </a:lnSpc>
              <a:spcBef>
                <a:spcPts val="0"/>
              </a:spcBef>
              <a:spcAft>
                <a:spcPts val="0"/>
              </a:spcAft>
              <a:buClr>
                <a:schemeClr val="dk1"/>
              </a:buClr>
              <a:buSzPts val="1100"/>
              <a:buFont typeface="Arial"/>
              <a:buNone/>
            </a:pPr>
            <a:r>
              <a:rPr lang="en-GB" sz="1800">
                <a:solidFill>
                  <a:srgbClr val="000000"/>
                </a:solidFill>
              </a:rPr>
              <a:t>     CNode *ptr = (RemoveAt(index2));</a:t>
            </a:r>
            <a:endParaRPr sz="1800">
              <a:solidFill>
                <a:srgbClr val="000000"/>
              </a:solidFill>
            </a:endParaRPr>
          </a:p>
          <a:p>
            <a:pPr marL="0" lvl="0" indent="0" algn="l" rtl="0">
              <a:lnSpc>
                <a:spcPct val="200000"/>
              </a:lnSpc>
              <a:spcBef>
                <a:spcPts val="0"/>
              </a:spcBef>
              <a:spcAft>
                <a:spcPts val="0"/>
              </a:spcAft>
              <a:buClr>
                <a:schemeClr val="dk1"/>
              </a:buClr>
              <a:buSzPts val="1100"/>
              <a:buFont typeface="Arial"/>
              <a:buNone/>
            </a:pPr>
            <a:r>
              <a:rPr lang="en-GB" sz="1800">
                <a:solidFill>
                  <a:srgbClr val="000000"/>
                </a:solidFill>
              </a:rPr>
              <a:t>        insertAt((index1 - 1), *&amp;ptr);</a:t>
            </a:r>
            <a:endParaRPr sz="1800">
              <a:solidFill>
                <a:srgbClr val="000000"/>
              </a:solidFill>
            </a:endParaRPr>
          </a:p>
          <a:p>
            <a:pPr marL="0" lvl="0" indent="0" algn="l" rtl="0">
              <a:lnSpc>
                <a:spcPct val="200000"/>
              </a:lnSpc>
              <a:spcBef>
                <a:spcPts val="0"/>
              </a:spcBef>
              <a:spcAft>
                <a:spcPts val="0"/>
              </a:spcAft>
              <a:buClr>
                <a:schemeClr val="dk1"/>
              </a:buClr>
              <a:buSzPts val="1100"/>
              <a:buFont typeface="Arial"/>
              <a:buNone/>
            </a:pPr>
            <a:r>
              <a:rPr lang="en-GB" sz="1800">
                <a:solidFill>
                  <a:srgbClr val="000000"/>
                </a:solidFill>
              </a:rPr>
              <a:t>        ptr = (RemoveAt(index1));</a:t>
            </a:r>
            <a:endParaRPr sz="1800">
              <a:solidFill>
                <a:srgbClr val="000000"/>
              </a:solidFill>
            </a:endParaRPr>
          </a:p>
          <a:p>
            <a:pPr marL="0" lvl="0" indent="0" algn="l" rtl="0">
              <a:lnSpc>
                <a:spcPct val="200000"/>
              </a:lnSpc>
              <a:spcBef>
                <a:spcPts val="0"/>
              </a:spcBef>
              <a:spcAft>
                <a:spcPts val="0"/>
              </a:spcAft>
              <a:buClr>
                <a:schemeClr val="dk1"/>
              </a:buClr>
              <a:buSzPts val="1100"/>
              <a:buFont typeface="Arial"/>
              <a:buNone/>
            </a:pPr>
            <a:r>
              <a:rPr lang="en-GB" sz="1800">
                <a:solidFill>
                  <a:srgbClr val="000000"/>
                </a:solidFill>
              </a:rPr>
              <a:t>          insertAt(index2, *&amp;ptr);</a:t>
            </a:r>
            <a:endParaRPr sz="1800">
              <a:solidFill>
                <a:srgbClr val="000000"/>
              </a:solidFill>
            </a:endParaRPr>
          </a:p>
          <a:p>
            <a:pPr marL="0" lvl="0" indent="0" algn="l" rtl="0">
              <a:lnSpc>
                <a:spcPct val="200000"/>
              </a:lnSpc>
              <a:spcBef>
                <a:spcPts val="0"/>
              </a:spcBef>
              <a:spcAft>
                <a:spcPts val="0"/>
              </a:spcAft>
              <a:buClr>
                <a:schemeClr val="dk1"/>
              </a:buClr>
              <a:buSzPts val="1100"/>
              <a:buFont typeface="Arial"/>
              <a:buNone/>
            </a:pPr>
            <a:r>
              <a:rPr lang="en-GB" sz="1800">
                <a:solidFill>
                  <a:srgbClr val="000000"/>
                </a:solidFill>
              </a:rPr>
              <a:t>}</a:t>
            </a:r>
            <a:endParaRPr sz="1800">
              <a:solidFill>
                <a:srgbClr val="000000"/>
              </a:solidFill>
            </a:endParaRPr>
          </a:p>
          <a:p>
            <a:pPr marL="0" lvl="0" indent="0" algn="l" rtl="0">
              <a:spcBef>
                <a:spcPts val="800"/>
              </a:spcBef>
              <a:spcAft>
                <a:spcPts val="0"/>
              </a:spcAft>
              <a:buNone/>
            </a:pP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92"/>
          <p:cNvSpPr txBox="1">
            <a:spLocks noGrp="1"/>
          </p:cNvSpPr>
          <p:nvPr>
            <p:ph type="body" idx="1"/>
          </p:nvPr>
        </p:nvSpPr>
        <p:spPr>
          <a:xfrm>
            <a:off x="690625" y="328144"/>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500"/>
              </a:spcBef>
              <a:spcAft>
                <a:spcPts val="0"/>
              </a:spcAft>
              <a:buNone/>
            </a:pPr>
            <a:r>
              <a:rPr lang="en-GB" sz="1800"/>
              <a:t>•</a:t>
            </a:r>
            <a:r>
              <a:rPr lang="en-GB" sz="1800" b="1"/>
              <a:t>Functionality:</a:t>
            </a:r>
            <a:endParaRPr sz="1800" b="1"/>
          </a:p>
          <a:p>
            <a:pPr marL="0" lvl="0" indent="0" algn="l" rtl="0">
              <a:lnSpc>
                <a:spcPct val="115000"/>
              </a:lnSpc>
              <a:spcBef>
                <a:spcPts val="500"/>
              </a:spcBef>
              <a:spcAft>
                <a:spcPts val="0"/>
              </a:spcAft>
              <a:buNone/>
            </a:pPr>
            <a:r>
              <a:rPr lang="en-GB" sz="1800"/>
              <a:t>By using this function we will swap nodes at given indexes. This function will take two indexes from user and return list after swapping .</a:t>
            </a:r>
            <a:endParaRPr sz="1800"/>
          </a:p>
          <a:p>
            <a:pPr marL="0" lvl="0" indent="0" algn="l" rtl="0">
              <a:lnSpc>
                <a:spcPct val="115000"/>
              </a:lnSpc>
              <a:spcBef>
                <a:spcPts val="500"/>
              </a:spcBef>
              <a:spcAft>
                <a:spcPts val="0"/>
              </a:spcAft>
              <a:buNone/>
            </a:pPr>
            <a:r>
              <a:rPr lang="en-GB" sz="1800"/>
              <a:t>•</a:t>
            </a:r>
            <a:r>
              <a:rPr lang="en-GB" sz="1800" b="1"/>
              <a:t>Pre conditions:</a:t>
            </a:r>
            <a:endParaRPr sz="1800" b="1"/>
          </a:p>
          <a:p>
            <a:pPr marL="0" lvl="0" indent="0" algn="l" rtl="0">
              <a:lnSpc>
                <a:spcPct val="115000"/>
              </a:lnSpc>
              <a:spcBef>
                <a:spcPts val="500"/>
              </a:spcBef>
              <a:spcAft>
                <a:spcPts val="0"/>
              </a:spcAft>
              <a:buNone/>
            </a:pPr>
            <a:r>
              <a:rPr lang="en-GB" sz="1800"/>
              <a:t> The precondition for this function is that the indexes must not be less than 0 or more than the size of the list. We will check for indexes if both the indexes are same so we return the list as it is.  </a:t>
            </a:r>
            <a:endParaRPr sz="1800"/>
          </a:p>
          <a:p>
            <a:pPr marL="0" lvl="0" indent="0" algn="l" rtl="0">
              <a:lnSpc>
                <a:spcPct val="115000"/>
              </a:lnSpc>
              <a:spcBef>
                <a:spcPts val="500"/>
              </a:spcBef>
              <a:spcAft>
                <a:spcPts val="0"/>
              </a:spcAft>
              <a:buNone/>
            </a:pPr>
            <a:r>
              <a:rPr lang="en-GB" sz="1800"/>
              <a:t>•</a:t>
            </a:r>
            <a:r>
              <a:rPr lang="en-GB" sz="1800" b="1"/>
              <a:t>Input:</a:t>
            </a:r>
            <a:endParaRPr sz="1800" b="1"/>
          </a:p>
          <a:p>
            <a:pPr marL="0" lvl="0" indent="0" algn="l" rtl="0">
              <a:lnSpc>
                <a:spcPct val="115000"/>
              </a:lnSpc>
              <a:spcBef>
                <a:spcPts val="500"/>
              </a:spcBef>
              <a:spcAft>
                <a:spcPts val="0"/>
              </a:spcAft>
              <a:buNone/>
            </a:pPr>
            <a:r>
              <a:rPr lang="en-GB" sz="1800"/>
              <a:t> Two Indexes of type int to swap the nodes at.</a:t>
            </a:r>
            <a:endParaRPr sz="1800"/>
          </a:p>
          <a:p>
            <a:pPr marL="0" lvl="0" indent="0" algn="l" rtl="0">
              <a:lnSpc>
                <a:spcPct val="115000"/>
              </a:lnSpc>
              <a:spcBef>
                <a:spcPts val="0"/>
              </a:spcBef>
              <a:spcAft>
                <a:spcPts val="0"/>
              </a:spcAft>
              <a:buClr>
                <a:schemeClr val="dk1"/>
              </a:buClr>
              <a:buSzPts val="1100"/>
              <a:buFont typeface="Arial"/>
              <a:buNone/>
            </a:pPr>
            <a:endParaRPr sz="1800" b="1"/>
          </a:p>
          <a:p>
            <a:pPr marL="0" lvl="0" indent="0" algn="l" rtl="0">
              <a:spcBef>
                <a:spcPts val="800"/>
              </a:spcBef>
              <a:spcAft>
                <a:spcPts val="0"/>
              </a:spcAft>
              <a:buNone/>
            </a:pPr>
            <a:endParaRPr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93"/>
          <p:cNvSpPr txBox="1">
            <a:spLocks noGrp="1"/>
          </p:cNvSpPr>
          <p:nvPr>
            <p:ph type="body" idx="1"/>
          </p:nvPr>
        </p:nvSpPr>
        <p:spPr>
          <a:xfrm>
            <a:off x="727800" y="317975"/>
            <a:ext cx="7886700" cy="3447000"/>
          </a:xfrm>
          <a:prstGeom prst="rect">
            <a:avLst/>
          </a:prstGeom>
        </p:spPr>
        <p:txBody>
          <a:bodyPr spcFirstLastPara="1" wrap="square" lIns="68575" tIns="68575" rIns="68575" bIns="68575" anchor="t" anchorCtr="0">
            <a:noAutofit/>
          </a:bodyPr>
          <a:lstStyle/>
          <a:p>
            <a:pPr marL="0" lvl="0" indent="0" algn="l" rtl="0">
              <a:lnSpc>
                <a:spcPct val="115000"/>
              </a:lnSpc>
              <a:spcBef>
                <a:spcPts val="1000"/>
              </a:spcBef>
              <a:spcAft>
                <a:spcPts val="0"/>
              </a:spcAft>
              <a:buClr>
                <a:schemeClr val="dk1"/>
              </a:buClr>
              <a:buSzPts val="1100"/>
              <a:buFont typeface="Arial"/>
              <a:buNone/>
            </a:pPr>
            <a:r>
              <a:rPr lang="en-GB" sz="1800" b="1"/>
              <a:t>Output:</a:t>
            </a:r>
            <a:endParaRPr sz="1800" b="1"/>
          </a:p>
          <a:p>
            <a:pPr marL="0" lvl="0" indent="0" algn="l" rtl="0">
              <a:lnSpc>
                <a:spcPct val="115000"/>
              </a:lnSpc>
              <a:spcBef>
                <a:spcPts val="1000"/>
              </a:spcBef>
              <a:spcAft>
                <a:spcPts val="0"/>
              </a:spcAft>
              <a:buClr>
                <a:schemeClr val="dk1"/>
              </a:buClr>
              <a:buSzPts val="1100"/>
              <a:buFont typeface="Arial"/>
              <a:buNone/>
            </a:pPr>
            <a:r>
              <a:rPr lang="en-GB" sz="1800"/>
              <a:t>A list with swapped nodes at given indexes.</a:t>
            </a:r>
            <a:endParaRPr sz="1800"/>
          </a:p>
          <a:p>
            <a:pPr marL="0" lvl="0" indent="0" algn="l" rtl="0">
              <a:lnSpc>
                <a:spcPct val="115000"/>
              </a:lnSpc>
              <a:spcBef>
                <a:spcPts val="1000"/>
              </a:spcBef>
              <a:spcAft>
                <a:spcPts val="0"/>
              </a:spcAft>
              <a:buClr>
                <a:schemeClr val="dk1"/>
              </a:buClr>
              <a:buSzPts val="1100"/>
              <a:buFont typeface="Arial"/>
              <a:buNone/>
            </a:pPr>
            <a:r>
              <a:rPr lang="en-GB" sz="1800" b="1"/>
              <a:t>Limitations:</a:t>
            </a:r>
            <a:endParaRPr sz="1800" b="1"/>
          </a:p>
          <a:p>
            <a:pPr marL="0" lvl="0" indent="0" algn="l" rtl="0">
              <a:lnSpc>
                <a:spcPct val="115000"/>
              </a:lnSpc>
              <a:spcBef>
                <a:spcPts val="1000"/>
              </a:spcBef>
              <a:spcAft>
                <a:spcPts val="0"/>
              </a:spcAft>
              <a:buClr>
                <a:schemeClr val="dk1"/>
              </a:buClr>
              <a:buSzPts val="1100"/>
              <a:buFont typeface="Arial"/>
              <a:buNone/>
            </a:pPr>
            <a:r>
              <a:rPr lang="en-GB" sz="1800"/>
              <a:t>•Two parameters of integer type are required.</a:t>
            </a:r>
            <a:endParaRPr sz="1800"/>
          </a:p>
          <a:p>
            <a:pPr marL="0" lvl="0" indent="0" algn="l" rtl="0">
              <a:lnSpc>
                <a:spcPct val="115000"/>
              </a:lnSpc>
              <a:spcBef>
                <a:spcPts val="1000"/>
              </a:spcBef>
              <a:spcAft>
                <a:spcPts val="0"/>
              </a:spcAft>
              <a:buClr>
                <a:schemeClr val="dk1"/>
              </a:buClr>
              <a:buSzPts val="1100"/>
              <a:buFont typeface="Arial"/>
              <a:buNone/>
            </a:pPr>
            <a:r>
              <a:rPr lang="en-GB" sz="1800"/>
              <a:t>•If the index is less than zero is considered as default index.</a:t>
            </a:r>
            <a:endParaRPr sz="1800"/>
          </a:p>
          <a:p>
            <a:pPr marL="0" lvl="0" indent="0" algn="l" rtl="0">
              <a:lnSpc>
                <a:spcPct val="115000"/>
              </a:lnSpc>
              <a:spcBef>
                <a:spcPts val="1000"/>
              </a:spcBef>
              <a:spcAft>
                <a:spcPts val="0"/>
              </a:spcAft>
              <a:buClr>
                <a:schemeClr val="dk1"/>
              </a:buClr>
              <a:buSzPts val="1100"/>
              <a:buFont typeface="Arial"/>
              <a:buNone/>
            </a:pPr>
            <a:r>
              <a:rPr lang="en-GB" sz="1800"/>
              <a:t>•If index is more than the size than last index is considered.</a:t>
            </a:r>
            <a:endParaRPr sz="1800"/>
          </a:p>
          <a:p>
            <a:pPr marL="0" lvl="0" indent="0" algn="l" rtl="0">
              <a:lnSpc>
                <a:spcPct val="115000"/>
              </a:lnSpc>
              <a:spcBef>
                <a:spcPts val="1000"/>
              </a:spcBef>
              <a:spcAft>
                <a:spcPts val="0"/>
              </a:spcAft>
              <a:buClr>
                <a:schemeClr val="dk1"/>
              </a:buClr>
              <a:buSzPts val="1100"/>
              <a:buFont typeface="Arial"/>
              <a:buNone/>
            </a:pPr>
            <a:r>
              <a:rPr lang="en-GB" sz="1800"/>
              <a:t>• A fully functional insertAt() and removeAt() is required.So, if these functions will not be working then this function will be of no use. </a:t>
            </a:r>
            <a:endParaRPr sz="1800"/>
          </a:p>
          <a:p>
            <a:pPr marL="0" lvl="0" indent="0" algn="l" rtl="0">
              <a:spcBef>
                <a:spcPts val="80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0" y="250200"/>
            <a:ext cx="9144000" cy="4708500"/>
          </a:xfrm>
          <a:prstGeom prst="rect">
            <a:avLst/>
          </a:prstGeom>
        </p:spPr>
        <p:txBody>
          <a:bodyPr spcFirstLastPara="1" wrap="square" lIns="68575" tIns="68575" rIns="68575" bIns="68575" anchor="t" anchorCtr="0">
            <a:noAutofit/>
          </a:bodyPr>
          <a:lstStyle/>
          <a:p>
            <a:pPr marL="0" lvl="0" indent="0" algn="ctr" rtl="0">
              <a:lnSpc>
                <a:spcPct val="100000"/>
              </a:lnSpc>
              <a:spcBef>
                <a:spcPts val="0"/>
              </a:spcBef>
              <a:spcAft>
                <a:spcPts val="0"/>
              </a:spcAft>
              <a:buNone/>
            </a:pPr>
            <a:r>
              <a:rPr lang="en-GB" sz="3600" b="1"/>
              <a:t>Time Complexity</a:t>
            </a:r>
            <a:endParaRPr sz="3600" b="1"/>
          </a:p>
        </p:txBody>
      </p:sp>
      <p:sp>
        <p:nvSpPr>
          <p:cNvPr id="112" name="Google Shape;112;p22"/>
          <p:cNvSpPr txBox="1"/>
          <p:nvPr/>
        </p:nvSpPr>
        <p:spPr>
          <a:xfrm>
            <a:off x="453325" y="2571750"/>
            <a:ext cx="3790500" cy="2277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800"/>
              </a:spcBef>
              <a:spcAft>
                <a:spcPts val="0"/>
              </a:spcAft>
              <a:buNone/>
            </a:pPr>
            <a:r>
              <a:rPr lang="en-GB" sz="2100" b="1">
                <a:solidFill>
                  <a:schemeClr val="dk1"/>
                </a:solidFill>
                <a:latin typeface="Libre Baskerville"/>
                <a:ea typeface="Libre Baskerville"/>
                <a:cs typeface="Libre Baskerville"/>
                <a:sym typeface="Libre Baskerville"/>
              </a:rPr>
              <a:t>Pre-Conditions:                </a:t>
            </a:r>
            <a:endParaRPr sz="2100" b="1">
              <a:solidFill>
                <a:schemeClr val="dk1"/>
              </a:solidFill>
              <a:latin typeface="Libre Baskerville"/>
              <a:ea typeface="Libre Baskerville"/>
              <a:cs typeface="Libre Baskerville"/>
              <a:sym typeface="Libre Baskerville"/>
            </a:endParaRPr>
          </a:p>
          <a:p>
            <a:pPr marL="0" lvl="0" indent="0" algn="l" rtl="0">
              <a:lnSpc>
                <a:spcPct val="90000"/>
              </a:lnSpc>
              <a:spcBef>
                <a:spcPts val="800"/>
              </a:spcBef>
              <a:spcAft>
                <a:spcPts val="0"/>
              </a:spcAft>
              <a:buNone/>
            </a:pPr>
            <a:r>
              <a:rPr lang="en-GB" sz="1800">
                <a:solidFill>
                  <a:schemeClr val="dk1"/>
                </a:solidFill>
                <a:latin typeface="Libre Baskerville"/>
                <a:ea typeface="Libre Baskerville"/>
                <a:cs typeface="Libre Baskerville"/>
                <a:sym typeface="Libre Baskerville"/>
              </a:rPr>
              <a:t>List should not be empty.</a:t>
            </a:r>
            <a:endParaRPr sz="1800">
              <a:solidFill>
                <a:schemeClr val="dk1"/>
              </a:solidFill>
              <a:latin typeface="Libre Baskerville"/>
              <a:ea typeface="Libre Baskerville"/>
              <a:cs typeface="Libre Baskerville"/>
              <a:sym typeface="Libre Baskerville"/>
            </a:endParaRPr>
          </a:p>
        </p:txBody>
      </p:sp>
      <p:pic>
        <p:nvPicPr>
          <p:cNvPr id="113" name="Google Shape;113;p22"/>
          <p:cNvPicPr preferRelativeResize="0"/>
          <p:nvPr/>
        </p:nvPicPr>
        <p:blipFill>
          <a:blip r:embed="rId3">
            <a:alphaModFix/>
          </a:blip>
          <a:stretch>
            <a:fillRect/>
          </a:stretch>
        </p:blipFill>
        <p:spPr>
          <a:xfrm>
            <a:off x="4395125" y="2507800"/>
            <a:ext cx="4429091" cy="1764500"/>
          </a:xfrm>
          <a:prstGeom prst="rect">
            <a:avLst/>
          </a:prstGeom>
          <a:noFill/>
          <a:ln>
            <a:noFill/>
          </a:ln>
        </p:spPr>
      </p:pic>
      <p:graphicFrame>
        <p:nvGraphicFramePr>
          <p:cNvPr id="114" name="Google Shape;114;p22"/>
          <p:cNvGraphicFramePr/>
          <p:nvPr/>
        </p:nvGraphicFramePr>
        <p:xfrm>
          <a:off x="1842713" y="1100850"/>
          <a:ext cx="5458575" cy="1177200"/>
        </p:xfrm>
        <a:graphic>
          <a:graphicData uri="http://schemas.openxmlformats.org/drawingml/2006/table">
            <a:tbl>
              <a:tblPr>
                <a:noFill/>
                <a:tableStyleId>{AA17AC20-3D8E-46DE-BBD4-E1454F22E232}</a:tableStyleId>
              </a:tblPr>
              <a:tblGrid>
                <a:gridCol w="1819525"/>
                <a:gridCol w="1819525"/>
                <a:gridCol w="1819525"/>
              </a:tblGrid>
              <a:tr h="588600">
                <a:tc>
                  <a:txBody>
                    <a:bodyPr/>
                    <a:lstStyle/>
                    <a:p>
                      <a:pPr marL="0" lvl="0" indent="0" algn="l" rtl="0">
                        <a:spcBef>
                          <a:spcPts val="0"/>
                        </a:spcBef>
                        <a:spcAft>
                          <a:spcPts val="0"/>
                        </a:spcAft>
                        <a:buNone/>
                      </a:pPr>
                      <a:r>
                        <a:rPr lang="en-GB" sz="1800" b="1">
                          <a:solidFill>
                            <a:schemeClr val="dk1"/>
                          </a:solidFill>
                        </a:rPr>
                        <a:t>Worst Case</a:t>
                      </a:r>
                      <a:endParaRPr sz="1800" b="1"/>
                    </a:p>
                  </a:txBody>
                  <a:tcPr marL="91425" marR="91425" marT="91425" marB="91425"/>
                </a:tc>
                <a:tc>
                  <a:txBody>
                    <a:bodyPr/>
                    <a:lstStyle/>
                    <a:p>
                      <a:pPr marL="0" lvl="0" indent="0" algn="l" rtl="0">
                        <a:spcBef>
                          <a:spcPts val="0"/>
                        </a:spcBef>
                        <a:spcAft>
                          <a:spcPts val="0"/>
                        </a:spcAft>
                        <a:buNone/>
                      </a:pPr>
                      <a:r>
                        <a:rPr lang="en-GB" sz="1800" b="1"/>
                        <a:t>Average case</a:t>
                      </a:r>
                      <a:endParaRPr sz="1800" b="1"/>
                    </a:p>
                  </a:txBody>
                  <a:tcPr marL="91425" marR="91425" marT="91425" marB="91425"/>
                </a:tc>
                <a:tc>
                  <a:txBody>
                    <a:bodyPr/>
                    <a:lstStyle/>
                    <a:p>
                      <a:pPr marL="0" lvl="0" indent="0" algn="l" rtl="0">
                        <a:spcBef>
                          <a:spcPts val="0"/>
                        </a:spcBef>
                        <a:spcAft>
                          <a:spcPts val="0"/>
                        </a:spcAft>
                        <a:buNone/>
                      </a:pPr>
                      <a:r>
                        <a:rPr lang="en-GB" sz="1800" b="1">
                          <a:solidFill>
                            <a:schemeClr val="dk1"/>
                          </a:solidFill>
                        </a:rPr>
                        <a:t>Best Case</a:t>
                      </a:r>
                      <a:endParaRPr sz="1800" b="1"/>
                    </a:p>
                  </a:txBody>
                  <a:tcPr marL="91425" marR="91425" marT="91425" marB="91425"/>
                </a:tc>
              </a:tr>
              <a:tr h="588600">
                <a:tc>
                  <a:txBody>
                    <a:bodyPr/>
                    <a:lstStyle/>
                    <a:p>
                      <a:pPr marL="0" lvl="0" indent="0" algn="l" rtl="0">
                        <a:spcBef>
                          <a:spcPts val="0"/>
                        </a:spcBef>
                        <a:spcAft>
                          <a:spcPts val="0"/>
                        </a:spcAft>
                        <a:buNone/>
                      </a:pPr>
                      <a:r>
                        <a:rPr lang="en-GB" b="1"/>
                        <a:t>O(n)</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Θ</a:t>
                      </a:r>
                      <a:r>
                        <a:rPr lang="en-GB" b="1"/>
                        <a:t>(n)</a:t>
                      </a:r>
                      <a:endParaRPr b="1"/>
                    </a:p>
                  </a:txBody>
                  <a:tcPr marL="91425" marR="91425" marT="91425" marB="91425"/>
                </a:tc>
                <a:tc>
                  <a:txBody>
                    <a:bodyPr/>
                    <a:lstStyle/>
                    <a:p>
                      <a:pPr marL="0" lvl="0" indent="0" algn="l" rtl="0">
                        <a:spcBef>
                          <a:spcPts val="0"/>
                        </a:spcBef>
                        <a:spcAft>
                          <a:spcPts val="0"/>
                        </a:spcAft>
                        <a:buNone/>
                      </a:pPr>
                      <a:r>
                        <a:rPr lang="en-GB" b="1">
                          <a:solidFill>
                            <a:srgbClr val="222222"/>
                          </a:solidFill>
                        </a:rPr>
                        <a:t>Ω</a:t>
                      </a:r>
                      <a:r>
                        <a:rPr lang="en-GB" b="1">
                          <a:solidFill>
                            <a:schemeClr val="dk1"/>
                          </a:solidFill>
                        </a:rPr>
                        <a:t>(n)</a:t>
                      </a:r>
                      <a:endParaRPr b="1"/>
                    </a:p>
                  </a:txBody>
                  <a:tcPr marL="91425" marR="91425" marT="91425" marB="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94"/>
          <p:cNvSpPr txBox="1">
            <a:spLocks noGrp="1"/>
          </p:cNvSpPr>
          <p:nvPr>
            <p:ph type="body" idx="1"/>
          </p:nvPr>
        </p:nvSpPr>
        <p:spPr>
          <a:xfrm>
            <a:off x="628650" y="317976"/>
            <a:ext cx="7886700" cy="3682500"/>
          </a:xfrm>
          <a:prstGeom prst="rect">
            <a:avLst/>
          </a:prstGeom>
        </p:spPr>
        <p:txBody>
          <a:bodyPr spcFirstLastPara="1" wrap="square" lIns="68575" tIns="68575" rIns="68575" bIns="68575" anchor="t" anchorCtr="0">
            <a:noAutofit/>
          </a:bodyPr>
          <a:lstStyle/>
          <a:p>
            <a:pPr marL="0" lvl="0" indent="0" algn="l" rtl="0">
              <a:lnSpc>
                <a:spcPct val="115000"/>
              </a:lnSpc>
              <a:spcBef>
                <a:spcPts val="1000"/>
              </a:spcBef>
              <a:spcAft>
                <a:spcPts val="0"/>
              </a:spcAft>
              <a:buClr>
                <a:schemeClr val="dk1"/>
              </a:buClr>
              <a:buSzPts val="1100"/>
              <a:buFont typeface="Arial"/>
              <a:buNone/>
            </a:pPr>
            <a:r>
              <a:rPr lang="en-GB" sz="2000" b="1"/>
              <a:t>Primitive operations in swapNodesAt()</a:t>
            </a:r>
            <a:endParaRPr sz="2000" b="1"/>
          </a:p>
          <a:p>
            <a:pPr marL="0" lvl="0" indent="0" algn="l" rtl="0">
              <a:lnSpc>
                <a:spcPct val="115000"/>
              </a:lnSpc>
              <a:spcBef>
                <a:spcPts val="1000"/>
              </a:spcBef>
              <a:spcAft>
                <a:spcPts val="0"/>
              </a:spcAft>
              <a:buClr>
                <a:schemeClr val="dk1"/>
              </a:buClr>
              <a:buSzPts val="1100"/>
              <a:buFont typeface="Arial"/>
              <a:buNone/>
            </a:pPr>
            <a:r>
              <a:rPr lang="en-GB" sz="1800"/>
              <a:t>Following are the primitive operations involved in the above algorithm:</a:t>
            </a:r>
            <a:endParaRPr sz="1800"/>
          </a:p>
          <a:p>
            <a:pPr marL="0" lvl="0" indent="0" algn="l" rtl="0">
              <a:lnSpc>
                <a:spcPct val="115000"/>
              </a:lnSpc>
              <a:spcBef>
                <a:spcPts val="0"/>
              </a:spcBef>
              <a:spcAft>
                <a:spcPts val="0"/>
              </a:spcAft>
              <a:buClr>
                <a:schemeClr val="dk1"/>
              </a:buClr>
              <a:buSzPts val="1100"/>
              <a:buFont typeface="Arial"/>
              <a:buNone/>
            </a:pPr>
            <a:r>
              <a:rPr lang="en-GB" sz="1800"/>
              <a:t>•</a:t>
            </a:r>
            <a:r>
              <a:rPr lang="en-GB" sz="1800" b="1"/>
              <a:t>Comparison CMP4 : </a:t>
            </a:r>
            <a:r>
              <a:rPr lang="en-GB" sz="1800"/>
              <a:t>index1&lt;index2 , index1&lt;0 , , index2&lt;0 , index1&gt;=count, index2&gt;=count,index1==index2</a:t>
            </a:r>
            <a:endParaRPr sz="1800"/>
          </a:p>
          <a:p>
            <a:pPr marL="0" lvl="0" indent="0" algn="l" rtl="0">
              <a:lnSpc>
                <a:spcPct val="115000"/>
              </a:lnSpc>
              <a:spcBef>
                <a:spcPts val="0"/>
              </a:spcBef>
              <a:spcAft>
                <a:spcPts val="0"/>
              </a:spcAft>
              <a:buClr>
                <a:schemeClr val="dk1"/>
              </a:buClr>
              <a:buSzPts val="1100"/>
              <a:buFont typeface="Arial"/>
              <a:buNone/>
            </a:pPr>
            <a:r>
              <a:rPr lang="en-GB" sz="1800"/>
              <a:t>•</a:t>
            </a:r>
            <a:r>
              <a:rPr lang="en-GB" sz="1800" b="1"/>
              <a:t>Memory move MMV4 : </a:t>
            </a:r>
            <a:r>
              <a:rPr lang="en-GB" sz="1800"/>
              <a:t>index1=count-1 , index2=count-1,index1=0,index2=0</a:t>
            </a:r>
            <a:endParaRPr sz="1800"/>
          </a:p>
          <a:p>
            <a:pPr marL="0" lvl="0" indent="0" algn="l" rtl="0">
              <a:lnSpc>
                <a:spcPct val="115000"/>
              </a:lnSpc>
              <a:spcBef>
                <a:spcPts val="0"/>
              </a:spcBef>
              <a:spcAft>
                <a:spcPts val="0"/>
              </a:spcAft>
              <a:buClr>
                <a:schemeClr val="dk1"/>
              </a:buClr>
              <a:buSzPts val="1100"/>
              <a:buFont typeface="Arial"/>
              <a:buNone/>
            </a:pPr>
            <a:r>
              <a:rPr lang="en-GB" sz="1800"/>
              <a:t>•</a:t>
            </a:r>
            <a:r>
              <a:rPr lang="en-GB" sz="1800" b="1"/>
              <a:t>Memory move calling another function: </a:t>
            </a:r>
            <a:r>
              <a:rPr lang="en-GB" sz="1800"/>
              <a:t>insertAt(index2-1,removeAt(index1)), insertAt(index2,removeAt(index1)),</a:t>
            </a:r>
            <a:endParaRPr sz="1800"/>
          </a:p>
          <a:p>
            <a:pPr marL="0" lvl="0" indent="0" algn="l" rtl="0">
              <a:lnSpc>
                <a:spcPct val="115000"/>
              </a:lnSpc>
              <a:spcBef>
                <a:spcPts val="0"/>
              </a:spcBef>
              <a:spcAft>
                <a:spcPts val="0"/>
              </a:spcAft>
              <a:buClr>
                <a:schemeClr val="dk1"/>
              </a:buClr>
              <a:buSzPts val="1100"/>
              <a:buFont typeface="Arial"/>
              <a:buNone/>
            </a:pPr>
            <a:r>
              <a:rPr lang="en-GB" sz="1800"/>
              <a:t>insertAt(index1-1,removeAt(index2)), insertAt(index1-1,removeAt(index2))</a:t>
            </a:r>
            <a:endParaRPr sz="1800"/>
          </a:p>
          <a:p>
            <a:pPr marL="0" lvl="0" indent="0" algn="l" rtl="0">
              <a:spcBef>
                <a:spcPts val="800"/>
              </a:spcBef>
              <a:spcAft>
                <a:spcPts val="0"/>
              </a:spcAft>
              <a:buNone/>
            </a:pPr>
            <a:r>
              <a:rPr lang="en-GB" sz="1800" b="1"/>
              <a:t>Return : </a:t>
            </a:r>
            <a:r>
              <a:rPr lang="en-GB" sz="1800"/>
              <a:t>return *this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95"/>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GB" sz="3200">
                <a:latin typeface="Libre Baskerville"/>
                <a:ea typeface="Libre Baskerville"/>
                <a:cs typeface="Libre Baskerville"/>
                <a:sym typeface="Libre Baskerville"/>
              </a:rPr>
              <a:t>                    </a:t>
            </a:r>
            <a:r>
              <a:rPr lang="en-GB" sz="3600" b="1">
                <a:latin typeface="Libre Baskerville"/>
                <a:ea typeface="Libre Baskerville"/>
                <a:cs typeface="Libre Baskerville"/>
                <a:sym typeface="Libre Baskerville"/>
              </a:rPr>
              <a:t>SwapNodesAt()</a:t>
            </a:r>
            <a:endParaRPr sz="3600" b="1">
              <a:latin typeface="Libre Baskerville"/>
              <a:ea typeface="Libre Baskerville"/>
              <a:cs typeface="Libre Baskerville"/>
              <a:sym typeface="Libre Baskerville"/>
            </a:endParaRPr>
          </a:p>
        </p:txBody>
      </p:sp>
      <p:sp>
        <p:nvSpPr>
          <p:cNvPr id="584" name="Google Shape;584;p95"/>
          <p:cNvSpPr txBox="1">
            <a:spLocks noGrp="1"/>
          </p:cNvSpPr>
          <p:nvPr>
            <p:ph type="body" idx="1"/>
          </p:nvPr>
        </p:nvSpPr>
        <p:spPr>
          <a:xfrm>
            <a:off x="628650" y="991144"/>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1000"/>
              </a:spcBef>
              <a:spcAft>
                <a:spcPts val="0"/>
              </a:spcAft>
              <a:buClr>
                <a:schemeClr val="dk1"/>
              </a:buClr>
              <a:buSzPts val="1100"/>
              <a:buFont typeface="Arial"/>
              <a:buNone/>
            </a:pPr>
            <a:r>
              <a:rPr lang="en-GB" sz="1800" b="1"/>
              <a:t>Worst case analysis:</a:t>
            </a:r>
            <a:endParaRPr sz="1800" b="1"/>
          </a:p>
          <a:p>
            <a:pPr marL="0" lvl="0" indent="0" algn="l" rtl="0">
              <a:spcBef>
                <a:spcPts val="800"/>
              </a:spcBef>
              <a:spcAft>
                <a:spcPts val="0"/>
              </a:spcAft>
              <a:buNone/>
            </a:pPr>
            <a:endParaRPr/>
          </a:p>
        </p:txBody>
      </p:sp>
      <p:graphicFrame>
        <p:nvGraphicFramePr>
          <p:cNvPr id="585" name="Google Shape;585;p95"/>
          <p:cNvGraphicFramePr/>
          <p:nvPr/>
        </p:nvGraphicFramePr>
        <p:xfrm>
          <a:off x="952500" y="1637200"/>
          <a:ext cx="3000000" cy="3000000"/>
        </p:xfrm>
        <a:graphic>
          <a:graphicData uri="http://schemas.openxmlformats.org/drawingml/2006/table">
            <a:tbl>
              <a:tblPr>
                <a:noFill/>
                <a:tableStyleId>{AA17AC20-3D8E-46DE-BBD4-E1454F22E232}</a:tableStyleId>
              </a:tblPr>
              <a:tblGrid>
                <a:gridCol w="1447800"/>
                <a:gridCol w="1447800"/>
                <a:gridCol w="1447800"/>
                <a:gridCol w="1447800"/>
                <a:gridCol w="1447800"/>
              </a:tblGrid>
              <a:tr h="381000">
                <a:tc>
                  <a:txBody>
                    <a:bodyPr/>
                    <a:lstStyle/>
                    <a:p>
                      <a:pPr marL="0" lvl="0" indent="0" algn="l" rtl="0">
                        <a:lnSpc>
                          <a:spcPct val="115000"/>
                        </a:lnSpc>
                        <a:spcBef>
                          <a:spcPts val="0"/>
                        </a:spcBef>
                        <a:spcAft>
                          <a:spcPts val="0"/>
                        </a:spcAft>
                        <a:buNone/>
                      </a:pPr>
                      <a:endParaRPr sz="1800">
                        <a:solidFill>
                          <a:srgbClr val="EEECE1"/>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CMP 4</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MMV calling another function</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Return	     </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MMV4</a:t>
                      </a:r>
                      <a:endParaRPr sz="1800">
                        <a:latin typeface="Libre Baskerville"/>
                        <a:ea typeface="Libre Baskerville"/>
                        <a:cs typeface="Libre Baskerville"/>
                        <a:sym typeface="Libre Baskerville"/>
                      </a:endParaRPr>
                    </a:p>
                  </a:txBody>
                  <a:tcPr marL="91425" marR="91425" marT="91425" marB="91425"/>
                </a:tc>
              </a:tr>
              <a:tr h="381000">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6</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n+8</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2         	</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4</a:t>
                      </a:r>
                      <a:endParaRPr sz="1800">
                        <a:latin typeface="Libre Baskerville"/>
                        <a:ea typeface="Libre Baskerville"/>
                        <a:cs typeface="Libre Baskerville"/>
                        <a:sym typeface="Libre Baskerville"/>
                      </a:endParaRPr>
                    </a:p>
                  </a:txBody>
                  <a:tcPr marL="91425" marR="91425" marT="91425" marB="91425"/>
                </a:tc>
              </a:tr>
              <a:tr h="381000">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Sum</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6</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n+8</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2          	</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4</a:t>
                      </a:r>
                      <a:endParaRPr sz="1800">
                        <a:latin typeface="Libre Baskerville"/>
                        <a:ea typeface="Libre Baskerville"/>
                        <a:cs typeface="Libre Baskerville"/>
                        <a:sym typeface="Libre Baskerville"/>
                      </a:endParaRPr>
                    </a:p>
                  </a:txBody>
                  <a:tcPr marL="91425" marR="91425" marT="91425" marB="91425"/>
                </a:tc>
              </a:tr>
              <a:tr h="381000">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Total</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n+20</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r>
            </a:tbl>
          </a:graphicData>
        </a:graphic>
      </p:graphicFrame>
      <p:sp>
        <p:nvSpPr>
          <p:cNvPr id="586" name="Google Shape;586;p95"/>
          <p:cNvSpPr txBox="1"/>
          <p:nvPr/>
        </p:nvSpPr>
        <p:spPr>
          <a:xfrm>
            <a:off x="311700" y="4511400"/>
            <a:ext cx="5646900" cy="57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Libre Baskerville"/>
              <a:buChar char="❏"/>
            </a:pPr>
            <a:r>
              <a:rPr lang="en-GB" sz="1800" b="1">
                <a:solidFill>
                  <a:schemeClr val="dk1"/>
                </a:solidFill>
                <a:latin typeface="Libre Baskerville"/>
                <a:ea typeface="Libre Baskerville"/>
                <a:cs typeface="Libre Baskerville"/>
                <a:sym typeface="Libre Baskerville"/>
              </a:rPr>
              <a:t>Worst Case w(n): </a:t>
            </a:r>
            <a:r>
              <a:rPr lang="en-GB" sz="1800">
                <a:solidFill>
                  <a:schemeClr val="dk1"/>
                </a:solidFill>
                <a:latin typeface="Libre Baskerville"/>
                <a:ea typeface="Libre Baskerville"/>
                <a:cs typeface="Libre Baskerville"/>
                <a:sym typeface="Libre Baskerville"/>
              </a:rPr>
              <a:t>n+20</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96"/>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GB" sz="2400" b="1"/>
              <a:t>                           </a:t>
            </a:r>
            <a:r>
              <a:rPr lang="en-GB" sz="3600" b="1"/>
              <a:t> </a:t>
            </a:r>
            <a:r>
              <a:rPr lang="en-GB" sz="3600" b="1">
                <a:latin typeface="Libre Baskerville"/>
                <a:ea typeface="Libre Baskerville"/>
                <a:cs typeface="Libre Baskerville"/>
                <a:sym typeface="Libre Baskerville"/>
              </a:rPr>
              <a:t>SwapNodesAt()</a:t>
            </a:r>
            <a:endParaRPr sz="3600" b="1">
              <a:latin typeface="Libre Baskerville"/>
              <a:ea typeface="Libre Baskerville"/>
              <a:cs typeface="Libre Baskerville"/>
              <a:sym typeface="Libre Baskerville"/>
            </a:endParaRPr>
          </a:p>
        </p:txBody>
      </p:sp>
      <p:sp>
        <p:nvSpPr>
          <p:cNvPr id="592" name="Google Shape;592;p96"/>
          <p:cNvSpPr txBox="1">
            <a:spLocks noGrp="1"/>
          </p:cNvSpPr>
          <p:nvPr>
            <p:ph type="body" idx="1"/>
          </p:nvPr>
        </p:nvSpPr>
        <p:spPr>
          <a:xfrm>
            <a:off x="628650" y="1009794"/>
            <a:ext cx="7886700" cy="3263400"/>
          </a:xfrm>
          <a:prstGeom prst="rect">
            <a:avLst/>
          </a:prstGeom>
        </p:spPr>
        <p:txBody>
          <a:bodyPr spcFirstLastPara="1" wrap="square" lIns="68575" tIns="68575" rIns="68575" bIns="68575" anchor="t" anchorCtr="0">
            <a:noAutofit/>
          </a:bodyPr>
          <a:lstStyle/>
          <a:p>
            <a:pPr marL="0" lvl="0" indent="0" algn="l" rtl="0">
              <a:lnSpc>
                <a:spcPct val="115000"/>
              </a:lnSpc>
              <a:spcBef>
                <a:spcPts val="1000"/>
              </a:spcBef>
              <a:spcAft>
                <a:spcPts val="0"/>
              </a:spcAft>
              <a:buClr>
                <a:schemeClr val="dk1"/>
              </a:buClr>
              <a:buSzPts val="1100"/>
              <a:buFont typeface="Arial"/>
              <a:buNone/>
            </a:pPr>
            <a:r>
              <a:rPr lang="en-GB" sz="1800" b="1"/>
              <a:t>Best case analysis:</a:t>
            </a:r>
            <a:endParaRPr sz="1800" b="1"/>
          </a:p>
          <a:p>
            <a:pPr marL="0" lvl="0" indent="0" algn="l" rtl="0">
              <a:spcBef>
                <a:spcPts val="800"/>
              </a:spcBef>
              <a:spcAft>
                <a:spcPts val="0"/>
              </a:spcAft>
              <a:buNone/>
            </a:pPr>
            <a:endParaRPr/>
          </a:p>
        </p:txBody>
      </p:sp>
      <p:graphicFrame>
        <p:nvGraphicFramePr>
          <p:cNvPr id="593" name="Google Shape;593;p96"/>
          <p:cNvGraphicFramePr/>
          <p:nvPr/>
        </p:nvGraphicFramePr>
        <p:xfrm>
          <a:off x="952500" y="1637200"/>
          <a:ext cx="3000000" cy="3000000"/>
        </p:xfrm>
        <a:graphic>
          <a:graphicData uri="http://schemas.openxmlformats.org/drawingml/2006/table">
            <a:tbl>
              <a:tblPr>
                <a:noFill/>
                <a:tableStyleId>{AA17AC20-3D8E-46DE-BBD4-E1454F22E232}</a:tableStyleId>
              </a:tblPr>
              <a:tblGrid>
                <a:gridCol w="1447800"/>
                <a:gridCol w="1447800"/>
                <a:gridCol w="1447800"/>
                <a:gridCol w="1447800"/>
                <a:gridCol w="1447800"/>
              </a:tblGrid>
              <a:tr h="1370500">
                <a:tc>
                  <a:txBody>
                    <a:bodyPr/>
                    <a:lstStyle/>
                    <a:p>
                      <a:pPr marL="0" lvl="0" indent="0" algn="l" rtl="0">
                        <a:lnSpc>
                          <a:spcPct val="115000"/>
                        </a:lnSpc>
                        <a:spcBef>
                          <a:spcPts val="0"/>
                        </a:spcBef>
                        <a:spcAft>
                          <a:spcPts val="0"/>
                        </a:spcAft>
                        <a:buNone/>
                      </a:pPr>
                      <a:r>
                        <a:rPr lang="en-GB" sz="1800">
                          <a:solidFill>
                            <a:srgbClr val="EEECE1"/>
                          </a:solidFill>
                          <a:latin typeface="Libre Baskerville"/>
                          <a:ea typeface="Libre Baskerville"/>
                          <a:cs typeface="Libre Baskerville"/>
                          <a:sym typeface="Libre Baskerville"/>
                        </a:rPr>
                        <a:t>M</a:t>
                      </a:r>
                      <a:endParaRPr sz="1800">
                        <a:solidFill>
                          <a:srgbClr val="EEECE1"/>
                        </a:solidFill>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CMP 4</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MMV calling another function</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Return     	</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MMV4</a:t>
                      </a:r>
                      <a:endParaRPr sz="1800">
                        <a:latin typeface="Libre Baskerville"/>
                        <a:ea typeface="Libre Baskerville"/>
                        <a:cs typeface="Libre Baskerville"/>
                        <a:sym typeface="Libre Baskerville"/>
                      </a:endParaRPr>
                    </a:p>
                  </a:txBody>
                  <a:tcPr marL="91425" marR="91425" marT="91425" marB="91425"/>
                </a:tc>
              </a:tr>
              <a:tr h="473125">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1</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 1           </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tc>
              </a:tr>
              <a:tr h="473125">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Sum</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1</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  1	</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0</a:t>
                      </a:r>
                      <a:endParaRPr sz="1800">
                        <a:latin typeface="Libre Baskerville"/>
                        <a:ea typeface="Libre Baskerville"/>
                        <a:cs typeface="Libre Baskerville"/>
                        <a:sym typeface="Libre Baskerville"/>
                      </a:endParaRPr>
                    </a:p>
                  </a:txBody>
                  <a:tcPr marL="91425" marR="91425" marT="91425" marB="91425"/>
                </a:tc>
              </a:tr>
              <a:tr h="473125">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Total</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GB" sz="1800">
                          <a:latin typeface="Libre Baskerville"/>
                          <a:ea typeface="Libre Baskerville"/>
                          <a:cs typeface="Libre Baskerville"/>
                          <a:sym typeface="Libre Baskerville"/>
                        </a:rPr>
                        <a:t>2</a:t>
                      </a:r>
                      <a:endParaRPr sz="1800">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endParaRPr>
                        <a:latin typeface="Libre Baskerville"/>
                        <a:ea typeface="Libre Baskerville"/>
                        <a:cs typeface="Libre Baskerville"/>
                        <a:sym typeface="Libre Baskerville"/>
                      </a:endParaRPr>
                    </a:p>
                  </a:txBody>
                  <a:tcPr marL="91425" marR="91425" marT="91425" marB="91425"/>
                </a:tc>
              </a:tr>
            </a:tbl>
          </a:graphicData>
        </a:graphic>
      </p:graphicFrame>
      <p:sp>
        <p:nvSpPr>
          <p:cNvPr id="594" name="Google Shape;594;p96"/>
          <p:cNvSpPr txBox="1"/>
          <p:nvPr/>
        </p:nvSpPr>
        <p:spPr>
          <a:xfrm>
            <a:off x="505925" y="4427100"/>
            <a:ext cx="3000000" cy="5727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Libre Baskerville"/>
              <a:buChar char="❏"/>
            </a:pPr>
            <a:r>
              <a:rPr lang="en-GB" sz="1800" b="1">
                <a:solidFill>
                  <a:schemeClr val="dk1"/>
                </a:solidFill>
                <a:latin typeface="Libre Baskerville"/>
                <a:ea typeface="Libre Baskerville"/>
                <a:cs typeface="Libre Baskerville"/>
                <a:sym typeface="Libre Baskerville"/>
              </a:rPr>
              <a:t>Best case b(n): 2</a:t>
            </a:r>
            <a:endParaRPr sz="1800" b="1">
              <a:solidFill>
                <a:schemeClr val="dk1"/>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GB" sz="3600" b="1">
                <a:latin typeface="Libre Baskerville"/>
                <a:ea typeface="Libre Baskerville"/>
                <a:cs typeface="Libre Baskerville"/>
                <a:sym typeface="Libre Baskerville"/>
              </a:rPr>
              <a:t>Get Count</a:t>
            </a:r>
            <a:endParaRPr sz="3600" b="1">
              <a:latin typeface="Libre Baskerville"/>
              <a:ea typeface="Libre Baskerville"/>
              <a:cs typeface="Libre Baskerville"/>
              <a:sym typeface="Libre Baskerville"/>
            </a:endParaRPr>
          </a:p>
        </p:txBody>
      </p:sp>
      <p:sp>
        <p:nvSpPr>
          <p:cNvPr id="120" name="Google Shape;120;p23"/>
          <p:cNvSpPr txBox="1">
            <a:spLocks noGrp="1"/>
          </p:cNvSpPr>
          <p:nvPr>
            <p:ph type="body" idx="1"/>
          </p:nvPr>
        </p:nvSpPr>
        <p:spPr>
          <a:xfrm>
            <a:off x="628650" y="1369219"/>
            <a:ext cx="7886700" cy="3263400"/>
          </a:xfrm>
          <a:prstGeom prst="rect">
            <a:avLst/>
          </a:prstGeom>
        </p:spPr>
        <p:txBody>
          <a:bodyPr spcFirstLastPara="1" wrap="square" lIns="68575" tIns="68575" rIns="68575" bIns="68575" anchor="t" anchorCtr="0">
            <a:noAutofit/>
          </a:bodyPr>
          <a:lstStyle/>
          <a:p>
            <a:pPr marL="0" lvl="0" indent="0" algn="l" rtl="0">
              <a:spcBef>
                <a:spcPts val="800"/>
              </a:spcBef>
              <a:spcAft>
                <a:spcPts val="0"/>
              </a:spcAft>
              <a:buNone/>
            </a:pPr>
            <a:r>
              <a:rPr lang="en-GB" sz="1800"/>
              <a:t>// Function to get the maximum number of Nodes in Linked List.</a:t>
            </a:r>
            <a:endParaRPr sz="1800"/>
          </a:p>
          <a:p>
            <a:pPr marL="0" lvl="0" indent="0" algn="l" rtl="0">
              <a:spcBef>
                <a:spcPts val="800"/>
              </a:spcBef>
              <a:spcAft>
                <a:spcPts val="0"/>
              </a:spcAft>
              <a:buNone/>
            </a:pPr>
            <a:endParaRPr sz="1800"/>
          </a:p>
          <a:p>
            <a:pPr marL="0" lvl="0" indent="0" algn="l" rtl="0">
              <a:spcBef>
                <a:spcPts val="800"/>
              </a:spcBef>
              <a:spcAft>
                <a:spcPts val="0"/>
              </a:spcAft>
              <a:buNone/>
            </a:pPr>
            <a:endParaRPr sz="1800"/>
          </a:p>
          <a:p>
            <a:pPr marL="0" lvl="0" indent="0" algn="l" rtl="0">
              <a:spcBef>
                <a:spcPts val="800"/>
              </a:spcBef>
              <a:spcAft>
                <a:spcPts val="0"/>
              </a:spcAft>
              <a:buClr>
                <a:schemeClr val="dk1"/>
              </a:buClr>
              <a:buSzPts val="1100"/>
              <a:buFont typeface="Arial"/>
              <a:buNone/>
            </a:pPr>
            <a:r>
              <a:rPr lang="en-GB" sz="1800"/>
              <a:t>int getCount() const</a:t>
            </a:r>
            <a:endParaRPr sz="1800"/>
          </a:p>
          <a:p>
            <a:pPr marL="0" lvl="0" indent="0" algn="l" rtl="0">
              <a:spcBef>
                <a:spcPts val="800"/>
              </a:spcBef>
              <a:spcAft>
                <a:spcPts val="0"/>
              </a:spcAft>
              <a:buClr>
                <a:schemeClr val="dk1"/>
              </a:buClr>
              <a:buSzPts val="1100"/>
              <a:buFont typeface="Arial"/>
              <a:buNone/>
            </a:pPr>
            <a:r>
              <a:rPr lang="en-GB" sz="1800"/>
              <a:t> {</a:t>
            </a:r>
            <a:endParaRPr sz="1800"/>
          </a:p>
          <a:p>
            <a:pPr marL="0" lvl="0" indent="0" algn="l" rtl="0">
              <a:spcBef>
                <a:spcPts val="800"/>
              </a:spcBef>
              <a:spcAft>
                <a:spcPts val="0"/>
              </a:spcAft>
              <a:buClr>
                <a:schemeClr val="dk1"/>
              </a:buClr>
              <a:buSzPts val="1100"/>
              <a:buFont typeface="Arial"/>
              <a:buNone/>
            </a:pPr>
            <a:r>
              <a:rPr lang="en-GB" sz="1800"/>
              <a:t>  return count;</a:t>
            </a:r>
            <a:endParaRPr sz="1800"/>
          </a:p>
          <a:p>
            <a:pPr marL="0" lvl="0" indent="0" algn="l" rtl="0">
              <a:spcBef>
                <a:spcPts val="800"/>
              </a:spcBef>
              <a:spcAft>
                <a:spcPts val="0"/>
              </a:spcAft>
              <a:buNone/>
            </a:pPr>
            <a:r>
              <a:rPr lang="en-GB" sz="1800"/>
              <a:t> }</a:t>
            </a:r>
            <a:endParaRPr sz="18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2312</Words>
  <Application>Microsoft Office PowerPoint</Application>
  <PresentationFormat>On-screen Show (16:9)</PresentationFormat>
  <Paragraphs>685</Paragraphs>
  <Slides>82</Slides>
  <Notes>82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82</vt:i4>
      </vt:variant>
    </vt:vector>
  </HeadingPairs>
  <TitlesOfParts>
    <vt:vector size="85" baseType="lpstr">
      <vt:lpstr>Libre Baskerville</vt:lpstr>
      <vt:lpstr>Arial</vt:lpstr>
      <vt:lpstr>Simple Light</vt:lpstr>
      <vt:lpstr>PowerPoint Presentation</vt:lpstr>
      <vt:lpstr>PowerPoint Presentation</vt:lpstr>
      <vt:lpstr>Default Constructor</vt:lpstr>
      <vt:lpstr>PowerPoint Presentation</vt:lpstr>
      <vt:lpstr>Parameterized Constructor</vt:lpstr>
      <vt:lpstr>PowerPoint Presentation</vt:lpstr>
      <vt:lpstr>Print</vt:lpstr>
      <vt:lpstr>PowerPoint Presentation</vt:lpstr>
      <vt:lpstr>Get Count</vt:lpstr>
      <vt:lpstr>PowerPoint Presentation</vt:lpstr>
      <vt:lpstr>Delete LinkedList</vt:lpstr>
      <vt:lpstr>PowerPoint Presentation</vt:lpstr>
      <vt:lpstr>PowerPoint Presentation</vt:lpstr>
      <vt:lpstr>PowerPoint Presentation</vt:lpstr>
      <vt:lpstr>Destructor</vt:lpstr>
      <vt:lpstr>PowerPoint Presentation</vt:lpstr>
      <vt:lpstr>PowerPoint Presentation</vt:lpstr>
      <vt:lpstr>PowerPoint Presentation</vt:lpstr>
      <vt:lpstr>Copy Constructor</vt:lpstr>
      <vt:lpstr>PowerPoint Presentation</vt:lpstr>
      <vt:lpstr>PowerPoint Presentation</vt:lpstr>
      <vt:lpstr>Insertion </vt:lpstr>
      <vt:lpstr>Code</vt:lpstr>
      <vt:lpstr>PowerPoint Presentation</vt:lpstr>
      <vt:lpstr>OUTPUT</vt:lpstr>
      <vt:lpstr>PowerPoint Presentation</vt:lpstr>
      <vt:lpstr>PowerPoint Presentation</vt:lpstr>
      <vt:lpstr>OUTPUT</vt:lpstr>
      <vt:lpstr>PowerPoint Presentation</vt:lpstr>
      <vt:lpstr>PowerPoint Presentation</vt:lpstr>
      <vt:lpstr>PowerPoint Presentation</vt:lpstr>
      <vt:lpstr>OUTPUT</vt:lpstr>
      <vt:lpstr>PowerPoint Presentation</vt:lpstr>
      <vt:lpstr>Reverse</vt:lpstr>
      <vt:lpstr>Reverse ()</vt:lpstr>
      <vt:lpstr>+ Operator Overloading</vt:lpstr>
      <vt:lpstr>Algorithm to combine two linked lists</vt:lpstr>
      <vt:lpstr>+ Operator Overloading</vt:lpstr>
      <vt:lpstr>+ Operator Code</vt:lpstr>
      <vt:lpstr>Output:</vt:lpstr>
      <vt:lpstr>Primitive Operations in + operator:</vt:lpstr>
      <vt:lpstr>Worst Case</vt:lpstr>
      <vt:lpstr>Best Case</vt:lpstr>
      <vt:lpstr>Average Case</vt:lpstr>
      <vt:lpstr>ASSIGNMENT OPERATOR</vt:lpstr>
      <vt:lpstr>CODE</vt:lpstr>
      <vt:lpstr>PowerPoint Presentation</vt:lpstr>
      <vt:lpstr>Primitive Operations</vt:lpstr>
      <vt:lpstr>Worst Case</vt:lpstr>
      <vt:lpstr>Best Case</vt:lpstr>
      <vt:lpstr>Average Case</vt:lpstr>
      <vt:lpstr>Remove Function</vt:lpstr>
      <vt:lpstr>  Function to remove an element </vt:lpstr>
      <vt:lpstr>Function Analysis</vt:lpstr>
      <vt:lpstr>Limitations</vt:lpstr>
      <vt:lpstr>RemoveAt Function of linked list</vt:lpstr>
      <vt:lpstr>Continuation of RemoveAt Function</vt:lpstr>
      <vt:lpstr>Continuation of RemoveAt Function</vt:lpstr>
      <vt:lpstr>Continuation of RemoveAt Function</vt:lpstr>
      <vt:lpstr>Function Analysis</vt:lpstr>
      <vt:lpstr>  Operator []  </vt:lpstr>
      <vt:lpstr>Operator []</vt:lpstr>
      <vt:lpstr> Operator []</vt:lpstr>
      <vt:lpstr>Operator []</vt:lpstr>
      <vt:lpstr>Operator []</vt:lpstr>
      <vt:lpstr> Operator [] </vt:lpstr>
      <vt:lpstr>  Operator []  </vt:lpstr>
      <vt:lpstr>                 SwapNodesAt()</vt:lpstr>
      <vt:lpstr>Swap Nodes</vt:lpstr>
      <vt:lpstr>PowerPoint Presentation</vt:lpstr>
      <vt:lpstr>PowerPoint Presentation</vt:lpstr>
      <vt:lpstr>PowerPoint Presentation</vt:lpstr>
      <vt:lpstr>PowerPoint Presentation</vt:lpstr>
      <vt:lpstr>PowerPoint Presentation</vt:lpstr>
      <vt:lpstr>                        Code(1 of 3)</vt:lpstr>
      <vt:lpstr>                     Code(2 of 3) </vt:lpstr>
      <vt:lpstr>                        Code(3 of 3)</vt:lpstr>
      <vt:lpstr>PowerPoint Presentation</vt:lpstr>
      <vt:lpstr>PowerPoint Presentation</vt:lpstr>
      <vt:lpstr>PowerPoint Presentation</vt:lpstr>
      <vt:lpstr>                    SwapNodesAt()</vt:lpstr>
      <vt:lpstr>                            SwapNodesAt()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1</cp:revision>
  <dcterms:modified xsi:type="dcterms:W3CDTF">2020-01-09T13:47:57Z</dcterms:modified>
</cp:coreProperties>
</file>