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-1236" y="-4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2c09bb1e-adb2-43e9-9b93-554980e27f1a/Untitled_2023-03-17_16-00-17-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29" y="4572"/>
            <a:ext cx="1620141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2c09bb1e-adb2-43e9-9b93-554980e27f1a/Untitled_2023-03-17_16-00-17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573" y="4572"/>
            <a:ext cx="3006855" cy="5134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</TotalTime>
  <Words>2</Words>
  <Application>Microsoft Office PowerPoint</Application>
  <PresentationFormat>On-screen Show (16:9)</PresentationFormat>
  <Paragraphs>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Windows User</cp:lastModifiedBy>
  <cp:revision>1</cp:revision>
  <dcterms:created xsi:type="dcterms:W3CDTF">2023-03-17T16:00:25Z</dcterms:created>
  <dcterms:modified xsi:type="dcterms:W3CDTF">2023-04-12T13:51:14Z</dcterms:modified>
</cp:coreProperties>
</file>