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84" y="29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Only</a:t>
            </a:r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Content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Content 2</a:t>
            </a:r>
          </a:p>
        </p:txBody>
      </p:sp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13</Words>
  <Application>Microsoft Office PowerPoint</Application>
  <PresentationFormat>Custom</PresentationFormat>
  <Paragraphs>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Segoe UI</vt:lpstr>
      <vt:lpstr>Wingdings</vt:lpstr>
      <vt:lpstr>SQLSatOslo 2016</vt:lpstr>
      <vt:lpstr>Image</vt:lpstr>
      <vt:lpstr>PowerPoint Presentation</vt:lpstr>
      <vt:lpstr>Section Title</vt:lpstr>
      <vt:lpstr>Title</vt:lpstr>
      <vt:lpstr>Title Only</vt:lpstr>
      <vt:lpstr>PowerPoint Presentation</vt:lpstr>
      <vt:lpstr>Title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Cathrine Wilhelmsen</cp:lastModifiedBy>
  <cp:revision>39</cp:revision>
  <dcterms:created xsi:type="dcterms:W3CDTF">2011-08-19T20:30:49Z</dcterms:created>
  <dcterms:modified xsi:type="dcterms:W3CDTF">2017-09-15T02:24:49Z</dcterms:modified>
</cp:coreProperties>
</file>