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97" r:id="rId4"/>
  </p:sldMasterIdLst>
  <p:notesMasterIdLst>
    <p:notesMasterId r:id="rId6"/>
  </p:notesMasterIdLst>
  <p:sldIdLst>
    <p:sldId id="256" r:id="rId5"/>
  </p:sldIdLst>
  <p:sldSz cx="38404800" cy="32918400"/>
  <p:notesSz cx="7026275" cy="9312275"/>
  <p:defaultTextStyle>
    <a:defPPr>
      <a:defRPr lang="en-US"/>
    </a:defPPr>
    <a:lvl1pPr algn="l" rtl="0" fontAlgn="base">
      <a:spcBef>
        <a:spcPct val="0"/>
      </a:spcBef>
      <a:spcAft>
        <a:spcPct val="0"/>
      </a:spcAft>
      <a:defRPr sz="2100" kern="1200">
        <a:solidFill>
          <a:schemeClr val="tx1"/>
        </a:solidFill>
        <a:latin typeface="Arial Narrow" pitchFamily="34" charset="0"/>
        <a:ea typeface="+mn-ea"/>
        <a:cs typeface="Arial" charset="0"/>
      </a:defRPr>
    </a:lvl1pPr>
    <a:lvl2pPr marL="457200" algn="l" rtl="0" fontAlgn="base">
      <a:spcBef>
        <a:spcPct val="0"/>
      </a:spcBef>
      <a:spcAft>
        <a:spcPct val="0"/>
      </a:spcAft>
      <a:defRPr sz="2100" kern="1200">
        <a:solidFill>
          <a:schemeClr val="tx1"/>
        </a:solidFill>
        <a:latin typeface="Arial Narrow" pitchFamily="34" charset="0"/>
        <a:ea typeface="+mn-ea"/>
        <a:cs typeface="Arial" charset="0"/>
      </a:defRPr>
    </a:lvl2pPr>
    <a:lvl3pPr marL="914400" algn="l" rtl="0" fontAlgn="base">
      <a:spcBef>
        <a:spcPct val="0"/>
      </a:spcBef>
      <a:spcAft>
        <a:spcPct val="0"/>
      </a:spcAft>
      <a:defRPr sz="2100" kern="1200">
        <a:solidFill>
          <a:schemeClr val="tx1"/>
        </a:solidFill>
        <a:latin typeface="Arial Narrow" pitchFamily="34" charset="0"/>
        <a:ea typeface="+mn-ea"/>
        <a:cs typeface="Arial" charset="0"/>
      </a:defRPr>
    </a:lvl3pPr>
    <a:lvl4pPr marL="1371600" algn="l" rtl="0" fontAlgn="base">
      <a:spcBef>
        <a:spcPct val="0"/>
      </a:spcBef>
      <a:spcAft>
        <a:spcPct val="0"/>
      </a:spcAft>
      <a:defRPr sz="2100" kern="1200">
        <a:solidFill>
          <a:schemeClr val="tx1"/>
        </a:solidFill>
        <a:latin typeface="Arial Narrow" pitchFamily="34" charset="0"/>
        <a:ea typeface="+mn-ea"/>
        <a:cs typeface="Arial" charset="0"/>
      </a:defRPr>
    </a:lvl4pPr>
    <a:lvl5pPr marL="1828800" algn="l" rtl="0" fontAlgn="base">
      <a:spcBef>
        <a:spcPct val="0"/>
      </a:spcBef>
      <a:spcAft>
        <a:spcPct val="0"/>
      </a:spcAft>
      <a:defRPr sz="2100" kern="1200">
        <a:solidFill>
          <a:schemeClr val="tx1"/>
        </a:solidFill>
        <a:latin typeface="Arial Narrow" pitchFamily="34" charset="0"/>
        <a:ea typeface="+mn-ea"/>
        <a:cs typeface="Arial" charset="0"/>
      </a:defRPr>
    </a:lvl5pPr>
    <a:lvl6pPr marL="2286000" algn="l" defTabSz="914400" rtl="0" eaLnBrk="1" latinLnBrk="0" hangingPunct="1">
      <a:defRPr sz="2100" kern="1200">
        <a:solidFill>
          <a:schemeClr val="tx1"/>
        </a:solidFill>
        <a:latin typeface="Arial Narrow" pitchFamily="34" charset="0"/>
        <a:ea typeface="+mn-ea"/>
        <a:cs typeface="Arial" charset="0"/>
      </a:defRPr>
    </a:lvl6pPr>
    <a:lvl7pPr marL="2743200" algn="l" defTabSz="914400" rtl="0" eaLnBrk="1" latinLnBrk="0" hangingPunct="1">
      <a:defRPr sz="2100" kern="1200">
        <a:solidFill>
          <a:schemeClr val="tx1"/>
        </a:solidFill>
        <a:latin typeface="Arial Narrow" pitchFamily="34" charset="0"/>
        <a:ea typeface="+mn-ea"/>
        <a:cs typeface="Arial" charset="0"/>
      </a:defRPr>
    </a:lvl7pPr>
    <a:lvl8pPr marL="3200400" algn="l" defTabSz="914400" rtl="0" eaLnBrk="1" latinLnBrk="0" hangingPunct="1">
      <a:defRPr sz="2100" kern="1200">
        <a:solidFill>
          <a:schemeClr val="tx1"/>
        </a:solidFill>
        <a:latin typeface="Arial Narrow" pitchFamily="34" charset="0"/>
        <a:ea typeface="+mn-ea"/>
        <a:cs typeface="Arial" charset="0"/>
      </a:defRPr>
    </a:lvl8pPr>
    <a:lvl9pPr marL="3657600" algn="l" defTabSz="914400" rtl="0" eaLnBrk="1" latinLnBrk="0" hangingPunct="1">
      <a:defRPr sz="2100" kern="1200">
        <a:solidFill>
          <a:schemeClr val="tx1"/>
        </a:solidFill>
        <a:latin typeface="Arial Narrow" pitchFamily="34" charset="0"/>
        <a:ea typeface="+mn-ea"/>
        <a:cs typeface="Arial" charset="0"/>
      </a:defRPr>
    </a:lvl9pPr>
  </p:defaultTextStyle>
  <p:extLst>
    <p:ext uri="{521415D9-36F7-43E2-AB2F-B90AF26B5E84}">
      <p14:sectionLst xmlns:p14="http://schemas.microsoft.com/office/powerpoint/2010/main">
        <p14:section name="Untitled Section" id="{F1AA3546-2EE2-4A4B-9AD2-76738891BC20}">
          <p14:sldIdLst/>
        </p14:section>
        <p14:section name="Untitled Section" id="{8EB07E76-770E-4B79-AD00-D6638653F700}">
          <p14:sldIdLst>
            <p14:sldId id="25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lavin" initials="sl" lastIdx="1" clrIdx="0"/>
  <p:cmAuthor id="1" name="lfaust" initials="ljf" lastIdx="6" clrIdx="1"/>
  <p:cmAuthor id="2" name="Simonis, Joseph L." initials="JLS" lastIdx="8" clrIdx="2"/>
  <p:cmAuthor id="3" name="Sarah Long" initials="SL" lastIdx="4"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99FF"/>
    <a:srgbClr val="000000"/>
    <a:srgbClr val="CBCBCB"/>
    <a:srgbClr val="FFE781"/>
    <a:srgbClr val="B4E53B"/>
    <a:srgbClr val="FFCC00"/>
    <a:srgbClr val="9999FF"/>
    <a:srgbClr val="993366"/>
    <a:srgbClr val="F89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51" autoAdjust="0"/>
    <p:restoredTop sz="99672" autoAdjust="0"/>
  </p:normalViewPr>
  <p:slideViewPr>
    <p:cSldViewPr snapToGrid="0">
      <p:cViewPr varScale="1">
        <p:scale>
          <a:sx n="24" d="100"/>
          <a:sy n="24" d="100"/>
        </p:scale>
        <p:origin x="-2760" y="-162"/>
      </p:cViewPr>
      <p:guideLst>
        <p:guide orient="horz" pos="3552"/>
        <p:guide orient="horz" pos="20285"/>
        <p:guide pos="383"/>
        <p:guide pos="5892"/>
        <p:guide pos="6334"/>
        <p:guide pos="11836"/>
        <p:guide pos="12278"/>
        <p:guide pos="17779"/>
        <p:guide pos="18233"/>
        <p:guide pos="2373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044719" cy="465614"/>
          </a:xfrm>
          <a:prstGeom prst="rect">
            <a:avLst/>
          </a:prstGeom>
          <a:noFill/>
          <a:ln w="9525">
            <a:noFill/>
            <a:miter lim="800000"/>
            <a:headEnd/>
            <a:tailEnd/>
          </a:ln>
          <a:effectLst/>
        </p:spPr>
        <p:txBody>
          <a:bodyPr vert="horz" wrap="square" lIns="93350" tIns="46676" rIns="93350" bIns="46676"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979930" y="0"/>
            <a:ext cx="3044719" cy="465614"/>
          </a:xfrm>
          <a:prstGeom prst="rect">
            <a:avLst/>
          </a:prstGeom>
          <a:noFill/>
          <a:ln w="9525">
            <a:noFill/>
            <a:miter lim="800000"/>
            <a:headEnd/>
            <a:tailEnd/>
          </a:ln>
          <a:effectLst/>
        </p:spPr>
        <p:txBody>
          <a:bodyPr vert="horz" wrap="square" lIns="93350" tIns="46676" rIns="93350" bIns="46676"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476375" y="698500"/>
            <a:ext cx="4073525" cy="3490913"/>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702628" y="4423331"/>
            <a:ext cx="5621020" cy="4190524"/>
          </a:xfrm>
          <a:prstGeom prst="rect">
            <a:avLst/>
          </a:prstGeom>
          <a:noFill/>
          <a:ln w="9525">
            <a:noFill/>
            <a:miter lim="800000"/>
            <a:headEnd/>
            <a:tailEnd/>
          </a:ln>
          <a:effectLst/>
        </p:spPr>
        <p:txBody>
          <a:bodyPr vert="horz" wrap="square" lIns="93350" tIns="46676" rIns="93350" bIns="4667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0534" name="Rectangle 6"/>
          <p:cNvSpPr>
            <a:spLocks noGrp="1" noChangeArrowheads="1"/>
          </p:cNvSpPr>
          <p:nvPr>
            <p:ph type="ftr" sz="quarter" idx="4"/>
          </p:nvPr>
        </p:nvSpPr>
        <p:spPr bwMode="auto">
          <a:xfrm>
            <a:off x="0" y="8845045"/>
            <a:ext cx="3044719" cy="465614"/>
          </a:xfrm>
          <a:prstGeom prst="rect">
            <a:avLst/>
          </a:prstGeom>
          <a:noFill/>
          <a:ln w="9525">
            <a:noFill/>
            <a:miter lim="800000"/>
            <a:headEnd/>
            <a:tailEnd/>
          </a:ln>
          <a:effectLst/>
        </p:spPr>
        <p:txBody>
          <a:bodyPr vert="horz" wrap="square" lIns="93350" tIns="46676" rIns="93350" bIns="46676"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979930" y="8845045"/>
            <a:ext cx="3044719" cy="465614"/>
          </a:xfrm>
          <a:prstGeom prst="rect">
            <a:avLst/>
          </a:prstGeom>
          <a:noFill/>
          <a:ln w="9525">
            <a:noFill/>
            <a:miter lim="800000"/>
            <a:headEnd/>
            <a:tailEnd/>
          </a:ln>
          <a:effectLst/>
        </p:spPr>
        <p:txBody>
          <a:bodyPr vert="horz" wrap="square" lIns="93350" tIns="46676" rIns="93350" bIns="46676" numCol="1" anchor="b" anchorCtr="0" compatLnSpc="1">
            <a:prstTxWarp prst="textNoShape">
              <a:avLst/>
            </a:prstTxWarp>
          </a:bodyPr>
          <a:lstStyle>
            <a:lvl1pPr algn="r">
              <a:defRPr sz="1200">
                <a:latin typeface="Arial" charset="0"/>
                <a:cs typeface="+mn-cs"/>
              </a:defRPr>
            </a:lvl1pPr>
          </a:lstStyle>
          <a:p>
            <a:pPr>
              <a:defRPr/>
            </a:pPr>
            <a:fld id="{BF7B2578-56A5-43D7-8BAE-63074002872D}" type="slidenum">
              <a:rPr lang="en-US"/>
              <a:pPr>
                <a:defRPr/>
              </a:pPr>
              <a:t>‹#›</a:t>
            </a:fld>
            <a:endParaRPr lang="en-US"/>
          </a:p>
        </p:txBody>
      </p:sp>
    </p:spTree>
    <p:extLst>
      <p:ext uri="{BB962C8B-B14F-4D97-AF65-F5344CB8AC3E}">
        <p14:creationId xmlns:p14="http://schemas.microsoft.com/office/powerpoint/2010/main" val="40699924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6394B7B2-4214-4EE6-B544-F68AF02C986C}" type="slidenum">
              <a:rPr lang="en-US" smtClean="0">
                <a:cs typeface="Arial" charset="0"/>
              </a:rPr>
              <a:pPr/>
              <a:t>1</a:t>
            </a:fld>
            <a:endParaRPr lang="en-US" smtClean="0">
              <a:cs typeface="Arial" charset="0"/>
            </a:endParaRPr>
          </a:p>
        </p:txBody>
      </p:sp>
      <p:sp>
        <p:nvSpPr>
          <p:cNvPr id="54274" name="Rectangle 2"/>
          <p:cNvSpPr>
            <a:spLocks noGrp="1" noRot="1" noChangeAspect="1" noChangeArrowheads="1" noTextEdit="1"/>
          </p:cNvSpPr>
          <p:nvPr>
            <p:ph type="sldImg"/>
          </p:nvPr>
        </p:nvSpPr>
        <p:spPr>
          <a:xfrm>
            <a:off x="1476375" y="698500"/>
            <a:ext cx="4073525" cy="3490913"/>
          </a:xfrm>
          <a:ln/>
        </p:spPr>
      </p:sp>
      <p:sp>
        <p:nvSpPr>
          <p:cNvPr id="54275" name="Rectangle 3"/>
          <p:cNvSpPr>
            <a:spLocks noGrp="1" noChangeArrowheads="1"/>
          </p:cNvSpPr>
          <p:nvPr>
            <p:ph type="body" idx="1"/>
          </p:nvPr>
        </p:nvSpPr>
        <p:spPr>
          <a:noFill/>
          <a:ln/>
        </p:spPr>
        <p:txBody>
          <a:bodyPr/>
          <a:lstStyle/>
          <a:p>
            <a:pPr eaLnBrk="1" hangingPunct="1"/>
            <a:r>
              <a:rPr lang="en-US" dirty="0" smtClean="0"/>
              <a:t>Comments/Instructions:</a:t>
            </a:r>
          </a:p>
          <a:p>
            <a:pPr marL="175032" indent="-175032" eaLnBrk="1" hangingPunct="1">
              <a:buFont typeface="Arial" pitchFamily="34" charset="0"/>
              <a:buChar char="•"/>
            </a:pPr>
            <a:r>
              <a:rPr lang="en-US" dirty="0" smtClean="0"/>
              <a:t>No color backgrounds, no photo backgrounds</a:t>
            </a:r>
          </a:p>
          <a:p>
            <a:pPr marL="175032" indent="-175032" eaLnBrk="1" hangingPunct="1">
              <a:buFont typeface="Arial" pitchFamily="34" charset="0"/>
              <a:buChar char="•"/>
            </a:pPr>
            <a:r>
              <a:rPr lang="en-US" dirty="0" smtClean="0"/>
              <a:t>Headers should all remain in Sentence Case</a:t>
            </a:r>
          </a:p>
          <a:p>
            <a:pPr marL="175032" indent="-175032" eaLnBrk="1" hangingPunct="1">
              <a:buFont typeface="Arial" pitchFamily="34" charset="0"/>
              <a:buChar char="•"/>
            </a:pPr>
            <a:r>
              <a:rPr lang="en-US" dirty="0" smtClean="0"/>
              <a:t>Use bullet points</a:t>
            </a:r>
            <a:r>
              <a:rPr lang="en-US" baseline="0" dirty="0" smtClean="0"/>
              <a:t> or brief sentences as desired to create more white space and improve readability</a:t>
            </a:r>
            <a:endParaRPr lang="en-US" dirty="0" smtClean="0"/>
          </a:p>
          <a:p>
            <a:pPr marL="175032" indent="-175032" eaLnBrk="1" hangingPunct="1">
              <a:buFont typeface="Arial" pitchFamily="34" charset="0"/>
              <a:buChar char="•"/>
            </a:pPr>
            <a:r>
              <a:rPr lang="en-US" dirty="0" smtClean="0"/>
              <a:t>To highlight a certain area, you can make</a:t>
            </a:r>
            <a:r>
              <a:rPr lang="en-US" baseline="0" dirty="0" smtClean="0"/>
              <a:t> an optional colored text box – grey </a:t>
            </a:r>
          </a:p>
          <a:p>
            <a:pPr marL="175032" indent="-175032" eaLnBrk="1" hangingPunct="1">
              <a:buFont typeface="Arial" pitchFamily="34" charset="0"/>
              <a:buChar char="•"/>
            </a:pPr>
            <a:r>
              <a:rPr lang="en-US" baseline="0" dirty="0" smtClean="0"/>
              <a:t>Text should be fully justified</a:t>
            </a:r>
          </a:p>
          <a:p>
            <a:pPr marL="175032" indent="-175032" eaLnBrk="1" hangingPunct="1">
              <a:buFont typeface="Arial" pitchFamily="34" charset="0"/>
              <a:buChar char="•"/>
            </a:pPr>
            <a:r>
              <a:rPr lang="en-US" baseline="0" dirty="0" smtClean="0"/>
              <a:t>Use photos, graphs, maps, and diagrams to make poster more dynamic; color choice is at your own discretion</a:t>
            </a:r>
          </a:p>
          <a:p>
            <a:pPr marL="175032" indent="-175032" eaLnBrk="1" hangingPunct="1">
              <a:buFont typeface="Arial" pitchFamily="34" charset="0"/>
              <a:buChar char="•"/>
            </a:pPr>
            <a:endParaRPr lang="en-US" baseline="0" dirty="0" smtClean="0"/>
          </a:p>
          <a:p>
            <a:pPr marL="175032" indent="-175032" eaLnBrk="1" hangingPunct="1">
              <a:buFont typeface="Arial" pitchFamily="34" charset="0"/>
              <a:buChar char="•"/>
            </a:pPr>
            <a:endParaRPr lang="en-US" baseline="0"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992" y="10225089"/>
            <a:ext cx="32644821"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59979" y="18654714"/>
            <a:ext cx="26884842" cy="84105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6131" y="1273970"/>
            <a:ext cx="9228932" cy="3092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485" y="1273970"/>
            <a:ext cx="27510846" cy="3092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992" y="10225089"/>
            <a:ext cx="32644821"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59979" y="18654714"/>
            <a:ext cx="26884842" cy="84105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2646"/>
            <a:ext cx="32644821"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3951745"/>
            <a:ext cx="32644821"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484" y="5638801"/>
            <a:ext cx="4274608" cy="265628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59892" y="5638801"/>
            <a:ext cx="4274608" cy="265628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613" y="1319213"/>
            <a:ext cx="34563579"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612" y="7367589"/>
            <a:ext cx="16968788"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612" y="10439400"/>
            <a:ext cx="16968788"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846" y="7367589"/>
            <a:ext cx="16974344"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846" y="10439400"/>
            <a:ext cx="16974344"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613" y="1309688"/>
            <a:ext cx="12634913"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840" y="1309688"/>
            <a:ext cx="2146935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613" y="6888957"/>
            <a:ext cx="12634913"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6868" y="23043358"/>
            <a:ext cx="23043621"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6868" y="2940845"/>
            <a:ext cx="23043621" cy="197524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6868" y="25762745"/>
            <a:ext cx="23043621" cy="38647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6131" y="1273970"/>
            <a:ext cx="9228932" cy="3092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485" y="1273970"/>
            <a:ext cx="27510846" cy="3092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992" y="10225089"/>
            <a:ext cx="32644821"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59979" y="18654714"/>
            <a:ext cx="26884842" cy="84105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2646"/>
            <a:ext cx="32644821"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3951745"/>
            <a:ext cx="32644821"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485" y="5638801"/>
            <a:ext cx="18368963" cy="265628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54248" y="5638801"/>
            <a:ext cx="18370815" cy="265628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613" y="1319213"/>
            <a:ext cx="34563579"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612" y="7367589"/>
            <a:ext cx="16968788"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612" y="10439400"/>
            <a:ext cx="16968788"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846" y="7367589"/>
            <a:ext cx="16974344"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846" y="10439400"/>
            <a:ext cx="16974344"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2646"/>
            <a:ext cx="32644821"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3951745"/>
            <a:ext cx="32644821"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613" y="1309688"/>
            <a:ext cx="12634913"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840" y="1309688"/>
            <a:ext cx="2146935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613" y="6888957"/>
            <a:ext cx="12634913"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6868" y="23043358"/>
            <a:ext cx="23043621"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6868" y="2940845"/>
            <a:ext cx="23043621" cy="197524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6868" y="25762745"/>
            <a:ext cx="23043621" cy="38647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6131" y="1273970"/>
            <a:ext cx="9228932" cy="3092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485" y="1273970"/>
            <a:ext cx="27510846" cy="3092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5" descr="LPZ Logo"/>
          <p:cNvPicPr>
            <a:picLocks noChangeAspect="1" noChangeArrowheads="1"/>
          </p:cNvPicPr>
          <p:nvPr/>
        </p:nvPicPr>
        <p:blipFill>
          <a:blip r:embed="rId2" cstate="print"/>
          <a:srcRect/>
          <a:stretch>
            <a:fillRect/>
          </a:stretch>
        </p:blipFill>
        <p:spPr bwMode="auto">
          <a:xfrm>
            <a:off x="1626129" y="1690688"/>
            <a:ext cx="5348817" cy="2209800"/>
          </a:xfrm>
          <a:prstGeom prst="rect">
            <a:avLst/>
          </a:prstGeom>
          <a:noFill/>
          <a:ln w="9525">
            <a:noFill/>
            <a:miter lim="800000"/>
            <a:headEnd/>
            <a:tailEnd/>
          </a:ln>
        </p:spPr>
      </p:pic>
      <p:sp>
        <p:nvSpPr>
          <p:cNvPr id="4" name="Rectangle 18"/>
          <p:cNvSpPr>
            <a:spLocks noChangeArrowheads="1"/>
          </p:cNvSpPr>
          <p:nvPr/>
        </p:nvSpPr>
        <p:spPr bwMode="auto">
          <a:xfrm>
            <a:off x="-5667375" y="8434389"/>
            <a:ext cx="633153" cy="639711"/>
          </a:xfrm>
          <a:prstGeom prst="rect">
            <a:avLst/>
          </a:prstGeom>
          <a:noFill/>
          <a:ln w="9525">
            <a:noFill/>
            <a:miter lim="800000"/>
            <a:headEnd/>
            <a:tailEnd/>
          </a:ln>
          <a:effectLst/>
        </p:spPr>
        <p:txBody>
          <a:bodyPr wrap="none" lIns="313483" tIns="156742" rIns="313483" bIns="156742">
            <a:spAutoFit/>
          </a:bodyPr>
          <a:lstStyle/>
          <a:p>
            <a:pPr>
              <a:defRPr/>
            </a:pPr>
            <a:endParaRPr lang="en-US">
              <a:cs typeface="+mn-cs"/>
            </a:endParaRPr>
          </a:p>
        </p:txBody>
      </p:sp>
      <p:pic>
        <p:nvPicPr>
          <p:cNvPr id="5" name="Picture 33" descr="Flow-corp"/>
          <p:cNvPicPr>
            <a:picLocks noChangeAspect="1" noChangeArrowheads="1"/>
          </p:cNvPicPr>
          <p:nvPr/>
        </p:nvPicPr>
        <p:blipFill>
          <a:blip r:embed="rId3" cstate="print"/>
          <a:srcRect/>
          <a:stretch>
            <a:fillRect/>
          </a:stretch>
        </p:blipFill>
        <p:spPr bwMode="auto">
          <a:xfrm>
            <a:off x="0" y="6446045"/>
            <a:ext cx="38404800" cy="26472356"/>
          </a:xfrm>
          <a:prstGeom prst="rect">
            <a:avLst/>
          </a:prstGeom>
          <a:noFill/>
          <a:ln w="9525">
            <a:noFill/>
            <a:miter lim="800000"/>
            <a:headEnd/>
            <a:tailEnd/>
          </a:ln>
        </p:spPr>
      </p:pic>
      <p:sp>
        <p:nvSpPr>
          <p:cNvPr id="86050" name="Rectangle 34"/>
          <p:cNvSpPr>
            <a:spLocks noGrp="1" noChangeArrowheads="1"/>
          </p:cNvSpPr>
          <p:nvPr>
            <p:ph type="ctrTitle"/>
          </p:nvPr>
        </p:nvSpPr>
        <p:spPr>
          <a:xfrm>
            <a:off x="13188317" y="16047722"/>
            <a:ext cx="23082885" cy="7490463"/>
          </a:xfrm>
          <a:effectLst>
            <a:outerShdw dist="35921" dir="2700000" algn="ctr" rotWithShape="0">
              <a:schemeClr val="tx1"/>
            </a:outerShdw>
          </a:effectLst>
        </p:spPr>
        <p:txBody>
          <a:bodyPr anchor="ctr"/>
          <a:lstStyle>
            <a:lvl1pPr>
              <a:lnSpc>
                <a:spcPct val="85000"/>
              </a:lnSpc>
              <a:defRPr sz="15800">
                <a:solidFill>
                  <a:schemeClr val="bg1"/>
                </a:solidFill>
              </a:defRPr>
            </a:lvl1pPr>
          </a:lstStyle>
          <a:p>
            <a:r>
              <a:rPr lang="en-US" smtClean="0"/>
              <a:t>Click to edit Master 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3"/>
            <a:ext cx="32644080" cy="6537960"/>
          </a:xfrm>
        </p:spPr>
        <p:txBody>
          <a:bodyPr/>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7"/>
          </a:xfrm>
        </p:spPr>
        <p:txBody>
          <a:bodyPr anchor="b"/>
          <a:lstStyle>
            <a:lvl1pPr marL="0" indent="0">
              <a:buNone/>
              <a:defRPr sz="6900"/>
            </a:lvl1pPr>
            <a:lvl2pPr marL="1567417" indent="0">
              <a:buNone/>
              <a:defRPr sz="6200"/>
            </a:lvl2pPr>
            <a:lvl3pPr marL="3134834" indent="0">
              <a:buNone/>
              <a:defRPr sz="5500"/>
            </a:lvl3pPr>
            <a:lvl4pPr marL="4702252" indent="0">
              <a:buNone/>
              <a:defRPr sz="4800"/>
            </a:lvl4pPr>
            <a:lvl5pPr marL="6269670" indent="0">
              <a:buNone/>
              <a:defRPr sz="4800"/>
            </a:lvl5pPr>
            <a:lvl6pPr marL="7837087" indent="0">
              <a:buNone/>
              <a:defRPr sz="4800"/>
            </a:lvl6pPr>
            <a:lvl7pPr marL="9404504" indent="0">
              <a:buNone/>
              <a:defRPr sz="4800"/>
            </a:lvl7pPr>
            <a:lvl8pPr marL="10971921" indent="0">
              <a:buNone/>
              <a:defRPr sz="4800"/>
            </a:lvl8pPr>
            <a:lvl9pPr marL="12539339" indent="0">
              <a:buNone/>
              <a:defRPr sz="48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40280" y="8778240"/>
            <a:ext cx="16642080" cy="2185416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778240"/>
            <a:ext cx="16642080" cy="2185416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4"/>
            <a:ext cx="16968790" cy="3070857"/>
          </a:xfrm>
        </p:spPr>
        <p:txBody>
          <a:bodyPr anchor="b"/>
          <a:lstStyle>
            <a:lvl1pPr marL="0" indent="0">
              <a:buNone/>
              <a:defRPr sz="8200" b="1"/>
            </a:lvl1pPr>
            <a:lvl2pPr marL="1567417" indent="0">
              <a:buNone/>
              <a:defRPr sz="6900" b="1"/>
            </a:lvl2pPr>
            <a:lvl3pPr marL="3134834" indent="0">
              <a:buNone/>
              <a:defRPr sz="6200" b="1"/>
            </a:lvl3pPr>
            <a:lvl4pPr marL="4702252" indent="0">
              <a:buNone/>
              <a:defRPr sz="5500" b="1"/>
            </a:lvl4pPr>
            <a:lvl5pPr marL="6269670" indent="0">
              <a:buNone/>
              <a:defRPr sz="5500" b="1"/>
            </a:lvl5pPr>
            <a:lvl6pPr marL="7837087" indent="0">
              <a:buNone/>
              <a:defRPr sz="5500" b="1"/>
            </a:lvl6pPr>
            <a:lvl7pPr marL="9404504" indent="0">
              <a:buNone/>
              <a:defRPr sz="5500" b="1"/>
            </a:lvl7pPr>
            <a:lvl8pPr marL="10971921" indent="0">
              <a:buNone/>
              <a:defRPr sz="5500" b="1"/>
            </a:lvl8pPr>
            <a:lvl9pPr marL="12539339"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920243" y="10439401"/>
            <a:ext cx="16968790" cy="1896618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4"/>
            <a:ext cx="16975455" cy="3070857"/>
          </a:xfrm>
        </p:spPr>
        <p:txBody>
          <a:bodyPr anchor="b"/>
          <a:lstStyle>
            <a:lvl1pPr marL="0" indent="0">
              <a:buNone/>
              <a:defRPr sz="8200" b="1"/>
            </a:lvl1pPr>
            <a:lvl2pPr marL="1567417" indent="0">
              <a:buNone/>
              <a:defRPr sz="6900" b="1"/>
            </a:lvl2pPr>
            <a:lvl3pPr marL="3134834" indent="0">
              <a:buNone/>
              <a:defRPr sz="6200" b="1"/>
            </a:lvl3pPr>
            <a:lvl4pPr marL="4702252" indent="0">
              <a:buNone/>
              <a:defRPr sz="5500" b="1"/>
            </a:lvl4pPr>
            <a:lvl5pPr marL="6269670" indent="0">
              <a:buNone/>
              <a:defRPr sz="5500" b="1"/>
            </a:lvl5pPr>
            <a:lvl6pPr marL="7837087" indent="0">
              <a:buNone/>
              <a:defRPr sz="5500" b="1"/>
            </a:lvl6pPr>
            <a:lvl7pPr marL="9404504" indent="0">
              <a:buNone/>
              <a:defRPr sz="5500" b="1"/>
            </a:lvl7pPr>
            <a:lvl8pPr marL="10971921" indent="0">
              <a:buNone/>
              <a:defRPr sz="5500" b="1"/>
            </a:lvl8pPr>
            <a:lvl9pPr marL="12539339"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9509107" y="10439401"/>
            <a:ext cx="16975455" cy="1896618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484" y="5638801"/>
            <a:ext cx="4274608" cy="265628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59892" y="5638801"/>
            <a:ext cx="4274608" cy="265628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5" y="1310640"/>
            <a:ext cx="12634915" cy="557784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5015210" y="1310642"/>
            <a:ext cx="21469350" cy="28094943"/>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5" y="6888483"/>
            <a:ext cx="12634915" cy="22517103"/>
          </a:xfrm>
        </p:spPr>
        <p:txBody>
          <a:bodyPr/>
          <a:lstStyle>
            <a:lvl1pPr marL="0" indent="0">
              <a:buNone/>
              <a:defRPr sz="4800"/>
            </a:lvl1pPr>
            <a:lvl2pPr marL="1567417" indent="0">
              <a:buNone/>
              <a:defRPr sz="4100"/>
            </a:lvl2pPr>
            <a:lvl3pPr marL="3134834" indent="0">
              <a:buNone/>
              <a:defRPr sz="3400"/>
            </a:lvl3pPr>
            <a:lvl4pPr marL="4702252" indent="0">
              <a:buNone/>
              <a:defRPr sz="3100"/>
            </a:lvl4pPr>
            <a:lvl5pPr marL="6269670" indent="0">
              <a:buNone/>
              <a:defRPr sz="3100"/>
            </a:lvl5pPr>
            <a:lvl6pPr marL="7837087" indent="0">
              <a:buNone/>
              <a:defRPr sz="3100"/>
            </a:lvl6pPr>
            <a:lvl7pPr marL="9404504" indent="0">
              <a:buNone/>
              <a:defRPr sz="3100"/>
            </a:lvl7pPr>
            <a:lvl8pPr marL="10971921" indent="0">
              <a:buNone/>
              <a:defRPr sz="3100"/>
            </a:lvl8pPr>
            <a:lvl9pPr marL="12539339" indent="0">
              <a:buNone/>
              <a:defRPr sz="31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1"/>
            <a:ext cx="23042880" cy="2720343"/>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1000"/>
            </a:lvl1pPr>
            <a:lvl2pPr marL="1567417" indent="0">
              <a:buNone/>
              <a:defRPr sz="9600"/>
            </a:lvl2pPr>
            <a:lvl3pPr marL="3134834" indent="0">
              <a:buNone/>
              <a:defRPr sz="8200"/>
            </a:lvl3pPr>
            <a:lvl4pPr marL="4702252" indent="0">
              <a:buNone/>
              <a:defRPr sz="6900"/>
            </a:lvl4pPr>
            <a:lvl5pPr marL="6269670" indent="0">
              <a:buNone/>
              <a:defRPr sz="6900"/>
            </a:lvl5pPr>
            <a:lvl6pPr marL="7837087" indent="0">
              <a:buNone/>
              <a:defRPr sz="6900"/>
            </a:lvl6pPr>
            <a:lvl7pPr marL="9404504" indent="0">
              <a:buNone/>
              <a:defRPr sz="6900"/>
            </a:lvl7pPr>
            <a:lvl8pPr marL="10971921" indent="0">
              <a:buNone/>
              <a:defRPr sz="6900"/>
            </a:lvl8pPr>
            <a:lvl9pPr marL="12539339" indent="0">
              <a:buNone/>
              <a:defRPr sz="69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7527610" y="25763224"/>
            <a:ext cx="23042880" cy="3863337"/>
          </a:xfrm>
        </p:spPr>
        <p:txBody>
          <a:bodyPr/>
          <a:lstStyle>
            <a:lvl1pPr marL="0" indent="0">
              <a:buNone/>
              <a:defRPr sz="4800"/>
            </a:lvl1pPr>
            <a:lvl2pPr marL="1567417" indent="0">
              <a:buNone/>
              <a:defRPr sz="4100"/>
            </a:lvl2pPr>
            <a:lvl3pPr marL="3134834" indent="0">
              <a:buNone/>
              <a:defRPr sz="3400"/>
            </a:lvl3pPr>
            <a:lvl4pPr marL="4702252" indent="0">
              <a:buNone/>
              <a:defRPr sz="3100"/>
            </a:lvl4pPr>
            <a:lvl5pPr marL="6269670" indent="0">
              <a:buNone/>
              <a:defRPr sz="3100"/>
            </a:lvl5pPr>
            <a:lvl6pPr marL="7837087" indent="0">
              <a:buNone/>
              <a:defRPr sz="3100"/>
            </a:lvl6pPr>
            <a:lvl7pPr marL="9404504" indent="0">
              <a:buNone/>
              <a:defRPr sz="3100"/>
            </a:lvl7pPr>
            <a:lvl8pPr marL="10971921" indent="0">
              <a:buNone/>
              <a:defRPr sz="3100"/>
            </a:lvl8pPr>
            <a:lvl9pPr marL="12539339" indent="0">
              <a:buNone/>
              <a:defRPr sz="31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76825" y="1722123"/>
            <a:ext cx="8541065" cy="289102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40283" y="1722123"/>
            <a:ext cx="24996460" cy="289102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5" name="Title 4"/>
          <p:cNvSpPr>
            <a:spLocks noGrp="1"/>
          </p:cNvSpPr>
          <p:nvPr>
            <p:ph type="ctrTitle"/>
          </p:nvPr>
        </p:nvSpPr>
        <p:spPr>
          <a:xfrm>
            <a:off x="3033980" y="8736989"/>
            <a:ext cx="32644080" cy="8778240"/>
          </a:xfrm>
        </p:spPr>
        <p:txBody>
          <a:bodyPr lIns="156751" rIns="156751" bIns="156751"/>
          <a:lstStyle>
            <a:lvl1pPr algn="r">
              <a:defRPr sz="154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3033980" y="17688153"/>
            <a:ext cx="32644080" cy="4389120"/>
          </a:xfrm>
        </p:spPr>
        <p:txBody>
          <a:bodyPr lIns="627004" tIns="0"/>
          <a:lstStyle>
            <a:lvl1pPr marL="125401" indent="0" algn="r">
              <a:spcBef>
                <a:spcPts val="0"/>
              </a:spcBef>
              <a:buNone/>
              <a:defRPr sz="6900">
                <a:solidFill>
                  <a:schemeClr val="bg2">
                    <a:shade val="25000"/>
                  </a:schemeClr>
                </a:solidFill>
              </a:defRPr>
            </a:lvl1pPr>
            <a:lvl2pPr marL="1567510" indent="0" algn="ctr">
              <a:buNone/>
            </a:lvl2pPr>
            <a:lvl3pPr marL="3135020" indent="0" algn="ctr">
              <a:buNone/>
            </a:lvl3pPr>
            <a:lvl4pPr marL="4702531" indent="0" algn="ctr">
              <a:buNone/>
            </a:lvl4pPr>
            <a:lvl5pPr marL="6270041" indent="0" algn="ctr">
              <a:buNone/>
            </a:lvl5pPr>
            <a:lvl6pPr marL="7837551" indent="0" algn="ctr">
              <a:buNone/>
            </a:lvl6pPr>
            <a:lvl7pPr marL="9405061" indent="0" algn="ctr">
              <a:buNone/>
            </a:lvl7pPr>
            <a:lvl8pPr marL="10972571" indent="0" algn="ctr">
              <a:buNone/>
            </a:lvl8pPr>
            <a:lvl9pPr marL="12540082" indent="0" algn="ctr">
              <a:buNone/>
            </a:lvl9pPr>
            <a:extLst/>
          </a:lstStyle>
          <a:p>
            <a:r>
              <a:rPr lang="en-US" smtClean="0"/>
              <a:t>Click to edit Master subtitle style</a:t>
            </a:r>
            <a:endParaRPr lang="en-US"/>
          </a:p>
        </p:txBody>
      </p:sp>
      <p:sp>
        <p:nvSpPr>
          <p:cNvPr id="4" name="Date Placeholder 18"/>
          <p:cNvSpPr>
            <a:spLocks noGrp="1"/>
          </p:cNvSpPr>
          <p:nvPr>
            <p:ph type="dt" sz="half" idx="10"/>
          </p:nvPr>
        </p:nvSpPr>
        <p:spPr>
          <a:xfrm>
            <a:off x="15861242" y="29337000"/>
            <a:ext cx="9601200" cy="1752600"/>
          </a:xfrm>
          <a:prstGeom prst="rect">
            <a:avLst/>
          </a:prstGeom>
        </p:spPr>
        <p:txBody>
          <a:bodyPr/>
          <a:lstStyle>
            <a:lvl1pPr>
              <a:defRPr>
                <a:cs typeface="+mn-cs"/>
              </a:defRPr>
            </a:lvl1pPr>
            <a:extLst/>
          </a:lstStyle>
          <a:p>
            <a:pPr>
              <a:defRPr/>
            </a:pPr>
            <a:fld id="{27D16FAD-6EF3-4878-843B-23EBED76E411}" type="datetimeFigureOut">
              <a:rPr lang="en-US"/>
              <a:pPr>
                <a:defRPr/>
              </a:pPr>
              <a:t>4/27/2015</a:t>
            </a:fld>
            <a:endParaRPr lang="en-US"/>
          </a:p>
        </p:txBody>
      </p:sp>
      <p:sp>
        <p:nvSpPr>
          <p:cNvPr id="6" name="Footer Placeholder 7"/>
          <p:cNvSpPr>
            <a:spLocks noGrp="1"/>
          </p:cNvSpPr>
          <p:nvPr>
            <p:ph type="ftr" sz="quarter" idx="11"/>
          </p:nvPr>
        </p:nvSpPr>
        <p:spPr>
          <a:xfrm>
            <a:off x="25462442" y="29337000"/>
            <a:ext cx="9601200" cy="1752600"/>
          </a:xfrm>
          <a:prstGeom prst="rect">
            <a:avLst/>
          </a:prstGeom>
        </p:spPr>
        <p:txBody>
          <a:bodyPr/>
          <a:lstStyle>
            <a:lvl1pPr>
              <a:defRPr>
                <a:cs typeface="+mn-cs"/>
              </a:defRPr>
            </a:lvl1pPr>
            <a:extLst/>
          </a:lstStyle>
          <a:p>
            <a:pPr>
              <a:defRPr/>
            </a:pPr>
            <a:endParaRPr lang="en-US"/>
          </a:p>
        </p:txBody>
      </p:sp>
      <p:sp>
        <p:nvSpPr>
          <p:cNvPr id="7" name="Slide Number Placeholder 10"/>
          <p:cNvSpPr>
            <a:spLocks noGrp="1"/>
          </p:cNvSpPr>
          <p:nvPr>
            <p:ph type="sldNum" sz="quarter" idx="12"/>
          </p:nvPr>
        </p:nvSpPr>
        <p:spPr>
          <a:xfrm>
            <a:off x="35063642" y="29337000"/>
            <a:ext cx="1918758" cy="1752600"/>
          </a:xfrm>
          <a:prstGeom prst="rect">
            <a:avLst/>
          </a:prstGeom>
        </p:spPr>
        <p:txBody>
          <a:bodyPr/>
          <a:lstStyle>
            <a:lvl1pPr>
              <a:defRPr>
                <a:cs typeface="+mn-cs"/>
              </a:defRPr>
            </a:lvl1pPr>
            <a:extLst/>
          </a:lstStyle>
          <a:p>
            <a:pPr>
              <a:defRPr/>
            </a:pPr>
            <a:fld id="{66FB5234-4B76-4892-883D-03C0C821BF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613" y="1319213"/>
            <a:ext cx="34563579"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612" y="7367589"/>
            <a:ext cx="16968788"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612" y="10439400"/>
            <a:ext cx="16968788"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846" y="7367589"/>
            <a:ext cx="16974344" cy="3071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846" y="10439400"/>
            <a:ext cx="16974344"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613" y="1309688"/>
            <a:ext cx="12634913"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840" y="1309688"/>
            <a:ext cx="2146935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613" y="6888957"/>
            <a:ext cx="12634913"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6868" y="23043358"/>
            <a:ext cx="23043621"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6868" y="2940845"/>
            <a:ext cx="23043621" cy="197524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6868" y="25762745"/>
            <a:ext cx="23043621" cy="38647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38404800" cy="4800600"/>
          </a:xfrm>
          <a:prstGeom prst="rect">
            <a:avLst/>
          </a:prstGeom>
          <a:solidFill>
            <a:schemeClr val="accent2"/>
          </a:solidFill>
          <a:ln w="9525">
            <a:solidFill>
              <a:schemeClr val="tx1"/>
            </a:solidFill>
            <a:miter lim="800000"/>
            <a:headEnd/>
            <a:tailEnd/>
          </a:ln>
          <a:effectLst/>
        </p:spPr>
        <p:txBody>
          <a:bodyPr wrap="none" anchor="ctr"/>
          <a:lstStyle/>
          <a:p>
            <a:pPr>
              <a:defRPr/>
            </a:pPr>
            <a:endParaRPr lang="en-US">
              <a:cs typeface="+mn-cs"/>
            </a:endParaRPr>
          </a:p>
        </p:txBody>
      </p:sp>
      <p:sp>
        <p:nvSpPr>
          <p:cNvPr id="86049" name="Rectangle 33"/>
          <p:cNvSpPr>
            <a:spLocks noChangeArrowheads="1"/>
          </p:cNvSpPr>
          <p:nvPr/>
        </p:nvSpPr>
        <p:spPr bwMode="auto">
          <a:xfrm>
            <a:off x="607483" y="5638801"/>
            <a:ext cx="8727017"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86030" name="Text Box 14"/>
          <p:cNvSpPr txBox="1">
            <a:spLocks noChangeArrowheads="1"/>
          </p:cNvSpPr>
          <p:nvPr/>
        </p:nvSpPr>
        <p:spPr bwMode="auto">
          <a:xfrm>
            <a:off x="524140" y="32370714"/>
            <a:ext cx="2200275" cy="219695"/>
          </a:xfrm>
          <a:prstGeom prst="rect">
            <a:avLst/>
          </a:prstGeom>
          <a:noFill/>
          <a:ln w="9525">
            <a:noFill/>
            <a:miter lim="800000"/>
            <a:headEnd/>
            <a:tailEnd/>
          </a:ln>
          <a:effectLst/>
        </p:spPr>
        <p:txBody>
          <a:bodyPr lIns="65183" tIns="32585" rIns="65183" bIns="32585">
            <a:spAutoFit/>
          </a:bodyPr>
          <a:lstStyle/>
          <a:p>
            <a:pPr defTabSz="652463" eaLnBrk="0" hangingPunct="0">
              <a:lnSpc>
                <a:spcPct val="65000"/>
              </a:lnSpc>
              <a:spcBef>
                <a:spcPct val="50000"/>
              </a:spcBef>
              <a:defRPr/>
            </a:pPr>
            <a:r>
              <a:rPr lang="en-US" sz="300" b="1">
                <a:solidFill>
                  <a:schemeClr val="bg2"/>
                </a:solidFill>
                <a:latin typeface="Arial" charset="0"/>
                <a:cs typeface="+mn-cs"/>
              </a:rPr>
              <a:t>TEMPLATE DESIGN © 2008</a:t>
            </a:r>
          </a:p>
          <a:p>
            <a:pPr defTabSz="652463" eaLnBrk="0" hangingPunct="0">
              <a:lnSpc>
                <a:spcPct val="65000"/>
              </a:lnSpc>
              <a:spcBef>
                <a:spcPct val="50000"/>
              </a:spcBef>
              <a:defRPr/>
            </a:pPr>
            <a:r>
              <a:rPr lang="en-US" sz="700" b="1">
                <a:solidFill>
                  <a:schemeClr val="bg2"/>
                </a:solidFill>
                <a:latin typeface="Arial" charset="0"/>
                <a:cs typeface="+mn-cs"/>
              </a:rPr>
              <a:t>www.PosterPresentations.com</a:t>
            </a:r>
          </a:p>
        </p:txBody>
      </p:sp>
      <p:sp>
        <p:nvSpPr>
          <p:cNvPr id="53253" name="Rectangle 15"/>
          <p:cNvSpPr>
            <a:spLocks noGrp="1" noChangeArrowheads="1"/>
          </p:cNvSpPr>
          <p:nvPr>
            <p:ph type="title"/>
          </p:nvPr>
        </p:nvSpPr>
        <p:spPr bwMode="auto">
          <a:xfrm>
            <a:off x="840848" y="1273971"/>
            <a:ext cx="36684215" cy="2200275"/>
          </a:xfrm>
          <a:prstGeom prst="rect">
            <a:avLst/>
          </a:prstGeom>
          <a:noFill/>
          <a:ln w="9525">
            <a:noFill/>
            <a:miter lim="800000"/>
            <a:headEnd/>
            <a:tailEnd/>
          </a:ln>
        </p:spPr>
        <p:txBody>
          <a:bodyPr vert="horz" wrap="square" lIns="65183" tIns="32585" rIns="65183" bIns="32585" numCol="1" anchor="ctr" anchorCtr="0" compatLnSpc="1">
            <a:prstTxWarp prst="textNoShape">
              <a:avLst/>
            </a:prstTxWarp>
          </a:bodyPr>
          <a:lstStyle/>
          <a:p>
            <a:pPr lvl="0"/>
            <a:r>
              <a:rPr lang="en-US" smtClean="0"/>
              <a:t>Click to edit Master title style</a:t>
            </a:r>
          </a:p>
        </p:txBody>
      </p:sp>
      <p:sp>
        <p:nvSpPr>
          <p:cNvPr id="53254" name="Rectangle 16"/>
          <p:cNvSpPr>
            <a:spLocks noGrp="1" noChangeArrowheads="1"/>
          </p:cNvSpPr>
          <p:nvPr>
            <p:ph type="body" idx="1"/>
          </p:nvPr>
        </p:nvSpPr>
        <p:spPr bwMode="auto">
          <a:xfrm>
            <a:off x="607483" y="5638801"/>
            <a:ext cx="8727017" cy="26562845"/>
          </a:xfrm>
          <a:prstGeom prst="rect">
            <a:avLst/>
          </a:prstGeom>
          <a:noFill/>
          <a:ln w="9525">
            <a:noFill/>
            <a:miter lim="800000"/>
            <a:headEnd/>
            <a:tailEnd/>
          </a:ln>
        </p:spPr>
        <p:txBody>
          <a:bodyPr vert="horz" wrap="square" lIns="325967" tIns="325967" rIns="325967" bIns="325967"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6041" name="Rectangle 25"/>
          <p:cNvSpPr>
            <a:spLocks noChangeArrowheads="1"/>
          </p:cNvSpPr>
          <p:nvPr/>
        </p:nvSpPr>
        <p:spPr bwMode="auto">
          <a:xfrm>
            <a:off x="0" y="0"/>
            <a:ext cx="38404800" cy="32918400"/>
          </a:xfrm>
          <a:prstGeom prst="rect">
            <a:avLst/>
          </a:prstGeom>
          <a:noFill/>
          <a:ln w="3175">
            <a:solidFill>
              <a:schemeClr val="tx2"/>
            </a:solidFill>
            <a:miter lim="800000"/>
            <a:headEnd/>
            <a:tailEnd/>
          </a:ln>
          <a:effectLst/>
        </p:spPr>
        <p:txBody>
          <a:bodyPr wrap="none" anchor="ctr"/>
          <a:lstStyle/>
          <a:p>
            <a:pPr>
              <a:defRPr/>
            </a:pPr>
            <a:endParaRPr lang="en-US">
              <a:cs typeface="+mn-cs"/>
            </a:endParaRPr>
          </a:p>
        </p:txBody>
      </p:sp>
      <p:sp>
        <p:nvSpPr>
          <p:cNvPr id="86048" name="Rectangle 32"/>
          <p:cNvSpPr>
            <a:spLocks noChangeArrowheads="1"/>
          </p:cNvSpPr>
          <p:nvPr/>
        </p:nvSpPr>
        <p:spPr bwMode="auto">
          <a:xfrm>
            <a:off x="10054961" y="5638801"/>
            <a:ext cx="8734425"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86050" name="Rectangle 34"/>
          <p:cNvSpPr>
            <a:spLocks noChangeArrowheads="1"/>
          </p:cNvSpPr>
          <p:nvPr/>
        </p:nvSpPr>
        <p:spPr bwMode="auto">
          <a:xfrm>
            <a:off x="19489474" y="5638801"/>
            <a:ext cx="8734425"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86051" name="Rectangle 35"/>
          <p:cNvSpPr>
            <a:spLocks noChangeArrowheads="1"/>
          </p:cNvSpPr>
          <p:nvPr/>
        </p:nvSpPr>
        <p:spPr bwMode="auto">
          <a:xfrm>
            <a:off x="28944358" y="5638801"/>
            <a:ext cx="8734425"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86053" name="Line 37"/>
          <p:cNvSpPr>
            <a:spLocks noChangeShapeType="1"/>
          </p:cNvSpPr>
          <p:nvPr/>
        </p:nvSpPr>
        <p:spPr bwMode="auto">
          <a:xfrm>
            <a:off x="0" y="4800600"/>
            <a:ext cx="38404800" cy="0"/>
          </a:xfrm>
          <a:prstGeom prst="line">
            <a:avLst/>
          </a:prstGeom>
          <a:noFill/>
          <a:ln w="190500">
            <a:solidFill>
              <a:srgbClr val="FF9900"/>
            </a:solidFill>
            <a:round/>
            <a:headEnd/>
            <a:tailEnd/>
          </a:ln>
          <a:effectLst/>
        </p:spPr>
        <p:txBody>
          <a:bodyPr lIns="329184" tIns="329184" rIns="329184" bIns="329184">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710" r:id="rId1"/>
    <p:sldLayoutId id="2147483709" r:id="rId2"/>
    <p:sldLayoutId id="2147483708" r:id="rId3"/>
    <p:sldLayoutId id="2147483707" r:id="rId4"/>
    <p:sldLayoutId id="2147483706" r:id="rId5"/>
    <p:sldLayoutId id="2147483705" r:id="rId6"/>
    <p:sldLayoutId id="2147483704" r:id="rId7"/>
    <p:sldLayoutId id="2147483703" r:id="rId8"/>
    <p:sldLayoutId id="2147483702" r:id="rId9"/>
    <p:sldLayoutId id="2147483701" r:id="rId10"/>
    <p:sldLayoutId id="2147483700" r:id="rId11"/>
  </p:sldLayoutIdLst>
  <p:txStyles>
    <p:titleStyle>
      <a:lvl1pPr algn="ctr" defTabSz="652463" rtl="0" eaLnBrk="0" fontAlgn="base" hangingPunct="0">
        <a:spcBef>
          <a:spcPct val="0"/>
        </a:spcBef>
        <a:spcAft>
          <a:spcPct val="0"/>
        </a:spcAft>
        <a:defRPr sz="6100">
          <a:solidFill>
            <a:srgbClr val="FFFFFF"/>
          </a:solidFill>
          <a:latin typeface="+mj-lt"/>
          <a:ea typeface="+mj-ea"/>
          <a:cs typeface="+mj-cs"/>
        </a:defRPr>
      </a:lvl1pPr>
      <a:lvl2pPr algn="ctr" defTabSz="652463" rtl="0" eaLnBrk="0" fontAlgn="base" hangingPunct="0">
        <a:spcBef>
          <a:spcPct val="0"/>
        </a:spcBef>
        <a:spcAft>
          <a:spcPct val="0"/>
        </a:spcAft>
        <a:defRPr sz="6100">
          <a:solidFill>
            <a:srgbClr val="FFFFFF"/>
          </a:solidFill>
          <a:latin typeface="Arial Black" pitchFamily="34" charset="0"/>
        </a:defRPr>
      </a:lvl2pPr>
      <a:lvl3pPr algn="ctr" defTabSz="652463" rtl="0" eaLnBrk="0" fontAlgn="base" hangingPunct="0">
        <a:spcBef>
          <a:spcPct val="0"/>
        </a:spcBef>
        <a:spcAft>
          <a:spcPct val="0"/>
        </a:spcAft>
        <a:defRPr sz="6100">
          <a:solidFill>
            <a:srgbClr val="FFFFFF"/>
          </a:solidFill>
          <a:latin typeface="Arial Black" pitchFamily="34" charset="0"/>
        </a:defRPr>
      </a:lvl3pPr>
      <a:lvl4pPr algn="ctr" defTabSz="652463" rtl="0" eaLnBrk="0" fontAlgn="base" hangingPunct="0">
        <a:spcBef>
          <a:spcPct val="0"/>
        </a:spcBef>
        <a:spcAft>
          <a:spcPct val="0"/>
        </a:spcAft>
        <a:defRPr sz="6100">
          <a:solidFill>
            <a:srgbClr val="FFFFFF"/>
          </a:solidFill>
          <a:latin typeface="Arial Black" pitchFamily="34" charset="0"/>
        </a:defRPr>
      </a:lvl4pPr>
      <a:lvl5pPr algn="ctr" defTabSz="652463" rtl="0" eaLnBrk="0" fontAlgn="base" hangingPunct="0">
        <a:spcBef>
          <a:spcPct val="0"/>
        </a:spcBef>
        <a:spcAft>
          <a:spcPct val="0"/>
        </a:spcAft>
        <a:defRPr sz="6100">
          <a:solidFill>
            <a:srgbClr val="FFFFFF"/>
          </a:solidFill>
          <a:latin typeface="Arial Black" pitchFamily="34" charset="0"/>
        </a:defRPr>
      </a:lvl5pPr>
      <a:lvl6pPr marL="457200" algn="ctr" defTabSz="652463" rtl="0" fontAlgn="base">
        <a:spcBef>
          <a:spcPct val="0"/>
        </a:spcBef>
        <a:spcAft>
          <a:spcPct val="0"/>
        </a:spcAft>
        <a:defRPr sz="6100">
          <a:solidFill>
            <a:srgbClr val="FFFFFF"/>
          </a:solidFill>
          <a:latin typeface="Arial Black" pitchFamily="34" charset="0"/>
        </a:defRPr>
      </a:lvl6pPr>
      <a:lvl7pPr marL="914400" algn="ctr" defTabSz="652463" rtl="0" fontAlgn="base">
        <a:spcBef>
          <a:spcPct val="0"/>
        </a:spcBef>
        <a:spcAft>
          <a:spcPct val="0"/>
        </a:spcAft>
        <a:defRPr sz="6100">
          <a:solidFill>
            <a:srgbClr val="FFFFFF"/>
          </a:solidFill>
          <a:latin typeface="Arial Black" pitchFamily="34" charset="0"/>
        </a:defRPr>
      </a:lvl7pPr>
      <a:lvl8pPr marL="1371600" algn="ctr" defTabSz="652463" rtl="0" fontAlgn="base">
        <a:spcBef>
          <a:spcPct val="0"/>
        </a:spcBef>
        <a:spcAft>
          <a:spcPct val="0"/>
        </a:spcAft>
        <a:defRPr sz="6100">
          <a:solidFill>
            <a:srgbClr val="FFFFFF"/>
          </a:solidFill>
          <a:latin typeface="Arial Black" pitchFamily="34" charset="0"/>
        </a:defRPr>
      </a:lvl8pPr>
      <a:lvl9pPr marL="1828800" algn="ctr" defTabSz="652463" rtl="0" fontAlgn="base">
        <a:spcBef>
          <a:spcPct val="0"/>
        </a:spcBef>
        <a:spcAft>
          <a:spcPct val="0"/>
        </a:spcAft>
        <a:defRPr sz="6100">
          <a:solidFill>
            <a:srgbClr val="FFFFFF"/>
          </a:solidFill>
          <a:latin typeface="Arial Black" pitchFamily="34" charset="0"/>
        </a:defRPr>
      </a:lvl9pPr>
    </p:titleStyle>
    <p:bodyStyle>
      <a:lvl1pPr marL="244475" indent="-244475" algn="l" defTabSz="652463" rtl="0" eaLnBrk="0" fontAlgn="base" hangingPunct="0">
        <a:spcBef>
          <a:spcPct val="20000"/>
        </a:spcBef>
        <a:spcAft>
          <a:spcPct val="0"/>
        </a:spcAft>
        <a:buChar char="•"/>
        <a:defRPr sz="2100">
          <a:solidFill>
            <a:schemeClr val="tx1"/>
          </a:solidFill>
          <a:latin typeface="+mn-lt"/>
          <a:ea typeface="+mn-ea"/>
          <a:cs typeface="+mn-cs"/>
        </a:defRPr>
      </a:lvl1pPr>
      <a:lvl2pPr marL="528638" indent="-201613" algn="l" defTabSz="652463" rtl="0" eaLnBrk="0" fontAlgn="base" hangingPunct="0">
        <a:spcBef>
          <a:spcPct val="20000"/>
        </a:spcBef>
        <a:spcAft>
          <a:spcPct val="0"/>
        </a:spcAft>
        <a:buChar char="–"/>
        <a:defRPr sz="2100">
          <a:solidFill>
            <a:schemeClr val="tx1"/>
          </a:solidFill>
          <a:latin typeface="+mn-lt"/>
        </a:defRPr>
      </a:lvl2pPr>
      <a:lvl3pPr marL="815975" indent="-163513" algn="l" defTabSz="652463" rtl="0" eaLnBrk="0" fontAlgn="base" hangingPunct="0">
        <a:spcBef>
          <a:spcPct val="20000"/>
        </a:spcBef>
        <a:spcAft>
          <a:spcPct val="0"/>
        </a:spcAft>
        <a:buChar char="•"/>
        <a:defRPr sz="1700">
          <a:solidFill>
            <a:schemeClr val="tx1"/>
          </a:solidFill>
          <a:latin typeface="+mn-lt"/>
        </a:defRPr>
      </a:lvl3pPr>
      <a:lvl4pPr marL="1143000" indent="-163513" algn="l" defTabSz="652463" rtl="0" eaLnBrk="0" fontAlgn="base" hangingPunct="0">
        <a:spcBef>
          <a:spcPct val="20000"/>
        </a:spcBef>
        <a:spcAft>
          <a:spcPct val="0"/>
        </a:spcAft>
        <a:buChar char="–"/>
        <a:defRPr sz="1400">
          <a:solidFill>
            <a:schemeClr val="tx1"/>
          </a:solidFill>
          <a:latin typeface="+mn-lt"/>
        </a:defRPr>
      </a:lvl4pPr>
      <a:lvl5pPr marL="1470025" indent="-163513" algn="l" defTabSz="652463" rtl="0" eaLnBrk="0" fontAlgn="base" hangingPunct="0">
        <a:spcBef>
          <a:spcPct val="20000"/>
        </a:spcBef>
        <a:spcAft>
          <a:spcPct val="0"/>
        </a:spcAft>
        <a:buChar char="»"/>
        <a:defRPr sz="1400">
          <a:solidFill>
            <a:schemeClr val="tx1"/>
          </a:solidFill>
          <a:latin typeface="+mn-lt"/>
        </a:defRPr>
      </a:lvl5pPr>
      <a:lvl6pPr marL="1927225" indent="-163513" algn="l" defTabSz="652463" rtl="0" fontAlgn="base">
        <a:spcBef>
          <a:spcPct val="20000"/>
        </a:spcBef>
        <a:spcAft>
          <a:spcPct val="0"/>
        </a:spcAft>
        <a:buChar char="»"/>
        <a:defRPr sz="1400">
          <a:solidFill>
            <a:schemeClr val="tx1"/>
          </a:solidFill>
          <a:latin typeface="+mn-lt"/>
        </a:defRPr>
      </a:lvl6pPr>
      <a:lvl7pPr marL="2384425" indent="-163513" algn="l" defTabSz="652463" rtl="0" fontAlgn="base">
        <a:spcBef>
          <a:spcPct val="20000"/>
        </a:spcBef>
        <a:spcAft>
          <a:spcPct val="0"/>
        </a:spcAft>
        <a:buChar char="»"/>
        <a:defRPr sz="1400">
          <a:solidFill>
            <a:schemeClr val="tx1"/>
          </a:solidFill>
          <a:latin typeface="+mn-lt"/>
        </a:defRPr>
      </a:lvl7pPr>
      <a:lvl8pPr marL="2841625" indent="-163513" algn="l" defTabSz="652463" rtl="0" fontAlgn="base">
        <a:spcBef>
          <a:spcPct val="20000"/>
        </a:spcBef>
        <a:spcAft>
          <a:spcPct val="0"/>
        </a:spcAft>
        <a:buChar char="»"/>
        <a:defRPr sz="1400">
          <a:solidFill>
            <a:schemeClr val="tx1"/>
          </a:solidFill>
          <a:latin typeface="+mn-lt"/>
        </a:defRPr>
      </a:lvl8pPr>
      <a:lvl9pPr marL="3298825" indent="-163513" algn="l" defTabSz="652463"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cs typeface="+mn-cs"/>
            </a:endParaRPr>
          </a:p>
        </p:txBody>
      </p:sp>
      <p:sp>
        <p:nvSpPr>
          <p:cNvPr id="180227" name="Rectangle 3"/>
          <p:cNvSpPr>
            <a:spLocks noChangeArrowheads="1"/>
          </p:cNvSpPr>
          <p:nvPr/>
        </p:nvSpPr>
        <p:spPr bwMode="auto">
          <a:xfrm>
            <a:off x="607483" y="5638801"/>
            <a:ext cx="8727017" cy="26562845"/>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cs typeface="+mn-cs"/>
            </a:endParaRPr>
          </a:p>
        </p:txBody>
      </p:sp>
      <p:sp>
        <p:nvSpPr>
          <p:cNvPr id="180228" name="Rectangle 4"/>
          <p:cNvSpPr>
            <a:spLocks noChangeArrowheads="1"/>
          </p:cNvSpPr>
          <p:nvPr/>
        </p:nvSpPr>
        <p:spPr bwMode="auto">
          <a:xfrm>
            <a:off x="0" y="4800601"/>
            <a:ext cx="38404800" cy="130970"/>
          </a:xfrm>
          <a:prstGeom prst="rect">
            <a:avLst/>
          </a:prstGeom>
          <a:solidFill>
            <a:srgbClr val="660000"/>
          </a:solidFill>
          <a:ln w="9525">
            <a:noFill/>
            <a:miter lim="800000"/>
            <a:headEnd/>
            <a:tailEnd/>
          </a:ln>
          <a:effectLst/>
        </p:spPr>
        <p:txBody>
          <a:bodyPr wrap="none" anchor="ctr"/>
          <a:lstStyle/>
          <a:p>
            <a:pPr>
              <a:defRPr/>
            </a:pPr>
            <a:endParaRPr lang="en-US">
              <a:cs typeface="+mn-cs"/>
            </a:endParaRPr>
          </a:p>
        </p:txBody>
      </p:sp>
      <p:sp>
        <p:nvSpPr>
          <p:cNvPr id="180229" name="Text Box 5"/>
          <p:cNvSpPr txBox="1">
            <a:spLocks noChangeArrowheads="1"/>
          </p:cNvSpPr>
          <p:nvPr/>
        </p:nvSpPr>
        <p:spPr bwMode="auto">
          <a:xfrm>
            <a:off x="533400" y="32444534"/>
            <a:ext cx="2200275" cy="229697"/>
          </a:xfrm>
          <a:prstGeom prst="rect">
            <a:avLst/>
          </a:prstGeom>
          <a:noFill/>
          <a:ln w="9525">
            <a:noFill/>
            <a:miter lim="800000"/>
            <a:headEnd/>
            <a:tailEnd/>
          </a:ln>
          <a:effectLst/>
        </p:spPr>
        <p:txBody>
          <a:bodyPr lIns="65183" tIns="32585" rIns="65183" bIns="32585">
            <a:spAutoFit/>
          </a:bodyPr>
          <a:lstStyle/>
          <a:p>
            <a:pPr defTabSz="652463" eaLnBrk="0" hangingPunct="0">
              <a:lnSpc>
                <a:spcPct val="65000"/>
              </a:lnSpc>
              <a:spcBef>
                <a:spcPct val="50000"/>
              </a:spcBef>
              <a:defRPr/>
            </a:pPr>
            <a:r>
              <a:rPr lang="en-US" sz="400" b="1">
                <a:solidFill>
                  <a:schemeClr val="bg2"/>
                </a:solidFill>
                <a:latin typeface="Arial" charset="0"/>
                <a:cs typeface="+mn-cs"/>
              </a:rPr>
              <a:t>POSTER TEMPLATE BY:</a:t>
            </a:r>
          </a:p>
          <a:p>
            <a:pPr defTabSz="652463" eaLnBrk="0" hangingPunct="0">
              <a:lnSpc>
                <a:spcPct val="65000"/>
              </a:lnSpc>
              <a:spcBef>
                <a:spcPct val="50000"/>
              </a:spcBef>
              <a:defRPr/>
            </a:pPr>
            <a:r>
              <a:rPr lang="en-US" sz="700" b="1">
                <a:solidFill>
                  <a:schemeClr val="bg2"/>
                </a:solidFill>
                <a:latin typeface="Arial" charset="0"/>
                <a:cs typeface="+mn-cs"/>
              </a:rPr>
              <a:t>www.PosterPresentations.com</a:t>
            </a:r>
          </a:p>
        </p:txBody>
      </p:sp>
      <p:sp>
        <p:nvSpPr>
          <p:cNvPr id="13318" name="Rectangle 6"/>
          <p:cNvSpPr>
            <a:spLocks noGrp="1" noChangeArrowheads="1"/>
          </p:cNvSpPr>
          <p:nvPr>
            <p:ph type="title"/>
          </p:nvPr>
        </p:nvSpPr>
        <p:spPr bwMode="auto">
          <a:xfrm>
            <a:off x="840848" y="1273971"/>
            <a:ext cx="36684215" cy="2200275"/>
          </a:xfrm>
          <a:prstGeom prst="rect">
            <a:avLst/>
          </a:prstGeom>
          <a:noFill/>
          <a:ln w="9525">
            <a:noFill/>
            <a:miter lim="800000"/>
            <a:headEnd/>
            <a:tailEnd/>
          </a:ln>
        </p:spPr>
        <p:txBody>
          <a:bodyPr vert="horz" wrap="square" lIns="65183" tIns="32585" rIns="65183" bIns="32585" numCol="1" anchor="ctr" anchorCtr="0" compatLnSpc="1">
            <a:prstTxWarp prst="textNoShape">
              <a:avLst/>
            </a:prstTxWarp>
          </a:bodyPr>
          <a:lstStyle/>
          <a:p>
            <a:pPr lvl="0"/>
            <a:r>
              <a:rPr lang="en-US" smtClean="0"/>
              <a:t>Click to edit Master title style</a:t>
            </a:r>
          </a:p>
        </p:txBody>
      </p:sp>
      <p:sp>
        <p:nvSpPr>
          <p:cNvPr id="13319" name="Rectangle 7"/>
          <p:cNvSpPr>
            <a:spLocks noGrp="1" noChangeArrowheads="1"/>
          </p:cNvSpPr>
          <p:nvPr>
            <p:ph type="body" idx="1"/>
          </p:nvPr>
        </p:nvSpPr>
        <p:spPr bwMode="auto">
          <a:xfrm>
            <a:off x="607483" y="5638801"/>
            <a:ext cx="8727017" cy="26562845"/>
          </a:xfrm>
          <a:prstGeom prst="rect">
            <a:avLst/>
          </a:prstGeom>
          <a:noFill/>
          <a:ln w="9525">
            <a:noFill/>
            <a:miter lim="800000"/>
            <a:headEnd/>
            <a:tailEnd/>
          </a:ln>
        </p:spPr>
        <p:txBody>
          <a:bodyPr vert="horz" wrap="square" lIns="325967" tIns="325967" rIns="325967" bIns="325967"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80232" name="Rectangle 8"/>
          <p:cNvSpPr>
            <a:spLocks noChangeArrowheads="1"/>
          </p:cNvSpPr>
          <p:nvPr/>
        </p:nvSpPr>
        <p:spPr bwMode="auto">
          <a:xfrm>
            <a:off x="0" y="0"/>
            <a:ext cx="38404800" cy="32918400"/>
          </a:xfrm>
          <a:prstGeom prst="rect">
            <a:avLst/>
          </a:prstGeom>
          <a:noFill/>
          <a:ln w="3175">
            <a:solidFill>
              <a:schemeClr val="tx2"/>
            </a:solidFill>
            <a:miter lim="800000"/>
            <a:headEnd/>
            <a:tailEnd/>
          </a:ln>
          <a:effectLst/>
        </p:spPr>
        <p:txBody>
          <a:bodyPr wrap="none" anchor="ctr"/>
          <a:lstStyle/>
          <a:p>
            <a:pPr>
              <a:defRPr/>
            </a:pPr>
            <a:endParaRPr lang="en-US">
              <a:cs typeface="+mn-cs"/>
            </a:endParaRPr>
          </a:p>
        </p:txBody>
      </p:sp>
      <p:sp>
        <p:nvSpPr>
          <p:cNvPr id="180233" name="Rectangle 9"/>
          <p:cNvSpPr>
            <a:spLocks noChangeArrowheads="1"/>
          </p:cNvSpPr>
          <p:nvPr/>
        </p:nvSpPr>
        <p:spPr bwMode="auto">
          <a:xfrm>
            <a:off x="10054963" y="5638801"/>
            <a:ext cx="18168938" cy="26562845"/>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cs typeface="+mn-cs"/>
            </a:endParaRPr>
          </a:p>
        </p:txBody>
      </p:sp>
      <p:sp>
        <p:nvSpPr>
          <p:cNvPr id="180235" name="Rectangle 11"/>
          <p:cNvSpPr>
            <a:spLocks noChangeArrowheads="1"/>
          </p:cNvSpPr>
          <p:nvPr/>
        </p:nvSpPr>
        <p:spPr bwMode="auto">
          <a:xfrm>
            <a:off x="28944358" y="5638801"/>
            <a:ext cx="8734425" cy="26562845"/>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0" r:id="rId2"/>
    <p:sldLayoutId id="2147483719" r:id="rId3"/>
    <p:sldLayoutId id="2147483718" r:id="rId4"/>
    <p:sldLayoutId id="2147483717" r:id="rId5"/>
    <p:sldLayoutId id="2147483716" r:id="rId6"/>
    <p:sldLayoutId id="2147483715" r:id="rId7"/>
    <p:sldLayoutId id="2147483714" r:id="rId8"/>
    <p:sldLayoutId id="2147483713" r:id="rId9"/>
    <p:sldLayoutId id="2147483712" r:id="rId10"/>
    <p:sldLayoutId id="2147483711" r:id="rId11"/>
  </p:sldLayoutIdLst>
  <p:txStyles>
    <p:titleStyle>
      <a:lvl1pPr algn="ctr" defTabSz="652463" rtl="0" eaLnBrk="0" fontAlgn="base" hangingPunct="0">
        <a:spcBef>
          <a:spcPct val="0"/>
        </a:spcBef>
        <a:spcAft>
          <a:spcPct val="0"/>
        </a:spcAft>
        <a:defRPr sz="6100">
          <a:solidFill>
            <a:schemeClr val="tx2"/>
          </a:solidFill>
          <a:latin typeface="+mj-lt"/>
          <a:ea typeface="+mj-ea"/>
          <a:cs typeface="+mj-cs"/>
        </a:defRPr>
      </a:lvl1pPr>
      <a:lvl2pPr algn="ctr" defTabSz="652463" rtl="0" eaLnBrk="0" fontAlgn="base" hangingPunct="0">
        <a:spcBef>
          <a:spcPct val="0"/>
        </a:spcBef>
        <a:spcAft>
          <a:spcPct val="0"/>
        </a:spcAft>
        <a:defRPr sz="6100">
          <a:solidFill>
            <a:schemeClr val="tx2"/>
          </a:solidFill>
          <a:latin typeface="Arial Black" pitchFamily="34" charset="0"/>
        </a:defRPr>
      </a:lvl2pPr>
      <a:lvl3pPr algn="ctr" defTabSz="652463" rtl="0" eaLnBrk="0" fontAlgn="base" hangingPunct="0">
        <a:spcBef>
          <a:spcPct val="0"/>
        </a:spcBef>
        <a:spcAft>
          <a:spcPct val="0"/>
        </a:spcAft>
        <a:defRPr sz="6100">
          <a:solidFill>
            <a:schemeClr val="tx2"/>
          </a:solidFill>
          <a:latin typeface="Arial Black" pitchFamily="34" charset="0"/>
        </a:defRPr>
      </a:lvl3pPr>
      <a:lvl4pPr algn="ctr" defTabSz="652463" rtl="0" eaLnBrk="0" fontAlgn="base" hangingPunct="0">
        <a:spcBef>
          <a:spcPct val="0"/>
        </a:spcBef>
        <a:spcAft>
          <a:spcPct val="0"/>
        </a:spcAft>
        <a:defRPr sz="6100">
          <a:solidFill>
            <a:schemeClr val="tx2"/>
          </a:solidFill>
          <a:latin typeface="Arial Black" pitchFamily="34" charset="0"/>
        </a:defRPr>
      </a:lvl4pPr>
      <a:lvl5pPr algn="ctr" defTabSz="652463" rtl="0" eaLnBrk="0" fontAlgn="base" hangingPunct="0">
        <a:spcBef>
          <a:spcPct val="0"/>
        </a:spcBef>
        <a:spcAft>
          <a:spcPct val="0"/>
        </a:spcAft>
        <a:defRPr sz="6100">
          <a:solidFill>
            <a:schemeClr val="tx2"/>
          </a:solidFill>
          <a:latin typeface="Arial Black" pitchFamily="34" charset="0"/>
        </a:defRPr>
      </a:lvl5pPr>
      <a:lvl6pPr marL="457200" algn="ctr" defTabSz="652463" rtl="0" fontAlgn="base">
        <a:spcBef>
          <a:spcPct val="0"/>
        </a:spcBef>
        <a:spcAft>
          <a:spcPct val="0"/>
        </a:spcAft>
        <a:defRPr sz="6100">
          <a:solidFill>
            <a:schemeClr val="tx2"/>
          </a:solidFill>
          <a:latin typeface="Arial Black" pitchFamily="34" charset="0"/>
        </a:defRPr>
      </a:lvl6pPr>
      <a:lvl7pPr marL="914400" algn="ctr" defTabSz="652463" rtl="0" fontAlgn="base">
        <a:spcBef>
          <a:spcPct val="0"/>
        </a:spcBef>
        <a:spcAft>
          <a:spcPct val="0"/>
        </a:spcAft>
        <a:defRPr sz="6100">
          <a:solidFill>
            <a:schemeClr val="tx2"/>
          </a:solidFill>
          <a:latin typeface="Arial Black" pitchFamily="34" charset="0"/>
        </a:defRPr>
      </a:lvl7pPr>
      <a:lvl8pPr marL="1371600" algn="ctr" defTabSz="652463" rtl="0" fontAlgn="base">
        <a:spcBef>
          <a:spcPct val="0"/>
        </a:spcBef>
        <a:spcAft>
          <a:spcPct val="0"/>
        </a:spcAft>
        <a:defRPr sz="6100">
          <a:solidFill>
            <a:schemeClr val="tx2"/>
          </a:solidFill>
          <a:latin typeface="Arial Black" pitchFamily="34" charset="0"/>
        </a:defRPr>
      </a:lvl8pPr>
      <a:lvl9pPr marL="1828800" algn="ctr" defTabSz="652463" rtl="0" fontAlgn="base">
        <a:spcBef>
          <a:spcPct val="0"/>
        </a:spcBef>
        <a:spcAft>
          <a:spcPct val="0"/>
        </a:spcAft>
        <a:defRPr sz="6100">
          <a:solidFill>
            <a:schemeClr val="tx2"/>
          </a:solidFill>
          <a:latin typeface="Arial Black" pitchFamily="34" charset="0"/>
        </a:defRPr>
      </a:lvl9pPr>
    </p:titleStyle>
    <p:bodyStyle>
      <a:lvl1pPr marL="244475" indent="-244475" algn="l" defTabSz="652463" rtl="0" eaLnBrk="0" fontAlgn="base" hangingPunct="0">
        <a:spcBef>
          <a:spcPct val="20000"/>
        </a:spcBef>
        <a:spcAft>
          <a:spcPct val="0"/>
        </a:spcAft>
        <a:buChar char="•"/>
        <a:defRPr sz="2100">
          <a:solidFill>
            <a:schemeClr val="tx1"/>
          </a:solidFill>
          <a:latin typeface="+mn-lt"/>
          <a:ea typeface="+mn-ea"/>
          <a:cs typeface="+mn-cs"/>
        </a:defRPr>
      </a:lvl1pPr>
      <a:lvl2pPr marL="528638" indent="-201613" algn="l" defTabSz="652463" rtl="0" eaLnBrk="0" fontAlgn="base" hangingPunct="0">
        <a:spcBef>
          <a:spcPct val="20000"/>
        </a:spcBef>
        <a:spcAft>
          <a:spcPct val="0"/>
        </a:spcAft>
        <a:buChar char="–"/>
        <a:defRPr sz="2100">
          <a:solidFill>
            <a:schemeClr val="tx1"/>
          </a:solidFill>
          <a:latin typeface="+mn-lt"/>
        </a:defRPr>
      </a:lvl2pPr>
      <a:lvl3pPr marL="815975" indent="-163513" algn="l" defTabSz="652463" rtl="0" eaLnBrk="0" fontAlgn="base" hangingPunct="0">
        <a:spcBef>
          <a:spcPct val="20000"/>
        </a:spcBef>
        <a:spcAft>
          <a:spcPct val="0"/>
        </a:spcAft>
        <a:buChar char="•"/>
        <a:defRPr sz="1700">
          <a:solidFill>
            <a:schemeClr val="tx1"/>
          </a:solidFill>
          <a:latin typeface="+mn-lt"/>
        </a:defRPr>
      </a:lvl3pPr>
      <a:lvl4pPr marL="1143000" indent="-163513" algn="l" defTabSz="652463" rtl="0" eaLnBrk="0" fontAlgn="base" hangingPunct="0">
        <a:spcBef>
          <a:spcPct val="20000"/>
        </a:spcBef>
        <a:spcAft>
          <a:spcPct val="0"/>
        </a:spcAft>
        <a:buChar char="–"/>
        <a:defRPr sz="1400">
          <a:solidFill>
            <a:schemeClr val="tx1"/>
          </a:solidFill>
          <a:latin typeface="+mn-lt"/>
        </a:defRPr>
      </a:lvl4pPr>
      <a:lvl5pPr marL="1470025" indent="-163513" algn="l" defTabSz="652463" rtl="0" eaLnBrk="0" fontAlgn="base" hangingPunct="0">
        <a:spcBef>
          <a:spcPct val="20000"/>
        </a:spcBef>
        <a:spcAft>
          <a:spcPct val="0"/>
        </a:spcAft>
        <a:buChar char="»"/>
        <a:defRPr sz="1400">
          <a:solidFill>
            <a:schemeClr val="tx1"/>
          </a:solidFill>
          <a:latin typeface="+mn-lt"/>
        </a:defRPr>
      </a:lvl5pPr>
      <a:lvl6pPr marL="1927225" indent="-163513" algn="l" defTabSz="652463" rtl="0" fontAlgn="base">
        <a:spcBef>
          <a:spcPct val="20000"/>
        </a:spcBef>
        <a:spcAft>
          <a:spcPct val="0"/>
        </a:spcAft>
        <a:buChar char="»"/>
        <a:defRPr sz="1400">
          <a:solidFill>
            <a:schemeClr val="tx1"/>
          </a:solidFill>
          <a:latin typeface="+mn-lt"/>
        </a:defRPr>
      </a:lvl6pPr>
      <a:lvl7pPr marL="2384425" indent="-163513" algn="l" defTabSz="652463" rtl="0" fontAlgn="base">
        <a:spcBef>
          <a:spcPct val="20000"/>
        </a:spcBef>
        <a:spcAft>
          <a:spcPct val="0"/>
        </a:spcAft>
        <a:buChar char="»"/>
        <a:defRPr sz="1400">
          <a:solidFill>
            <a:schemeClr val="tx1"/>
          </a:solidFill>
          <a:latin typeface="+mn-lt"/>
        </a:defRPr>
      </a:lvl7pPr>
      <a:lvl8pPr marL="2841625" indent="-163513" algn="l" defTabSz="652463" rtl="0" fontAlgn="base">
        <a:spcBef>
          <a:spcPct val="20000"/>
        </a:spcBef>
        <a:spcAft>
          <a:spcPct val="0"/>
        </a:spcAft>
        <a:buChar char="»"/>
        <a:defRPr sz="1400">
          <a:solidFill>
            <a:schemeClr val="tx1"/>
          </a:solidFill>
          <a:latin typeface="+mn-lt"/>
        </a:defRPr>
      </a:lvl8pPr>
      <a:lvl9pPr marL="3298825" indent="-163513" algn="l" defTabSz="652463"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cs typeface="+mn-cs"/>
            </a:endParaRPr>
          </a:p>
        </p:txBody>
      </p:sp>
      <p:sp>
        <p:nvSpPr>
          <p:cNvPr id="181251" name="Rectangle 3"/>
          <p:cNvSpPr>
            <a:spLocks noChangeArrowheads="1"/>
          </p:cNvSpPr>
          <p:nvPr/>
        </p:nvSpPr>
        <p:spPr bwMode="auto">
          <a:xfrm>
            <a:off x="607483" y="5638801"/>
            <a:ext cx="37071300" cy="26562845"/>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cs typeface="+mn-cs"/>
            </a:endParaRPr>
          </a:p>
        </p:txBody>
      </p:sp>
      <p:sp>
        <p:nvSpPr>
          <p:cNvPr id="181252" name="Rectangle 4"/>
          <p:cNvSpPr>
            <a:spLocks noChangeArrowheads="1"/>
          </p:cNvSpPr>
          <p:nvPr/>
        </p:nvSpPr>
        <p:spPr bwMode="auto">
          <a:xfrm>
            <a:off x="0" y="4800601"/>
            <a:ext cx="38404800" cy="130970"/>
          </a:xfrm>
          <a:prstGeom prst="rect">
            <a:avLst/>
          </a:prstGeom>
          <a:solidFill>
            <a:srgbClr val="660000"/>
          </a:solidFill>
          <a:ln w="9525">
            <a:noFill/>
            <a:miter lim="800000"/>
            <a:headEnd/>
            <a:tailEnd/>
          </a:ln>
          <a:effectLst/>
        </p:spPr>
        <p:txBody>
          <a:bodyPr wrap="none" anchor="ctr"/>
          <a:lstStyle/>
          <a:p>
            <a:pPr>
              <a:defRPr/>
            </a:pPr>
            <a:endParaRPr lang="en-US">
              <a:cs typeface="+mn-cs"/>
            </a:endParaRPr>
          </a:p>
        </p:txBody>
      </p:sp>
      <p:sp>
        <p:nvSpPr>
          <p:cNvPr id="181253" name="Text Box 5"/>
          <p:cNvSpPr txBox="1">
            <a:spLocks noChangeArrowheads="1"/>
          </p:cNvSpPr>
          <p:nvPr/>
        </p:nvSpPr>
        <p:spPr bwMode="auto">
          <a:xfrm>
            <a:off x="533400" y="32444534"/>
            <a:ext cx="2200275" cy="229697"/>
          </a:xfrm>
          <a:prstGeom prst="rect">
            <a:avLst/>
          </a:prstGeom>
          <a:noFill/>
          <a:ln w="9525">
            <a:noFill/>
            <a:miter lim="800000"/>
            <a:headEnd/>
            <a:tailEnd/>
          </a:ln>
          <a:effectLst/>
        </p:spPr>
        <p:txBody>
          <a:bodyPr lIns="65183" tIns="32585" rIns="65183" bIns="32585">
            <a:spAutoFit/>
          </a:bodyPr>
          <a:lstStyle/>
          <a:p>
            <a:pPr defTabSz="652463" eaLnBrk="0" hangingPunct="0">
              <a:lnSpc>
                <a:spcPct val="65000"/>
              </a:lnSpc>
              <a:spcBef>
                <a:spcPct val="50000"/>
              </a:spcBef>
              <a:defRPr/>
            </a:pPr>
            <a:r>
              <a:rPr lang="en-US" sz="400" b="1">
                <a:solidFill>
                  <a:schemeClr val="bg2"/>
                </a:solidFill>
                <a:latin typeface="Arial" charset="0"/>
                <a:cs typeface="+mn-cs"/>
              </a:rPr>
              <a:t>POSTER TEMPLATE BY:</a:t>
            </a:r>
          </a:p>
          <a:p>
            <a:pPr defTabSz="652463" eaLnBrk="0" hangingPunct="0">
              <a:lnSpc>
                <a:spcPct val="65000"/>
              </a:lnSpc>
              <a:spcBef>
                <a:spcPct val="50000"/>
              </a:spcBef>
              <a:defRPr/>
            </a:pPr>
            <a:r>
              <a:rPr lang="en-US" sz="700" b="1">
                <a:solidFill>
                  <a:schemeClr val="bg2"/>
                </a:solidFill>
                <a:latin typeface="Arial" charset="0"/>
                <a:cs typeface="+mn-cs"/>
              </a:rPr>
              <a:t>www.PosterPresentations.com</a:t>
            </a:r>
          </a:p>
        </p:txBody>
      </p:sp>
      <p:sp>
        <p:nvSpPr>
          <p:cNvPr id="25606" name="Rectangle 6"/>
          <p:cNvSpPr>
            <a:spLocks noGrp="1" noChangeArrowheads="1"/>
          </p:cNvSpPr>
          <p:nvPr>
            <p:ph type="title"/>
          </p:nvPr>
        </p:nvSpPr>
        <p:spPr bwMode="auto">
          <a:xfrm>
            <a:off x="840848" y="1273971"/>
            <a:ext cx="36684215" cy="2200275"/>
          </a:xfrm>
          <a:prstGeom prst="rect">
            <a:avLst/>
          </a:prstGeom>
          <a:noFill/>
          <a:ln w="9525">
            <a:noFill/>
            <a:miter lim="800000"/>
            <a:headEnd/>
            <a:tailEnd/>
          </a:ln>
        </p:spPr>
        <p:txBody>
          <a:bodyPr vert="horz" wrap="square" lIns="65183" tIns="32585" rIns="65183" bIns="32585" numCol="1" anchor="ctr" anchorCtr="0" compatLnSpc="1">
            <a:prstTxWarp prst="textNoShape">
              <a:avLst/>
            </a:prstTxWarp>
          </a:bodyPr>
          <a:lstStyle/>
          <a:p>
            <a:pPr lvl="0"/>
            <a:r>
              <a:rPr lang="en-US" smtClean="0"/>
              <a:t>Click to edit Master title style</a:t>
            </a:r>
          </a:p>
        </p:txBody>
      </p:sp>
      <p:sp>
        <p:nvSpPr>
          <p:cNvPr id="25607" name="Rectangle 7"/>
          <p:cNvSpPr>
            <a:spLocks noGrp="1" noChangeArrowheads="1"/>
          </p:cNvSpPr>
          <p:nvPr>
            <p:ph type="body" idx="1"/>
          </p:nvPr>
        </p:nvSpPr>
        <p:spPr bwMode="auto">
          <a:xfrm>
            <a:off x="607483" y="5638801"/>
            <a:ext cx="36917578" cy="26562845"/>
          </a:xfrm>
          <a:prstGeom prst="rect">
            <a:avLst/>
          </a:prstGeom>
          <a:noFill/>
          <a:ln w="9525">
            <a:noFill/>
            <a:miter lim="800000"/>
            <a:headEnd/>
            <a:tailEnd/>
          </a:ln>
        </p:spPr>
        <p:txBody>
          <a:bodyPr vert="horz" wrap="square" lIns="325967" tIns="325967" rIns="325967" bIns="325967"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81256" name="Rectangle 8"/>
          <p:cNvSpPr>
            <a:spLocks noChangeArrowheads="1"/>
          </p:cNvSpPr>
          <p:nvPr/>
        </p:nvSpPr>
        <p:spPr bwMode="auto">
          <a:xfrm>
            <a:off x="0" y="0"/>
            <a:ext cx="38404800" cy="32918400"/>
          </a:xfrm>
          <a:prstGeom prst="rect">
            <a:avLst/>
          </a:prstGeom>
          <a:noFill/>
          <a:ln w="3175">
            <a:solidFill>
              <a:schemeClr val="tx2"/>
            </a:solidFill>
            <a:miter lim="800000"/>
            <a:headEnd/>
            <a:tailEnd/>
          </a:ln>
          <a:effec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1" r:id="rId2"/>
    <p:sldLayoutId id="2147483730" r:id="rId3"/>
    <p:sldLayoutId id="2147483729" r:id="rId4"/>
    <p:sldLayoutId id="2147483728" r:id="rId5"/>
    <p:sldLayoutId id="2147483727" r:id="rId6"/>
    <p:sldLayoutId id="2147483726" r:id="rId7"/>
    <p:sldLayoutId id="2147483725" r:id="rId8"/>
    <p:sldLayoutId id="2147483724" r:id="rId9"/>
    <p:sldLayoutId id="2147483723" r:id="rId10"/>
    <p:sldLayoutId id="2147483722" r:id="rId11"/>
  </p:sldLayoutIdLst>
  <p:txStyles>
    <p:titleStyle>
      <a:lvl1pPr algn="ctr" defTabSz="652463" rtl="0" eaLnBrk="0" fontAlgn="base" hangingPunct="0">
        <a:spcBef>
          <a:spcPct val="0"/>
        </a:spcBef>
        <a:spcAft>
          <a:spcPct val="0"/>
        </a:spcAft>
        <a:defRPr sz="6100">
          <a:solidFill>
            <a:schemeClr val="tx2"/>
          </a:solidFill>
          <a:latin typeface="+mj-lt"/>
          <a:ea typeface="+mj-ea"/>
          <a:cs typeface="+mj-cs"/>
        </a:defRPr>
      </a:lvl1pPr>
      <a:lvl2pPr algn="ctr" defTabSz="652463" rtl="0" eaLnBrk="0" fontAlgn="base" hangingPunct="0">
        <a:spcBef>
          <a:spcPct val="0"/>
        </a:spcBef>
        <a:spcAft>
          <a:spcPct val="0"/>
        </a:spcAft>
        <a:defRPr sz="6100">
          <a:solidFill>
            <a:schemeClr val="tx2"/>
          </a:solidFill>
          <a:latin typeface="Arial Black" pitchFamily="34" charset="0"/>
        </a:defRPr>
      </a:lvl2pPr>
      <a:lvl3pPr algn="ctr" defTabSz="652463" rtl="0" eaLnBrk="0" fontAlgn="base" hangingPunct="0">
        <a:spcBef>
          <a:spcPct val="0"/>
        </a:spcBef>
        <a:spcAft>
          <a:spcPct val="0"/>
        </a:spcAft>
        <a:defRPr sz="6100">
          <a:solidFill>
            <a:schemeClr val="tx2"/>
          </a:solidFill>
          <a:latin typeface="Arial Black" pitchFamily="34" charset="0"/>
        </a:defRPr>
      </a:lvl3pPr>
      <a:lvl4pPr algn="ctr" defTabSz="652463" rtl="0" eaLnBrk="0" fontAlgn="base" hangingPunct="0">
        <a:spcBef>
          <a:spcPct val="0"/>
        </a:spcBef>
        <a:spcAft>
          <a:spcPct val="0"/>
        </a:spcAft>
        <a:defRPr sz="6100">
          <a:solidFill>
            <a:schemeClr val="tx2"/>
          </a:solidFill>
          <a:latin typeface="Arial Black" pitchFamily="34" charset="0"/>
        </a:defRPr>
      </a:lvl4pPr>
      <a:lvl5pPr algn="ctr" defTabSz="652463" rtl="0" eaLnBrk="0" fontAlgn="base" hangingPunct="0">
        <a:spcBef>
          <a:spcPct val="0"/>
        </a:spcBef>
        <a:spcAft>
          <a:spcPct val="0"/>
        </a:spcAft>
        <a:defRPr sz="6100">
          <a:solidFill>
            <a:schemeClr val="tx2"/>
          </a:solidFill>
          <a:latin typeface="Arial Black" pitchFamily="34" charset="0"/>
        </a:defRPr>
      </a:lvl5pPr>
      <a:lvl6pPr marL="457200" algn="ctr" defTabSz="652463" rtl="0" fontAlgn="base">
        <a:spcBef>
          <a:spcPct val="0"/>
        </a:spcBef>
        <a:spcAft>
          <a:spcPct val="0"/>
        </a:spcAft>
        <a:defRPr sz="6100">
          <a:solidFill>
            <a:schemeClr val="tx2"/>
          </a:solidFill>
          <a:latin typeface="Arial Black" pitchFamily="34" charset="0"/>
        </a:defRPr>
      </a:lvl6pPr>
      <a:lvl7pPr marL="914400" algn="ctr" defTabSz="652463" rtl="0" fontAlgn="base">
        <a:spcBef>
          <a:spcPct val="0"/>
        </a:spcBef>
        <a:spcAft>
          <a:spcPct val="0"/>
        </a:spcAft>
        <a:defRPr sz="6100">
          <a:solidFill>
            <a:schemeClr val="tx2"/>
          </a:solidFill>
          <a:latin typeface="Arial Black" pitchFamily="34" charset="0"/>
        </a:defRPr>
      </a:lvl7pPr>
      <a:lvl8pPr marL="1371600" algn="ctr" defTabSz="652463" rtl="0" fontAlgn="base">
        <a:spcBef>
          <a:spcPct val="0"/>
        </a:spcBef>
        <a:spcAft>
          <a:spcPct val="0"/>
        </a:spcAft>
        <a:defRPr sz="6100">
          <a:solidFill>
            <a:schemeClr val="tx2"/>
          </a:solidFill>
          <a:latin typeface="Arial Black" pitchFamily="34" charset="0"/>
        </a:defRPr>
      </a:lvl8pPr>
      <a:lvl9pPr marL="1828800" algn="ctr" defTabSz="652463" rtl="0" fontAlgn="base">
        <a:spcBef>
          <a:spcPct val="0"/>
        </a:spcBef>
        <a:spcAft>
          <a:spcPct val="0"/>
        </a:spcAft>
        <a:defRPr sz="6100">
          <a:solidFill>
            <a:schemeClr val="tx2"/>
          </a:solidFill>
          <a:latin typeface="Arial Black" pitchFamily="34" charset="0"/>
        </a:defRPr>
      </a:lvl9pPr>
    </p:titleStyle>
    <p:bodyStyle>
      <a:lvl1pPr marL="244475" indent="-244475" algn="l" defTabSz="652463" rtl="0" eaLnBrk="0" fontAlgn="base" hangingPunct="0">
        <a:spcBef>
          <a:spcPct val="20000"/>
        </a:spcBef>
        <a:spcAft>
          <a:spcPct val="0"/>
        </a:spcAft>
        <a:buChar char="•"/>
        <a:defRPr sz="2100">
          <a:solidFill>
            <a:schemeClr val="tx1"/>
          </a:solidFill>
          <a:latin typeface="+mn-lt"/>
          <a:ea typeface="+mn-ea"/>
          <a:cs typeface="+mn-cs"/>
        </a:defRPr>
      </a:lvl1pPr>
      <a:lvl2pPr marL="528638" indent="-201613" algn="l" defTabSz="652463" rtl="0" eaLnBrk="0" fontAlgn="base" hangingPunct="0">
        <a:spcBef>
          <a:spcPct val="20000"/>
        </a:spcBef>
        <a:spcAft>
          <a:spcPct val="0"/>
        </a:spcAft>
        <a:buChar char="–"/>
        <a:defRPr sz="2100">
          <a:solidFill>
            <a:schemeClr val="tx1"/>
          </a:solidFill>
          <a:latin typeface="+mn-lt"/>
        </a:defRPr>
      </a:lvl2pPr>
      <a:lvl3pPr marL="815975" indent="-163513" algn="l" defTabSz="652463" rtl="0" eaLnBrk="0" fontAlgn="base" hangingPunct="0">
        <a:spcBef>
          <a:spcPct val="20000"/>
        </a:spcBef>
        <a:spcAft>
          <a:spcPct val="0"/>
        </a:spcAft>
        <a:buChar char="•"/>
        <a:defRPr sz="1700">
          <a:solidFill>
            <a:schemeClr val="tx1"/>
          </a:solidFill>
          <a:latin typeface="+mn-lt"/>
        </a:defRPr>
      </a:lvl3pPr>
      <a:lvl4pPr marL="1143000" indent="-163513" algn="l" defTabSz="652463" rtl="0" eaLnBrk="0" fontAlgn="base" hangingPunct="0">
        <a:spcBef>
          <a:spcPct val="20000"/>
        </a:spcBef>
        <a:spcAft>
          <a:spcPct val="0"/>
        </a:spcAft>
        <a:buChar char="–"/>
        <a:defRPr sz="1400">
          <a:solidFill>
            <a:schemeClr val="tx1"/>
          </a:solidFill>
          <a:latin typeface="+mn-lt"/>
        </a:defRPr>
      </a:lvl4pPr>
      <a:lvl5pPr marL="1470025" indent="-163513" algn="l" defTabSz="652463" rtl="0" eaLnBrk="0" fontAlgn="base" hangingPunct="0">
        <a:spcBef>
          <a:spcPct val="20000"/>
        </a:spcBef>
        <a:spcAft>
          <a:spcPct val="0"/>
        </a:spcAft>
        <a:buChar char="»"/>
        <a:defRPr sz="1400">
          <a:solidFill>
            <a:schemeClr val="tx1"/>
          </a:solidFill>
          <a:latin typeface="+mn-lt"/>
        </a:defRPr>
      </a:lvl5pPr>
      <a:lvl6pPr marL="1927225" indent="-163513" algn="l" defTabSz="652463" rtl="0" fontAlgn="base">
        <a:spcBef>
          <a:spcPct val="20000"/>
        </a:spcBef>
        <a:spcAft>
          <a:spcPct val="0"/>
        </a:spcAft>
        <a:buChar char="»"/>
        <a:defRPr sz="1400">
          <a:solidFill>
            <a:schemeClr val="tx1"/>
          </a:solidFill>
          <a:latin typeface="+mn-lt"/>
        </a:defRPr>
      </a:lvl6pPr>
      <a:lvl7pPr marL="2384425" indent="-163513" algn="l" defTabSz="652463" rtl="0" fontAlgn="base">
        <a:spcBef>
          <a:spcPct val="20000"/>
        </a:spcBef>
        <a:spcAft>
          <a:spcPct val="0"/>
        </a:spcAft>
        <a:buChar char="»"/>
        <a:defRPr sz="1400">
          <a:solidFill>
            <a:schemeClr val="tx1"/>
          </a:solidFill>
          <a:latin typeface="+mn-lt"/>
        </a:defRPr>
      </a:lvl7pPr>
      <a:lvl8pPr marL="2841625" indent="-163513" algn="l" defTabSz="652463" rtl="0" fontAlgn="base">
        <a:spcBef>
          <a:spcPct val="20000"/>
        </a:spcBef>
        <a:spcAft>
          <a:spcPct val="0"/>
        </a:spcAft>
        <a:buChar char="»"/>
        <a:defRPr sz="1400">
          <a:solidFill>
            <a:schemeClr val="tx1"/>
          </a:solidFill>
          <a:latin typeface="+mn-lt"/>
        </a:defRPr>
      </a:lvl8pPr>
      <a:lvl9pPr marL="3298825" indent="-163513" algn="l" defTabSz="652463"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bwMode="auto">
          <a:xfrm>
            <a:off x="10814315" y="1721645"/>
            <a:ext cx="25603200" cy="51220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37891" name="Rectangle 6"/>
          <p:cNvSpPr>
            <a:spLocks noGrp="1" noChangeArrowheads="1"/>
          </p:cNvSpPr>
          <p:nvPr>
            <p:ph type="body" idx="1"/>
          </p:nvPr>
        </p:nvSpPr>
        <p:spPr bwMode="auto">
          <a:xfrm>
            <a:off x="2241021" y="8777289"/>
            <a:ext cx="33922758" cy="21855113"/>
          </a:xfrm>
          <a:prstGeom prst="rect">
            <a:avLst/>
          </a:prstGeom>
          <a:noFill/>
          <a:ln w="9525">
            <a:noFill/>
            <a:miter lim="800000"/>
            <a:headEnd/>
            <a:tailEnd/>
          </a:ln>
        </p:spPr>
        <p:txBody>
          <a:bodyPr vert="horz" wrap="square" lIns="313483" tIns="156742" rIns="313483" bIns="15674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5002" name="Rectangle 10"/>
          <p:cNvSpPr>
            <a:spLocks noChangeArrowheads="1"/>
          </p:cNvSpPr>
          <p:nvPr/>
        </p:nvSpPr>
        <p:spPr bwMode="auto">
          <a:xfrm>
            <a:off x="34278360" y="31637288"/>
            <a:ext cx="4206082" cy="2286000"/>
          </a:xfrm>
          <a:prstGeom prst="rect">
            <a:avLst/>
          </a:prstGeom>
          <a:noFill/>
          <a:ln w="9525">
            <a:noFill/>
            <a:miter lim="800000"/>
            <a:headEnd/>
            <a:tailEnd/>
          </a:ln>
          <a:effectLst/>
        </p:spPr>
        <p:txBody>
          <a:bodyPr lIns="313483" tIns="156742" rIns="313483" bIns="156742"/>
          <a:lstStyle/>
          <a:p>
            <a:pPr algn="r">
              <a:defRPr/>
            </a:pPr>
            <a:fld id="{B7D98FFB-5F65-470F-9B94-B4483A89BBA5}" type="slidenum">
              <a:rPr lang="en-US" sz="4100">
                <a:solidFill>
                  <a:srgbClr val="777777"/>
                </a:solidFill>
                <a:cs typeface="+mn-cs"/>
              </a:rPr>
              <a:pPr algn="r">
                <a:defRPr/>
              </a:pPr>
              <a:t>‹#›</a:t>
            </a:fld>
            <a:endParaRPr lang="en-US" sz="4100" dirty="0">
              <a:solidFill>
                <a:srgbClr val="777777"/>
              </a:solidFill>
              <a:cs typeface="+mn-cs"/>
            </a:endParaRPr>
          </a:p>
        </p:txBody>
      </p:sp>
      <p:pic>
        <p:nvPicPr>
          <p:cNvPr id="37893" name="Picture 12" descr="LPZ Logo"/>
          <p:cNvPicPr>
            <a:picLocks noChangeAspect="1" noChangeArrowheads="1"/>
          </p:cNvPicPr>
          <p:nvPr/>
        </p:nvPicPr>
        <p:blipFill>
          <a:blip r:embed="rId14" cstate="print"/>
          <a:srcRect/>
          <a:stretch>
            <a:fillRect/>
          </a:stretch>
        </p:blipFill>
        <p:spPr bwMode="auto">
          <a:xfrm>
            <a:off x="1626129" y="1690688"/>
            <a:ext cx="5348817" cy="2209800"/>
          </a:xfrm>
          <a:prstGeom prst="rect">
            <a:avLst/>
          </a:prstGeom>
          <a:noFill/>
          <a:ln w="9525">
            <a:noFill/>
            <a:miter lim="800000"/>
            <a:headEnd/>
            <a:tailEnd/>
          </a:ln>
        </p:spPr>
      </p:pic>
      <p:sp>
        <p:nvSpPr>
          <p:cNvPr id="6" name="Rectangle 36"/>
          <p:cNvSpPr>
            <a:spLocks noChangeArrowheads="1"/>
          </p:cNvSpPr>
          <p:nvPr/>
        </p:nvSpPr>
        <p:spPr bwMode="auto">
          <a:xfrm>
            <a:off x="0" y="0"/>
            <a:ext cx="38404800" cy="4800600"/>
          </a:xfrm>
          <a:prstGeom prst="rect">
            <a:avLst/>
          </a:prstGeom>
          <a:solidFill>
            <a:schemeClr val="accent2"/>
          </a:solidFill>
          <a:ln w="9525">
            <a:solidFill>
              <a:schemeClr val="tx1"/>
            </a:solidFill>
            <a:miter lim="800000"/>
            <a:headEnd/>
            <a:tailEnd/>
          </a:ln>
          <a:effectLst/>
        </p:spPr>
        <p:txBody>
          <a:bodyPr wrap="none" anchor="ctr"/>
          <a:lstStyle/>
          <a:p>
            <a:pPr>
              <a:defRPr/>
            </a:pPr>
            <a:endParaRPr lang="en-US">
              <a:cs typeface="+mn-cs"/>
            </a:endParaRPr>
          </a:p>
        </p:txBody>
      </p:sp>
      <p:sp>
        <p:nvSpPr>
          <p:cNvPr id="7" name="Rectangle 33"/>
          <p:cNvSpPr>
            <a:spLocks noChangeArrowheads="1"/>
          </p:cNvSpPr>
          <p:nvPr/>
        </p:nvSpPr>
        <p:spPr bwMode="auto">
          <a:xfrm>
            <a:off x="607483" y="5638801"/>
            <a:ext cx="8727017"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8" name="Text Box 14"/>
          <p:cNvSpPr txBox="1">
            <a:spLocks noChangeArrowheads="1"/>
          </p:cNvSpPr>
          <p:nvPr/>
        </p:nvSpPr>
        <p:spPr bwMode="auto">
          <a:xfrm>
            <a:off x="524140" y="32370714"/>
            <a:ext cx="2200275" cy="219695"/>
          </a:xfrm>
          <a:prstGeom prst="rect">
            <a:avLst/>
          </a:prstGeom>
          <a:noFill/>
          <a:ln w="9525">
            <a:noFill/>
            <a:miter lim="800000"/>
            <a:headEnd/>
            <a:tailEnd/>
          </a:ln>
          <a:effectLst/>
        </p:spPr>
        <p:txBody>
          <a:bodyPr lIns="65183" tIns="32585" rIns="65183" bIns="32585">
            <a:spAutoFit/>
          </a:bodyPr>
          <a:lstStyle/>
          <a:p>
            <a:pPr defTabSz="652463" eaLnBrk="0" hangingPunct="0">
              <a:lnSpc>
                <a:spcPct val="65000"/>
              </a:lnSpc>
              <a:spcBef>
                <a:spcPct val="50000"/>
              </a:spcBef>
              <a:defRPr/>
            </a:pPr>
            <a:r>
              <a:rPr lang="en-US" sz="300" b="1">
                <a:solidFill>
                  <a:schemeClr val="bg2"/>
                </a:solidFill>
                <a:latin typeface="Arial" charset="0"/>
                <a:cs typeface="+mn-cs"/>
              </a:rPr>
              <a:t>TEMPLATE DESIGN © 2008</a:t>
            </a:r>
          </a:p>
          <a:p>
            <a:pPr defTabSz="652463" eaLnBrk="0" hangingPunct="0">
              <a:lnSpc>
                <a:spcPct val="65000"/>
              </a:lnSpc>
              <a:spcBef>
                <a:spcPct val="50000"/>
              </a:spcBef>
              <a:defRPr/>
            </a:pPr>
            <a:r>
              <a:rPr lang="en-US" sz="700" b="1">
                <a:solidFill>
                  <a:schemeClr val="bg2"/>
                </a:solidFill>
                <a:latin typeface="Arial" charset="0"/>
                <a:cs typeface="+mn-cs"/>
              </a:rPr>
              <a:t>www.PosterPresentations.com</a:t>
            </a:r>
          </a:p>
        </p:txBody>
      </p:sp>
      <p:sp>
        <p:nvSpPr>
          <p:cNvPr id="9" name="Rectangle 25"/>
          <p:cNvSpPr>
            <a:spLocks noChangeArrowheads="1"/>
          </p:cNvSpPr>
          <p:nvPr/>
        </p:nvSpPr>
        <p:spPr bwMode="auto">
          <a:xfrm>
            <a:off x="0" y="0"/>
            <a:ext cx="38404800" cy="32918400"/>
          </a:xfrm>
          <a:prstGeom prst="rect">
            <a:avLst/>
          </a:prstGeom>
          <a:noFill/>
          <a:ln w="3175">
            <a:solidFill>
              <a:schemeClr val="tx2"/>
            </a:solidFill>
            <a:miter lim="800000"/>
            <a:headEnd/>
            <a:tailEnd/>
          </a:ln>
          <a:effectLst/>
        </p:spPr>
        <p:txBody>
          <a:bodyPr wrap="none" anchor="ctr"/>
          <a:lstStyle/>
          <a:p>
            <a:pPr>
              <a:defRPr/>
            </a:pPr>
            <a:endParaRPr lang="en-US">
              <a:cs typeface="+mn-cs"/>
            </a:endParaRPr>
          </a:p>
        </p:txBody>
      </p:sp>
      <p:sp>
        <p:nvSpPr>
          <p:cNvPr id="10" name="Rectangle 32"/>
          <p:cNvSpPr>
            <a:spLocks noChangeArrowheads="1"/>
          </p:cNvSpPr>
          <p:nvPr/>
        </p:nvSpPr>
        <p:spPr bwMode="auto">
          <a:xfrm>
            <a:off x="10054961" y="5638801"/>
            <a:ext cx="8734425"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11" name="Rectangle 34"/>
          <p:cNvSpPr>
            <a:spLocks noChangeArrowheads="1"/>
          </p:cNvSpPr>
          <p:nvPr/>
        </p:nvSpPr>
        <p:spPr bwMode="auto">
          <a:xfrm>
            <a:off x="19489474" y="5638801"/>
            <a:ext cx="8734425"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12" name="Rectangle 35"/>
          <p:cNvSpPr>
            <a:spLocks noChangeArrowheads="1"/>
          </p:cNvSpPr>
          <p:nvPr/>
        </p:nvSpPr>
        <p:spPr bwMode="auto">
          <a:xfrm>
            <a:off x="28944358" y="5638801"/>
            <a:ext cx="8734425" cy="26562845"/>
          </a:xfrm>
          <a:prstGeom prst="rect">
            <a:avLst/>
          </a:prstGeom>
          <a:solidFill>
            <a:srgbClr val="FFFFFF"/>
          </a:solidFill>
          <a:ln w="9525">
            <a:solidFill>
              <a:schemeClr val="tx1"/>
            </a:solidFill>
            <a:miter lim="800000"/>
            <a:headEnd/>
            <a:tailEnd/>
          </a:ln>
          <a:effectLst/>
        </p:spPr>
        <p:txBody>
          <a:bodyPr wrap="none" anchor="ctr"/>
          <a:lstStyle/>
          <a:p>
            <a:pPr>
              <a:defRPr/>
            </a:pPr>
            <a:endParaRPr lang="en-US">
              <a:cs typeface="+mn-cs"/>
            </a:endParaRPr>
          </a:p>
        </p:txBody>
      </p:sp>
      <p:sp>
        <p:nvSpPr>
          <p:cNvPr id="13" name="Line 37"/>
          <p:cNvSpPr>
            <a:spLocks noChangeShapeType="1"/>
          </p:cNvSpPr>
          <p:nvPr/>
        </p:nvSpPr>
        <p:spPr bwMode="auto">
          <a:xfrm>
            <a:off x="0" y="4800600"/>
            <a:ext cx="38404800" cy="0"/>
          </a:xfrm>
          <a:prstGeom prst="line">
            <a:avLst/>
          </a:prstGeom>
          <a:noFill/>
          <a:ln w="190500">
            <a:solidFill>
              <a:srgbClr val="FF9900"/>
            </a:solidFill>
            <a:round/>
            <a:headEnd/>
            <a:tailEnd/>
          </a:ln>
          <a:effectLst/>
        </p:spPr>
        <p:txBody>
          <a:bodyPr lIns="329184" tIns="329184" rIns="329184" bIns="329184">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743" r:id="rId1"/>
    <p:sldLayoutId id="2147483742" r:id="rId2"/>
    <p:sldLayoutId id="2147483741" r:id="rId3"/>
    <p:sldLayoutId id="2147483740" r:id="rId4"/>
    <p:sldLayoutId id="2147483739" r:id="rId5"/>
    <p:sldLayoutId id="2147483738" r:id="rId6"/>
    <p:sldLayoutId id="2147483737" r:id="rId7"/>
    <p:sldLayoutId id="2147483736" r:id="rId8"/>
    <p:sldLayoutId id="2147483735" r:id="rId9"/>
    <p:sldLayoutId id="2147483734" r:id="rId10"/>
    <p:sldLayoutId id="2147483733" r:id="rId11"/>
    <p:sldLayoutId id="2147483744" r:id="rId12"/>
  </p:sldLayoutIdLst>
  <p:timing>
    <p:tnLst>
      <p:par>
        <p:cTn id="1" dur="indefinite" restart="never" nodeType="tmRoot"/>
      </p:par>
    </p:tnLst>
  </p:timing>
  <p:txStyles>
    <p:titleStyle>
      <a:lvl1pPr algn="r" rtl="0" eaLnBrk="0" fontAlgn="base" hangingPunct="0">
        <a:spcBef>
          <a:spcPct val="0"/>
        </a:spcBef>
        <a:spcAft>
          <a:spcPct val="0"/>
        </a:spcAft>
        <a:defRPr sz="11000" b="1">
          <a:solidFill>
            <a:schemeClr val="tx1"/>
          </a:solidFill>
          <a:latin typeface="+mj-lt"/>
          <a:ea typeface="+mj-ea"/>
          <a:cs typeface="+mj-cs"/>
        </a:defRPr>
      </a:lvl1pPr>
      <a:lvl2pPr algn="r" rtl="0" eaLnBrk="0" fontAlgn="base" hangingPunct="0">
        <a:spcBef>
          <a:spcPct val="0"/>
        </a:spcBef>
        <a:spcAft>
          <a:spcPct val="0"/>
        </a:spcAft>
        <a:defRPr sz="11000" b="1">
          <a:solidFill>
            <a:schemeClr val="tx1"/>
          </a:solidFill>
          <a:latin typeface="Arial" charset="0"/>
        </a:defRPr>
      </a:lvl2pPr>
      <a:lvl3pPr algn="r" rtl="0" eaLnBrk="0" fontAlgn="base" hangingPunct="0">
        <a:spcBef>
          <a:spcPct val="0"/>
        </a:spcBef>
        <a:spcAft>
          <a:spcPct val="0"/>
        </a:spcAft>
        <a:defRPr sz="11000" b="1">
          <a:solidFill>
            <a:schemeClr val="tx1"/>
          </a:solidFill>
          <a:latin typeface="Arial" charset="0"/>
        </a:defRPr>
      </a:lvl3pPr>
      <a:lvl4pPr algn="r" rtl="0" eaLnBrk="0" fontAlgn="base" hangingPunct="0">
        <a:spcBef>
          <a:spcPct val="0"/>
        </a:spcBef>
        <a:spcAft>
          <a:spcPct val="0"/>
        </a:spcAft>
        <a:defRPr sz="11000" b="1">
          <a:solidFill>
            <a:schemeClr val="tx1"/>
          </a:solidFill>
          <a:latin typeface="Arial" charset="0"/>
        </a:defRPr>
      </a:lvl4pPr>
      <a:lvl5pPr algn="r" rtl="0" eaLnBrk="0" fontAlgn="base" hangingPunct="0">
        <a:spcBef>
          <a:spcPct val="0"/>
        </a:spcBef>
        <a:spcAft>
          <a:spcPct val="0"/>
        </a:spcAft>
        <a:defRPr sz="11000" b="1">
          <a:solidFill>
            <a:schemeClr val="tx1"/>
          </a:solidFill>
          <a:latin typeface="Arial" charset="0"/>
        </a:defRPr>
      </a:lvl5pPr>
      <a:lvl6pPr marL="1567417" algn="r" rtl="0" eaLnBrk="1" fontAlgn="base" hangingPunct="1">
        <a:spcBef>
          <a:spcPct val="0"/>
        </a:spcBef>
        <a:spcAft>
          <a:spcPct val="0"/>
        </a:spcAft>
        <a:defRPr sz="11000" b="1">
          <a:solidFill>
            <a:schemeClr val="tx1"/>
          </a:solidFill>
          <a:latin typeface="Arial" charset="0"/>
        </a:defRPr>
      </a:lvl6pPr>
      <a:lvl7pPr marL="3134834" algn="r" rtl="0" eaLnBrk="1" fontAlgn="base" hangingPunct="1">
        <a:spcBef>
          <a:spcPct val="0"/>
        </a:spcBef>
        <a:spcAft>
          <a:spcPct val="0"/>
        </a:spcAft>
        <a:defRPr sz="11000" b="1">
          <a:solidFill>
            <a:schemeClr val="tx1"/>
          </a:solidFill>
          <a:latin typeface="Arial" charset="0"/>
        </a:defRPr>
      </a:lvl7pPr>
      <a:lvl8pPr marL="4702252" algn="r" rtl="0" eaLnBrk="1" fontAlgn="base" hangingPunct="1">
        <a:spcBef>
          <a:spcPct val="0"/>
        </a:spcBef>
        <a:spcAft>
          <a:spcPct val="0"/>
        </a:spcAft>
        <a:defRPr sz="11000" b="1">
          <a:solidFill>
            <a:schemeClr val="tx1"/>
          </a:solidFill>
          <a:latin typeface="Arial" charset="0"/>
        </a:defRPr>
      </a:lvl8pPr>
      <a:lvl9pPr marL="6269670" algn="r" rtl="0" eaLnBrk="1" fontAlgn="base" hangingPunct="1">
        <a:spcBef>
          <a:spcPct val="0"/>
        </a:spcBef>
        <a:spcAft>
          <a:spcPct val="0"/>
        </a:spcAft>
        <a:defRPr sz="11000" b="1">
          <a:solidFill>
            <a:schemeClr val="tx1"/>
          </a:solidFill>
          <a:latin typeface="Arial" charset="0"/>
        </a:defRPr>
      </a:lvl9pPr>
    </p:titleStyle>
    <p:bodyStyle>
      <a:lvl1pPr marL="342900" indent="-342900" algn="l" rtl="0" eaLnBrk="0" fontAlgn="base" hangingPunct="0">
        <a:spcBef>
          <a:spcPct val="0"/>
        </a:spcBef>
        <a:spcAft>
          <a:spcPct val="20000"/>
        </a:spcAft>
        <a:buClr>
          <a:schemeClr val="accent2"/>
        </a:buClr>
        <a:defRPr sz="9600">
          <a:solidFill>
            <a:schemeClr val="tx1"/>
          </a:solidFill>
          <a:latin typeface="+mn-lt"/>
          <a:ea typeface="+mn-ea"/>
          <a:cs typeface="+mn-cs"/>
        </a:defRPr>
      </a:lvl1pPr>
      <a:lvl2pPr marL="1589088" indent="-793750" algn="l" rtl="0" eaLnBrk="0" fontAlgn="base" hangingPunct="0">
        <a:spcBef>
          <a:spcPct val="25000"/>
        </a:spcBef>
        <a:spcAft>
          <a:spcPct val="20000"/>
        </a:spcAft>
        <a:buClr>
          <a:schemeClr val="accent2"/>
        </a:buClr>
        <a:buFont typeface="Wingdings" pitchFamily="2" charset="2"/>
        <a:buChar char="§"/>
        <a:defRPr sz="8200">
          <a:solidFill>
            <a:schemeClr val="tx1"/>
          </a:solidFill>
          <a:latin typeface="+mn-lt"/>
        </a:defRPr>
      </a:lvl2pPr>
      <a:lvl3pPr marL="3133725" indent="-793750" algn="l" rtl="0" eaLnBrk="0" fontAlgn="base" hangingPunct="0">
        <a:spcBef>
          <a:spcPct val="15000"/>
        </a:spcBef>
        <a:spcAft>
          <a:spcPct val="30000"/>
        </a:spcAft>
        <a:buClr>
          <a:schemeClr val="accent2"/>
        </a:buClr>
        <a:buFont typeface="Wingdings" pitchFamily="2" charset="2"/>
        <a:buChar char="§"/>
        <a:defRPr sz="6900">
          <a:solidFill>
            <a:schemeClr val="tx1"/>
          </a:solidFill>
          <a:latin typeface="+mn-lt"/>
        </a:defRPr>
      </a:lvl3pPr>
      <a:lvl4pPr marL="5484813" indent="-782638" algn="l" rtl="0" eaLnBrk="0" fontAlgn="base" hangingPunct="0">
        <a:spcBef>
          <a:spcPct val="0"/>
        </a:spcBef>
        <a:spcAft>
          <a:spcPct val="30000"/>
        </a:spcAft>
        <a:buClr>
          <a:schemeClr val="accent2"/>
        </a:buClr>
        <a:buFont typeface="Wingdings" pitchFamily="2" charset="2"/>
        <a:buChar char="§"/>
        <a:defRPr>
          <a:solidFill>
            <a:schemeClr val="tx1"/>
          </a:solidFill>
          <a:latin typeface="+mn-lt"/>
        </a:defRPr>
      </a:lvl4pPr>
      <a:lvl5pPr marL="7053263" indent="-782638" algn="l" rtl="0" eaLnBrk="0" fontAlgn="base" hangingPunct="0">
        <a:spcBef>
          <a:spcPct val="0"/>
        </a:spcBef>
        <a:spcAft>
          <a:spcPct val="30000"/>
        </a:spcAft>
        <a:buClr>
          <a:schemeClr val="accent2"/>
        </a:buClr>
        <a:buFont typeface="Wingdings" pitchFamily="2" charset="2"/>
        <a:buChar char="§"/>
        <a:defRPr>
          <a:solidFill>
            <a:schemeClr val="tx1"/>
          </a:solidFill>
          <a:latin typeface="+mn-lt"/>
        </a:defRPr>
      </a:lvl5pPr>
      <a:lvl6pPr marL="8620796" indent="-783709" algn="l" rtl="0" eaLnBrk="1" fontAlgn="base" hangingPunct="1">
        <a:spcBef>
          <a:spcPct val="0"/>
        </a:spcBef>
        <a:spcAft>
          <a:spcPct val="30000"/>
        </a:spcAft>
        <a:buClr>
          <a:schemeClr val="accent2"/>
        </a:buClr>
        <a:buFont typeface="Wingdings" pitchFamily="2" charset="2"/>
        <a:buChar char="§"/>
        <a:defRPr>
          <a:solidFill>
            <a:schemeClr val="tx1"/>
          </a:solidFill>
          <a:latin typeface="+mn-lt"/>
        </a:defRPr>
      </a:lvl6pPr>
      <a:lvl7pPr marL="10188213" indent="-783709" algn="l" rtl="0" eaLnBrk="1" fontAlgn="base" hangingPunct="1">
        <a:spcBef>
          <a:spcPct val="0"/>
        </a:spcBef>
        <a:spcAft>
          <a:spcPct val="30000"/>
        </a:spcAft>
        <a:buClr>
          <a:schemeClr val="accent2"/>
        </a:buClr>
        <a:buFont typeface="Wingdings" pitchFamily="2" charset="2"/>
        <a:buChar char="§"/>
        <a:defRPr>
          <a:solidFill>
            <a:schemeClr val="tx1"/>
          </a:solidFill>
          <a:latin typeface="+mn-lt"/>
        </a:defRPr>
      </a:lvl7pPr>
      <a:lvl8pPr marL="11755631" indent="-783709" algn="l" rtl="0" eaLnBrk="1" fontAlgn="base" hangingPunct="1">
        <a:spcBef>
          <a:spcPct val="0"/>
        </a:spcBef>
        <a:spcAft>
          <a:spcPct val="30000"/>
        </a:spcAft>
        <a:buClr>
          <a:schemeClr val="accent2"/>
        </a:buClr>
        <a:buFont typeface="Wingdings" pitchFamily="2" charset="2"/>
        <a:buChar char="§"/>
        <a:defRPr>
          <a:solidFill>
            <a:schemeClr val="tx1"/>
          </a:solidFill>
          <a:latin typeface="+mn-lt"/>
        </a:defRPr>
      </a:lvl8pPr>
      <a:lvl9pPr marL="13323048" indent="-783709" algn="l" rtl="0" eaLnBrk="1" fontAlgn="base" hangingPunct="1">
        <a:spcBef>
          <a:spcPct val="0"/>
        </a:spcBef>
        <a:spcAft>
          <a:spcPct val="30000"/>
        </a:spcAft>
        <a:buClr>
          <a:schemeClr val="accent2"/>
        </a:buClr>
        <a:buFont typeface="Wingdings" pitchFamily="2" charset="2"/>
        <a:buChar char="§"/>
        <a:defRPr>
          <a:solidFill>
            <a:schemeClr val="tx1"/>
          </a:solidFill>
          <a:latin typeface="+mn-lt"/>
        </a:defRPr>
      </a:lvl9pPr>
    </p:bodyStyle>
    <p:otherStyle>
      <a:defPPr>
        <a:defRPr lang="en-US"/>
      </a:defPPr>
      <a:lvl1pPr marL="0" algn="l" defTabSz="3134834" rtl="0" eaLnBrk="1" latinLnBrk="0" hangingPunct="1">
        <a:defRPr sz="6200" kern="1200">
          <a:solidFill>
            <a:schemeClr val="tx1"/>
          </a:solidFill>
          <a:latin typeface="+mn-lt"/>
          <a:ea typeface="+mn-ea"/>
          <a:cs typeface="+mn-cs"/>
        </a:defRPr>
      </a:lvl1pPr>
      <a:lvl2pPr marL="1567417" algn="l" defTabSz="3134834" rtl="0" eaLnBrk="1" latinLnBrk="0" hangingPunct="1">
        <a:defRPr sz="6200" kern="1200">
          <a:solidFill>
            <a:schemeClr val="tx1"/>
          </a:solidFill>
          <a:latin typeface="+mn-lt"/>
          <a:ea typeface="+mn-ea"/>
          <a:cs typeface="+mn-cs"/>
        </a:defRPr>
      </a:lvl2pPr>
      <a:lvl3pPr marL="3134834" algn="l" defTabSz="3134834" rtl="0" eaLnBrk="1" latinLnBrk="0" hangingPunct="1">
        <a:defRPr sz="6200" kern="1200">
          <a:solidFill>
            <a:schemeClr val="tx1"/>
          </a:solidFill>
          <a:latin typeface="+mn-lt"/>
          <a:ea typeface="+mn-ea"/>
          <a:cs typeface="+mn-cs"/>
        </a:defRPr>
      </a:lvl3pPr>
      <a:lvl4pPr marL="4702252" algn="l" defTabSz="3134834" rtl="0" eaLnBrk="1" latinLnBrk="0" hangingPunct="1">
        <a:defRPr sz="6200" kern="1200">
          <a:solidFill>
            <a:schemeClr val="tx1"/>
          </a:solidFill>
          <a:latin typeface="+mn-lt"/>
          <a:ea typeface="+mn-ea"/>
          <a:cs typeface="+mn-cs"/>
        </a:defRPr>
      </a:lvl4pPr>
      <a:lvl5pPr marL="6269670" algn="l" defTabSz="3134834" rtl="0" eaLnBrk="1" latinLnBrk="0" hangingPunct="1">
        <a:defRPr sz="6200" kern="1200">
          <a:solidFill>
            <a:schemeClr val="tx1"/>
          </a:solidFill>
          <a:latin typeface="+mn-lt"/>
          <a:ea typeface="+mn-ea"/>
          <a:cs typeface="+mn-cs"/>
        </a:defRPr>
      </a:lvl5pPr>
      <a:lvl6pPr marL="7837087" algn="l" defTabSz="3134834" rtl="0" eaLnBrk="1" latinLnBrk="0" hangingPunct="1">
        <a:defRPr sz="6200" kern="1200">
          <a:solidFill>
            <a:schemeClr val="tx1"/>
          </a:solidFill>
          <a:latin typeface="+mn-lt"/>
          <a:ea typeface="+mn-ea"/>
          <a:cs typeface="+mn-cs"/>
        </a:defRPr>
      </a:lvl6pPr>
      <a:lvl7pPr marL="9404504" algn="l" defTabSz="3134834" rtl="0" eaLnBrk="1" latinLnBrk="0" hangingPunct="1">
        <a:defRPr sz="6200" kern="1200">
          <a:solidFill>
            <a:schemeClr val="tx1"/>
          </a:solidFill>
          <a:latin typeface="+mn-lt"/>
          <a:ea typeface="+mn-ea"/>
          <a:cs typeface="+mn-cs"/>
        </a:defRPr>
      </a:lvl7pPr>
      <a:lvl8pPr marL="10971921" algn="l" defTabSz="3134834" rtl="0" eaLnBrk="1" latinLnBrk="0" hangingPunct="1">
        <a:defRPr sz="6200" kern="1200">
          <a:solidFill>
            <a:schemeClr val="tx1"/>
          </a:solidFill>
          <a:latin typeface="+mn-lt"/>
          <a:ea typeface="+mn-ea"/>
          <a:cs typeface="+mn-cs"/>
        </a:defRPr>
      </a:lvl8pPr>
      <a:lvl9pPr marL="12539339" algn="l" defTabSz="3134834"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45.xml"/><Relationship Id="rId6" Type="http://schemas.openxmlformats.org/officeDocument/2006/relationships/image" Target="../media/image6.jpe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jpe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jpe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0" y="380306"/>
            <a:ext cx="38404800" cy="3174336"/>
          </a:xfrm>
          <a:prstGeom prst="rect">
            <a:avLst/>
          </a:prstGeom>
          <a:noFill/>
          <a:ln w="9525">
            <a:noFill/>
            <a:miter lim="800000"/>
            <a:headEnd/>
            <a:tailEnd/>
          </a:ln>
          <a:effectLst/>
        </p:spPr>
        <p:txBody>
          <a:bodyPr wrap="square" lIns="65166" tIns="32578" rIns="65166" bIns="32578">
            <a:spAutoFit/>
            <a:scene3d>
              <a:camera prst="orthographicFront"/>
              <a:lightRig rig="threePt" dir="t"/>
            </a:scene3d>
            <a:sp3d extrusionH="57150" contourW="12700">
              <a:bevelT w="82550" h="38100" prst="coolSlant"/>
              <a:extrusionClr>
                <a:schemeClr val="tx1"/>
              </a:extrusionClr>
              <a:contourClr>
                <a:schemeClr val="tx1"/>
              </a:contourClr>
            </a:sp3d>
          </a:bodyPr>
          <a:lstStyle/>
          <a:p>
            <a:pPr algn="ctr">
              <a:defRPr/>
            </a:pPr>
            <a:r>
              <a:rPr lang="en-US" sz="5400" b="1" dirty="0" smtClean="0">
                <a:ln w="18000">
                  <a:noFill/>
                  <a:prstDash val="solid"/>
                  <a:miter lim="800000"/>
                </a:ln>
                <a:latin typeface="Arial" pitchFamily="34" charset="0"/>
                <a:cs typeface="Arial" pitchFamily="34" charset="0"/>
              </a:rPr>
              <a:t>Developing a dynamic multi-species patch occupancy model </a:t>
            </a:r>
          </a:p>
          <a:p>
            <a:pPr algn="ctr">
              <a:defRPr/>
            </a:pPr>
            <a:r>
              <a:rPr lang="en-US" sz="5400" b="1" dirty="0" smtClean="0">
                <a:ln w="18000">
                  <a:noFill/>
                  <a:prstDash val="solid"/>
                  <a:miter lim="800000"/>
                </a:ln>
                <a:latin typeface="Arial" pitchFamily="34" charset="0"/>
                <a:cs typeface="Arial" pitchFamily="34" charset="0"/>
              </a:rPr>
              <a:t>to study Chicagoland </a:t>
            </a:r>
            <a:r>
              <a:rPr lang="en-US" sz="5400" b="1" dirty="0" err="1" smtClean="0">
                <a:ln w="18000">
                  <a:noFill/>
                  <a:prstDash val="solid"/>
                  <a:miter lim="800000"/>
                </a:ln>
                <a:latin typeface="Arial" pitchFamily="34" charset="0"/>
                <a:cs typeface="Arial" pitchFamily="34" charset="0"/>
              </a:rPr>
              <a:t>mesocarnivores</a:t>
            </a:r>
            <a:endParaRPr lang="en-US" sz="5400" b="1" dirty="0" smtClean="0">
              <a:latin typeface="Arial" pitchFamily="34" charset="0"/>
              <a:cs typeface="Arial" pitchFamily="34" charset="0"/>
            </a:endParaRPr>
          </a:p>
          <a:p>
            <a:pPr algn="ctr">
              <a:defRPr/>
            </a:pPr>
            <a:endParaRPr lang="en-US" sz="2200" dirty="0" smtClean="0">
              <a:latin typeface="Arial" pitchFamily="34" charset="0"/>
              <a:cs typeface="Arial" pitchFamily="34" charset="0"/>
            </a:endParaRPr>
          </a:p>
          <a:p>
            <a:pPr algn="ctr">
              <a:defRPr/>
            </a:pPr>
            <a:r>
              <a:rPr lang="en-US" sz="4000" dirty="0" smtClean="0">
                <a:latin typeface="Arial" pitchFamily="34" charset="0"/>
                <a:cs typeface="Arial" pitchFamily="34" charset="0"/>
              </a:rPr>
              <a:t>Joseph L. Simonis</a:t>
            </a:r>
            <a:r>
              <a:rPr lang="en-US" sz="4000" baseline="30000" dirty="0">
                <a:latin typeface="Arial" pitchFamily="34" charset="0"/>
                <a:cs typeface="Arial" pitchFamily="34" charset="0"/>
              </a:rPr>
              <a:t>1</a:t>
            </a:r>
            <a:r>
              <a:rPr lang="en-US" sz="4000" dirty="0" smtClean="0">
                <a:latin typeface="Arial" pitchFamily="34" charset="0"/>
                <a:cs typeface="Arial" pitchFamily="34" charset="0"/>
              </a:rPr>
              <a:t>, Mason Fidino</a:t>
            </a:r>
            <a:r>
              <a:rPr lang="en-US" sz="4000" baseline="30000" dirty="0" smtClean="0">
                <a:latin typeface="Arial" pitchFamily="34" charset="0"/>
                <a:cs typeface="Arial" pitchFamily="34" charset="0"/>
              </a:rPr>
              <a:t>2</a:t>
            </a:r>
            <a:r>
              <a:rPr lang="en-US" sz="4000" dirty="0" smtClean="0">
                <a:latin typeface="Arial" pitchFamily="34" charset="0"/>
                <a:cs typeface="Arial" pitchFamily="34" charset="0"/>
              </a:rPr>
              <a:t>, Liza W. Lehrer</a:t>
            </a:r>
            <a:r>
              <a:rPr lang="en-US" sz="4000" baseline="30000" dirty="0">
                <a:latin typeface="Arial" pitchFamily="34" charset="0"/>
                <a:cs typeface="Arial" pitchFamily="34" charset="0"/>
              </a:rPr>
              <a:t>2</a:t>
            </a:r>
            <a:r>
              <a:rPr lang="en-US" sz="4000" dirty="0" smtClean="0">
                <a:latin typeface="Arial" pitchFamily="34" charset="0"/>
                <a:cs typeface="Arial" pitchFamily="34" charset="0"/>
              </a:rPr>
              <a:t>, and Seth B. Magle</a:t>
            </a:r>
            <a:r>
              <a:rPr lang="en-US" sz="4000" baseline="30000" dirty="0">
                <a:latin typeface="Arial" pitchFamily="34" charset="0"/>
                <a:cs typeface="Arial" pitchFamily="34" charset="0"/>
              </a:rPr>
              <a:t>2</a:t>
            </a:r>
            <a:endParaRPr lang="en-US" sz="4000" dirty="0">
              <a:latin typeface="Arial" pitchFamily="34" charset="0"/>
              <a:cs typeface="Arial" pitchFamily="34" charset="0"/>
            </a:endParaRPr>
          </a:p>
          <a:p>
            <a:pPr algn="ctr" defTabSz="871538"/>
            <a:r>
              <a:rPr lang="en-US" sz="3200" dirty="0" smtClean="0">
                <a:latin typeface="Arial" pitchFamily="34" charset="0"/>
                <a:cs typeface="Arial" pitchFamily="34" charset="0"/>
              </a:rPr>
              <a:t>Alexander Center for Applied Population Biology</a:t>
            </a:r>
            <a:r>
              <a:rPr lang="en-US" sz="3200" baseline="30000" dirty="0" smtClean="0">
                <a:latin typeface="Arial" pitchFamily="34" charset="0"/>
                <a:cs typeface="Arial" pitchFamily="34" charset="0"/>
              </a:rPr>
              <a:t>1</a:t>
            </a:r>
            <a:r>
              <a:rPr lang="en-US" sz="3200" dirty="0" smtClean="0">
                <a:latin typeface="Arial" pitchFamily="34" charset="0"/>
                <a:cs typeface="Arial" pitchFamily="34" charset="0"/>
              </a:rPr>
              <a:t>  </a:t>
            </a:r>
            <a:r>
              <a:rPr lang="en-US" sz="3200" dirty="0">
                <a:latin typeface="Arial" pitchFamily="34" charset="0"/>
                <a:cs typeface="Arial" pitchFamily="34" charset="0"/>
              </a:rPr>
              <a:t>and </a:t>
            </a:r>
            <a:r>
              <a:rPr lang="en-US" sz="3200" dirty="0" smtClean="0">
                <a:latin typeface="Arial" pitchFamily="34" charset="0"/>
                <a:cs typeface="Arial" pitchFamily="34" charset="0"/>
              </a:rPr>
              <a:t>Urban Wildlife Institutie</a:t>
            </a:r>
            <a:r>
              <a:rPr lang="en-US" sz="3200" baseline="30000" dirty="0" smtClean="0">
                <a:latin typeface="Arial" pitchFamily="34" charset="0"/>
                <a:cs typeface="Arial" pitchFamily="34" charset="0"/>
              </a:rPr>
              <a:t>2</a:t>
            </a:r>
            <a:r>
              <a:rPr lang="en-US" sz="3200" dirty="0">
                <a:latin typeface="Arial" pitchFamily="34" charset="0"/>
                <a:cs typeface="Arial" pitchFamily="34" charset="0"/>
              </a:rPr>
              <a:t>, Lincoln Park Zoo, Chicago, </a:t>
            </a:r>
            <a:r>
              <a:rPr lang="en-US" sz="3200" dirty="0" smtClean="0">
                <a:latin typeface="Arial" pitchFamily="34" charset="0"/>
                <a:cs typeface="Arial" pitchFamily="34" charset="0"/>
              </a:rPr>
              <a:t>IL</a:t>
            </a:r>
            <a:endParaRPr lang="en-US" sz="3200" dirty="0">
              <a:latin typeface="Arial" pitchFamily="34" charset="0"/>
              <a:cs typeface="Arial" pitchFamily="34" charset="0"/>
            </a:endParaRPr>
          </a:p>
        </p:txBody>
      </p:sp>
      <p:sp>
        <p:nvSpPr>
          <p:cNvPr id="1134" name="Text Box 7"/>
          <p:cNvSpPr txBox="1">
            <a:spLocks noChangeArrowheads="1"/>
          </p:cNvSpPr>
          <p:nvPr/>
        </p:nvSpPr>
        <p:spPr bwMode="auto">
          <a:xfrm>
            <a:off x="752379" y="4007449"/>
            <a:ext cx="11887200" cy="681360"/>
          </a:xfrm>
          <a:prstGeom prst="rect">
            <a:avLst/>
          </a:prstGeom>
          <a:solidFill>
            <a:srgbClr val="FFCC00"/>
          </a:solidFill>
          <a:ln w="9525">
            <a:noFill/>
            <a:miter lim="800000"/>
            <a:headEnd/>
            <a:tailEnd/>
          </a:ln>
        </p:spPr>
        <p:txBody>
          <a:bodyPr wrap="square" lIns="65183" tIns="32585" rIns="65183" bIns="32585">
            <a:spAutoFit/>
          </a:bodyPr>
          <a:lstStyle/>
          <a:p>
            <a:pPr algn="ctr" defTabSz="652463" eaLnBrk="0" hangingPunct="0">
              <a:spcBef>
                <a:spcPct val="50000"/>
              </a:spcBef>
            </a:pPr>
            <a:r>
              <a:rPr lang="en-US" sz="4000" b="1" dirty="0" smtClean="0">
                <a:solidFill>
                  <a:srgbClr val="000000"/>
                </a:solidFill>
                <a:latin typeface="Arial" pitchFamily="34" charset="0"/>
                <a:cs typeface="Arial" pitchFamily="34" charset="0"/>
              </a:rPr>
              <a:t>Motivation</a:t>
            </a:r>
            <a:endParaRPr lang="en-US" sz="4000" b="1" dirty="0">
              <a:solidFill>
                <a:srgbClr val="000000"/>
              </a:solidFill>
              <a:latin typeface="Arial" pitchFamily="34" charset="0"/>
              <a:cs typeface="Arial" pitchFamily="34" charset="0"/>
            </a:endParaRPr>
          </a:p>
        </p:txBody>
      </p:sp>
      <p:cxnSp>
        <p:nvCxnSpPr>
          <p:cNvPr id="431" name="Straight Connector 430"/>
          <p:cNvCxnSpPr/>
          <p:nvPr/>
        </p:nvCxnSpPr>
        <p:spPr>
          <a:xfrm>
            <a:off x="0" y="3781425"/>
            <a:ext cx="38404800" cy="0"/>
          </a:xfrm>
          <a:prstGeom prst="line">
            <a:avLst/>
          </a:prstGeom>
          <a:ln w="889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Rectangle 1"/>
          <p:cNvSpPr>
            <a:spLocks noChangeArrowheads="1"/>
          </p:cNvSpPr>
          <p:nvPr/>
        </p:nvSpPr>
        <p:spPr bwMode="auto">
          <a:xfrm>
            <a:off x="685800" y="4857120"/>
            <a:ext cx="11887200" cy="6647974"/>
          </a:xfrm>
          <a:prstGeom prst="rect">
            <a:avLst/>
          </a:prstGeom>
          <a:noFill/>
          <a:ln w="9525">
            <a:noFill/>
            <a:miter lim="800000"/>
            <a:headEnd/>
            <a:tailEnd/>
          </a:ln>
          <a:effectLst/>
          <a:scene3d>
            <a:camera prst="orthographicFront"/>
            <a:lightRig rig="threePt" dir="t"/>
          </a:scene3d>
          <a:sp3d>
            <a:bevelT/>
            <a:bevelB/>
          </a:sp3d>
        </p:spPr>
        <p:txBody>
          <a:bodyPr vert="horz" wrap="square" lIns="91440" tIns="45720" rIns="91440" bIns="45720" numCol="1" anchor="t" anchorCtr="0" compatLnSpc="1">
            <a:prstTxWarp prst="textNoShape">
              <a:avLst/>
            </a:prstTxWarp>
            <a:spAutoFit/>
          </a:bodyPr>
          <a:lstStyle/>
          <a:p>
            <a:pPr marL="571500" indent="-342900" algn="just">
              <a:spcAft>
                <a:spcPts val="600"/>
              </a:spcAft>
              <a:tabLst>
                <a:tab pos="1257300" algn="l"/>
              </a:tabLst>
            </a:pPr>
            <a:r>
              <a:rPr lang="en-US" sz="3200" dirty="0" smtClean="0">
                <a:latin typeface="+mj-lt"/>
              </a:rPr>
              <a:t>We would like to assess wildlife dynamics in urban landscapes</a:t>
            </a:r>
          </a:p>
          <a:p>
            <a:pPr marL="571500" indent="-342900" algn="just">
              <a:spcAft>
                <a:spcPts val="600"/>
              </a:spcAft>
              <a:buFont typeface="Arial" pitchFamily="34" charset="0"/>
              <a:buChar char="•"/>
              <a:tabLst>
                <a:tab pos="1257300" algn="l"/>
              </a:tabLst>
            </a:pPr>
            <a:endParaRPr lang="en-US" sz="400" dirty="0" smtClean="0">
              <a:latin typeface="+mj-lt"/>
            </a:endParaRPr>
          </a:p>
          <a:p>
            <a:pPr marL="571500" indent="-342900" algn="just">
              <a:spcAft>
                <a:spcPts val="600"/>
              </a:spcAft>
              <a:tabLst>
                <a:tab pos="1257300" algn="l"/>
              </a:tabLst>
            </a:pPr>
            <a:r>
              <a:rPr lang="en-US" sz="3200" dirty="0" smtClean="0">
                <a:latin typeface="+mj-lt"/>
              </a:rPr>
              <a:t>Camera </a:t>
            </a:r>
            <a:r>
              <a:rPr lang="en-US" sz="3200" dirty="0" smtClean="0">
                <a:latin typeface="+mj-lt"/>
              </a:rPr>
              <a:t>traps are often </a:t>
            </a:r>
            <a:r>
              <a:rPr lang="en-US" sz="3200" dirty="0" smtClean="0">
                <a:latin typeface="+mj-lt"/>
              </a:rPr>
              <a:t>used to study wildlife populations in urban landscapes, </a:t>
            </a:r>
            <a:r>
              <a:rPr lang="en-US" sz="3200" dirty="0" smtClean="0">
                <a:latin typeface="+mj-lt"/>
              </a:rPr>
              <a:t>but have a nuanced sampling process: incomplete sampling, variable sampling effort across sites, unmarked individuals, etc.</a:t>
            </a:r>
            <a:r>
              <a:rPr lang="en-US" sz="3200" dirty="0">
                <a:latin typeface="+mj-lt"/>
              </a:rPr>
              <a:t>	</a:t>
            </a:r>
            <a:r>
              <a:rPr lang="en-US" sz="3200" dirty="0" smtClean="0">
                <a:latin typeface="+mj-lt"/>
              </a:rPr>
              <a:t>	</a:t>
            </a:r>
          </a:p>
          <a:p>
            <a:pPr marL="571500" indent="-342900" algn="just">
              <a:spcAft>
                <a:spcPts val="600"/>
              </a:spcAft>
              <a:tabLst>
                <a:tab pos="1257300" algn="l"/>
              </a:tabLst>
            </a:pPr>
            <a:endParaRPr lang="en-US" sz="400" dirty="0">
              <a:latin typeface="+mj-lt"/>
            </a:endParaRPr>
          </a:p>
          <a:p>
            <a:pPr marL="571500" indent="-342900" algn="just">
              <a:spcAft>
                <a:spcPts val="600"/>
              </a:spcAft>
              <a:tabLst>
                <a:tab pos="1257300" algn="l"/>
              </a:tabLst>
            </a:pPr>
            <a:r>
              <a:rPr lang="en-US" sz="3200" dirty="0" smtClean="0">
                <a:latin typeface="+mj-lt"/>
              </a:rPr>
              <a:t>Urban ecology is dynamic and understudied: the landscape is changing (urbanization), human-wildlife interactions, available habitat is patchily distributed but the matrix is permeable, there are relevant temporal dynamics at multiple scales (phenology, seasonality, invasion waves) </a:t>
            </a:r>
          </a:p>
          <a:p>
            <a:pPr marL="571500" indent="-342900" algn="just">
              <a:spcAft>
                <a:spcPts val="600"/>
              </a:spcAft>
              <a:tabLst>
                <a:tab pos="1257300" algn="l"/>
              </a:tabLst>
            </a:pPr>
            <a:endParaRPr lang="en-US" sz="400" dirty="0" smtClean="0">
              <a:latin typeface="+mj-lt"/>
            </a:endParaRPr>
          </a:p>
          <a:p>
            <a:pPr marL="571500" indent="-342900" algn="just">
              <a:spcAft>
                <a:spcPts val="600"/>
              </a:spcAft>
              <a:tabLst>
                <a:tab pos="1257300" algn="l"/>
              </a:tabLst>
            </a:pPr>
            <a:r>
              <a:rPr lang="en-US" sz="3200" b="1" dirty="0" smtClean="0">
                <a:latin typeface="+mj-lt"/>
              </a:rPr>
              <a:t>GOAL</a:t>
            </a:r>
            <a:r>
              <a:rPr lang="en-US" sz="3200" dirty="0" smtClean="0">
                <a:latin typeface="+mj-lt"/>
              </a:rPr>
              <a:t>: Build a flexible, robust modeling framework that captures the complexity and variation in methods and ecology</a:t>
            </a:r>
          </a:p>
        </p:txBody>
      </p:sp>
      <p:sp>
        <p:nvSpPr>
          <p:cNvPr id="44" name="Text Box 389"/>
          <p:cNvSpPr txBox="1">
            <a:spLocks noChangeArrowheads="1"/>
          </p:cNvSpPr>
          <p:nvPr/>
        </p:nvSpPr>
        <p:spPr bwMode="auto">
          <a:xfrm>
            <a:off x="13173050" y="10090270"/>
            <a:ext cx="24479198" cy="681360"/>
          </a:xfrm>
          <a:prstGeom prst="rect">
            <a:avLst/>
          </a:prstGeom>
          <a:solidFill>
            <a:srgbClr val="FFCC00"/>
          </a:solidFill>
          <a:ln w="9525">
            <a:noFill/>
            <a:miter lim="800000"/>
            <a:headEnd/>
            <a:tailEnd/>
          </a:ln>
        </p:spPr>
        <p:txBody>
          <a:bodyPr wrap="square" lIns="65183" tIns="32585" rIns="65183" bIns="32585">
            <a:spAutoFit/>
          </a:bodyPr>
          <a:lstStyle/>
          <a:p>
            <a:pPr algn="ctr" defTabSz="652463" eaLnBrk="0" hangingPunct="0">
              <a:spcBef>
                <a:spcPct val="50000"/>
              </a:spcBef>
            </a:pPr>
            <a:r>
              <a:rPr lang="en-US" sz="4000" b="1" dirty="0" smtClean="0">
                <a:solidFill>
                  <a:srgbClr val="000000"/>
                </a:solidFill>
                <a:latin typeface="Arial" pitchFamily="34" charset="0"/>
                <a:cs typeface="Arial" pitchFamily="34" charset="0"/>
              </a:rPr>
              <a:t>Model Application</a:t>
            </a:r>
            <a:endParaRPr lang="en-US" sz="4000" b="1" dirty="0">
              <a:solidFill>
                <a:srgbClr val="000000"/>
              </a:solidFill>
              <a:latin typeface="Arial" pitchFamily="34" charset="0"/>
              <a:cs typeface="Arial" pitchFamily="34" charset="0"/>
            </a:endParaRPr>
          </a:p>
        </p:txBody>
      </p:sp>
      <p:pic>
        <p:nvPicPr>
          <p:cNvPr id="57" name="Picture 2"/>
          <p:cNvPicPr>
            <a:picLocks noChangeAspect="1" noChangeArrowheads="1"/>
          </p:cNvPicPr>
          <p:nvPr/>
        </p:nvPicPr>
        <p:blipFill>
          <a:blip r:embed="rId3" cstate="print"/>
          <a:srcRect/>
          <a:stretch>
            <a:fillRect/>
          </a:stretch>
        </p:blipFill>
        <p:spPr bwMode="auto">
          <a:xfrm>
            <a:off x="685800" y="909185"/>
            <a:ext cx="6945022" cy="2116578"/>
          </a:xfrm>
          <a:prstGeom prst="rect">
            <a:avLst/>
          </a:prstGeom>
          <a:solidFill>
            <a:srgbClr val="FFE781"/>
          </a:solidFill>
          <a:ln w="9525">
            <a:noFill/>
            <a:miter lim="800000"/>
            <a:headEnd/>
            <a:tailEnd/>
          </a:ln>
        </p:spPr>
      </p:pic>
      <p:pic>
        <p:nvPicPr>
          <p:cNvPr id="5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7984" y="213700"/>
            <a:ext cx="3340941" cy="3340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Text Box 43"/>
          <p:cNvSpPr txBox="1">
            <a:spLocks noChangeArrowheads="1"/>
          </p:cNvSpPr>
          <p:nvPr/>
        </p:nvSpPr>
        <p:spPr bwMode="auto">
          <a:xfrm>
            <a:off x="25765048" y="30096555"/>
            <a:ext cx="11887200" cy="681360"/>
          </a:xfrm>
          <a:prstGeom prst="rect">
            <a:avLst/>
          </a:prstGeom>
          <a:solidFill>
            <a:srgbClr val="FFCC00"/>
          </a:solidFill>
          <a:ln w="9525">
            <a:noFill/>
            <a:miter lim="800000"/>
            <a:headEnd/>
            <a:tailEnd/>
          </a:ln>
        </p:spPr>
        <p:txBody>
          <a:bodyPr wrap="square" lIns="65183" tIns="32585" rIns="65183" bIns="32585">
            <a:spAutoFit/>
          </a:bodyPr>
          <a:lstStyle/>
          <a:p>
            <a:pPr algn="ctr" defTabSz="652463" eaLnBrk="0" hangingPunct="0">
              <a:spcBef>
                <a:spcPct val="50000"/>
              </a:spcBef>
            </a:pPr>
            <a:r>
              <a:rPr lang="en-US" sz="4000" b="1" dirty="0" smtClean="0">
                <a:solidFill>
                  <a:srgbClr val="000000"/>
                </a:solidFill>
                <a:latin typeface="Arial" pitchFamily="34" charset="0"/>
                <a:cs typeface="Arial" pitchFamily="34" charset="0"/>
              </a:rPr>
              <a:t>Acknowledgments</a:t>
            </a:r>
            <a:endParaRPr lang="en-US" sz="4000" b="1" dirty="0">
              <a:solidFill>
                <a:srgbClr val="000000"/>
              </a:solidFill>
              <a:latin typeface="Arial" pitchFamily="34" charset="0"/>
              <a:cs typeface="Arial" pitchFamily="34" charset="0"/>
            </a:endParaRPr>
          </a:p>
        </p:txBody>
      </p:sp>
      <p:sp>
        <p:nvSpPr>
          <p:cNvPr id="70" name="Rectangle 1"/>
          <p:cNvSpPr>
            <a:spLocks noChangeArrowheads="1"/>
          </p:cNvSpPr>
          <p:nvPr/>
        </p:nvSpPr>
        <p:spPr bwMode="auto">
          <a:xfrm>
            <a:off x="25765048" y="30979672"/>
            <a:ext cx="11658600" cy="1200329"/>
          </a:xfrm>
          <a:prstGeom prst="rect">
            <a:avLst/>
          </a:prstGeom>
          <a:noFill/>
          <a:ln w="9525">
            <a:noFill/>
            <a:miter lim="800000"/>
            <a:headEnd/>
            <a:tailEnd/>
          </a:ln>
          <a:effectLst/>
          <a:scene3d>
            <a:camera prst="orthographicFront"/>
            <a:lightRig rig="threePt" dir="t"/>
          </a:scene3d>
          <a:sp3d>
            <a:bevelT/>
            <a:bevelB/>
          </a:sp3d>
        </p:spPr>
        <p:txBody>
          <a:bodyPr vert="horz" wrap="square" lIns="91440" tIns="45720" rIns="91440" bIns="45720" numCol="1" anchor="ctr" anchorCtr="0" compatLnSpc="1">
            <a:prstTxWarp prst="textNoShape">
              <a:avLst/>
            </a:prstTxWarp>
            <a:spAutoFit/>
          </a:bodyPr>
          <a:lstStyle/>
          <a:p>
            <a:pPr algn="just">
              <a:spcAft>
                <a:spcPts val="600"/>
              </a:spcAft>
              <a:tabLst>
                <a:tab pos="60325" algn="l"/>
              </a:tabLst>
            </a:pPr>
            <a:r>
              <a:rPr lang="en-US" sz="2400" dirty="0" smtClean="0">
                <a:latin typeface="Arial" pitchFamily="34" charset="0"/>
                <a:cs typeface="Arial" pitchFamily="34" charset="0"/>
              </a:rPr>
              <a:t>We thank numerous interns and colleagues for their assistance with field work. We are grateful to the many private landowners who granted us access to their property. This research was funded by the Lincoln Park Zoo and </a:t>
            </a:r>
            <a:r>
              <a:rPr lang="en-US" sz="2400" b="1" dirty="0" smtClean="0">
                <a:latin typeface="Arial" pitchFamily="34" charset="0"/>
                <a:cs typeface="Arial" pitchFamily="34" charset="0"/>
              </a:rPr>
              <a:t>XXXXXXXX</a:t>
            </a:r>
            <a:endParaRPr lang="en-US" sz="2400" dirty="0" smtClean="0">
              <a:latin typeface="Arial" pitchFamily="34" charset="0"/>
              <a:cs typeface="Arial" pitchFamily="34" charset="0"/>
            </a:endParaRPr>
          </a:p>
        </p:txBody>
      </p:sp>
      <p:sp>
        <p:nvSpPr>
          <p:cNvPr id="13" name="Text Box 389"/>
          <p:cNvSpPr txBox="1">
            <a:spLocks noChangeArrowheads="1"/>
          </p:cNvSpPr>
          <p:nvPr/>
        </p:nvSpPr>
        <p:spPr bwMode="auto">
          <a:xfrm>
            <a:off x="685800" y="11505197"/>
            <a:ext cx="11887200" cy="681360"/>
          </a:xfrm>
          <a:prstGeom prst="rect">
            <a:avLst/>
          </a:prstGeom>
          <a:solidFill>
            <a:srgbClr val="FFCC00"/>
          </a:solidFill>
          <a:ln w="9525">
            <a:noFill/>
            <a:miter lim="800000"/>
            <a:headEnd/>
            <a:tailEnd/>
          </a:ln>
        </p:spPr>
        <p:txBody>
          <a:bodyPr wrap="square" lIns="65183" tIns="32585" rIns="65183" bIns="32585">
            <a:spAutoFit/>
          </a:bodyPr>
          <a:lstStyle/>
          <a:p>
            <a:pPr algn="ctr" defTabSz="652463" eaLnBrk="0" hangingPunct="0">
              <a:spcBef>
                <a:spcPct val="50000"/>
              </a:spcBef>
            </a:pPr>
            <a:r>
              <a:rPr lang="en-US" sz="4000" b="1" dirty="0" smtClean="0">
                <a:solidFill>
                  <a:srgbClr val="000000"/>
                </a:solidFill>
                <a:latin typeface="Arial" pitchFamily="34" charset="0"/>
                <a:cs typeface="Arial" pitchFamily="34" charset="0"/>
              </a:rPr>
              <a:t>Model</a:t>
            </a:r>
            <a:endParaRPr lang="en-US" sz="4000" b="1" dirty="0">
              <a:solidFill>
                <a:srgbClr val="000000"/>
              </a:solidFill>
              <a:latin typeface="Arial" pitchFamily="34" charset="0"/>
              <a:cs typeface="Arial" pitchFamily="34" charset="0"/>
            </a:endParaRPr>
          </a:p>
        </p:txBody>
      </p:sp>
      <p:sp>
        <p:nvSpPr>
          <p:cNvPr id="14" name="Rectangle 1"/>
          <p:cNvSpPr>
            <a:spLocks noChangeArrowheads="1"/>
          </p:cNvSpPr>
          <p:nvPr/>
        </p:nvSpPr>
        <p:spPr bwMode="auto">
          <a:xfrm>
            <a:off x="685800" y="12446981"/>
            <a:ext cx="11887200" cy="1708160"/>
          </a:xfrm>
          <a:prstGeom prst="rect">
            <a:avLst/>
          </a:prstGeom>
          <a:noFill/>
          <a:ln w="9525">
            <a:noFill/>
            <a:miter lim="800000"/>
            <a:headEnd/>
            <a:tailEnd/>
          </a:ln>
          <a:effectLst/>
          <a:scene3d>
            <a:camera prst="orthographicFront"/>
            <a:lightRig rig="threePt" dir="t"/>
          </a:scene3d>
          <a:sp3d>
            <a:bevelT/>
            <a:bevelB/>
          </a:sp3d>
        </p:spPr>
        <p:txBody>
          <a:bodyPr vert="horz" wrap="square" lIns="91440" tIns="45720" rIns="91440" bIns="45720" numCol="1" anchor="t" anchorCtr="0" compatLnSpc="1">
            <a:prstTxWarp prst="textNoShape">
              <a:avLst/>
            </a:prstTxWarp>
            <a:spAutoFit/>
          </a:bodyPr>
          <a:lstStyle/>
          <a:p>
            <a:pPr marL="571500" indent="-342900" algn="just">
              <a:spcAft>
                <a:spcPts val="600"/>
              </a:spcAft>
              <a:tabLst>
                <a:tab pos="1257300" algn="l"/>
              </a:tabLst>
            </a:pPr>
            <a:r>
              <a:rPr lang="en-US" sz="3200" dirty="0" smtClean="0">
                <a:latin typeface="+mj-lt"/>
              </a:rPr>
              <a:t>We </a:t>
            </a:r>
            <a:r>
              <a:rPr lang="en-US" sz="3200" dirty="0" smtClean="0">
                <a:latin typeface="+mj-lt"/>
              </a:rPr>
              <a:t>developed a Bayesian state-space model, wherein a Markov Process describes a latent state (species presen</a:t>
            </a:r>
            <a:r>
              <a:rPr lang="en-US" sz="3200" dirty="0" smtClean="0">
                <a:latin typeface="+mj-lt"/>
              </a:rPr>
              <a:t>ce at a given site at a given time) that is only partially observed:</a:t>
            </a:r>
            <a:endParaRPr lang="en-US" sz="3200" dirty="0" smtClean="0">
              <a:latin typeface="+mj-lt"/>
            </a:endParaRPr>
          </a:p>
          <a:p>
            <a:pPr marL="571500" indent="-342900" algn="just">
              <a:spcAft>
                <a:spcPts val="600"/>
              </a:spcAft>
              <a:buFont typeface="Arial" pitchFamily="34" charset="0"/>
              <a:buChar char="•"/>
              <a:tabLst>
                <a:tab pos="1257300" algn="l"/>
              </a:tabLst>
            </a:pPr>
            <a:endParaRPr lang="en-US" sz="400" dirty="0">
              <a:latin typeface="+mj-lt"/>
            </a:endParaRPr>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2063"/>
          <a:stretch/>
        </p:blipFill>
        <p:spPr bwMode="auto">
          <a:xfrm>
            <a:off x="31632448" y="11398303"/>
            <a:ext cx="5791200" cy="733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92323" y="5590221"/>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942398" y="5590221"/>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024973" y="5590221"/>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131552" y="5590221"/>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97698" y="5590221"/>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 Box 7"/>
          <p:cNvSpPr txBox="1">
            <a:spLocks noChangeArrowheads="1"/>
          </p:cNvSpPr>
          <p:nvPr/>
        </p:nvSpPr>
        <p:spPr bwMode="auto">
          <a:xfrm>
            <a:off x="13173052" y="4007449"/>
            <a:ext cx="24460200" cy="681360"/>
          </a:xfrm>
          <a:prstGeom prst="rect">
            <a:avLst/>
          </a:prstGeom>
          <a:solidFill>
            <a:srgbClr val="FFCC00"/>
          </a:solidFill>
          <a:ln w="9525">
            <a:noFill/>
            <a:miter lim="800000"/>
            <a:headEnd/>
            <a:tailEnd/>
          </a:ln>
        </p:spPr>
        <p:txBody>
          <a:bodyPr wrap="square" lIns="65183" tIns="32585" rIns="65183" bIns="32585">
            <a:spAutoFit/>
          </a:bodyPr>
          <a:lstStyle/>
          <a:p>
            <a:pPr algn="ctr" defTabSz="652463" eaLnBrk="0" hangingPunct="0">
              <a:spcBef>
                <a:spcPct val="50000"/>
              </a:spcBef>
            </a:pPr>
            <a:r>
              <a:rPr lang="en-US" sz="4000" b="1" dirty="0" smtClean="0">
                <a:solidFill>
                  <a:srgbClr val="000000"/>
                </a:solidFill>
                <a:latin typeface="Arial" pitchFamily="34" charset="0"/>
                <a:cs typeface="Arial" pitchFamily="34" charset="0"/>
              </a:rPr>
              <a:t>Chicagoland </a:t>
            </a:r>
            <a:r>
              <a:rPr lang="en-US" sz="4000" b="1" dirty="0" err="1" smtClean="0">
                <a:solidFill>
                  <a:srgbClr val="000000"/>
                </a:solidFill>
                <a:latin typeface="Arial" pitchFamily="34" charset="0"/>
                <a:cs typeface="Arial" pitchFamily="34" charset="0"/>
              </a:rPr>
              <a:t>Mesocarnivore</a:t>
            </a:r>
            <a:r>
              <a:rPr lang="en-US" sz="4000" b="1" dirty="0" smtClean="0">
                <a:solidFill>
                  <a:srgbClr val="000000"/>
                </a:solidFill>
                <a:latin typeface="Arial" pitchFamily="34" charset="0"/>
                <a:cs typeface="Arial" pitchFamily="34" charset="0"/>
              </a:rPr>
              <a:t> Guild</a:t>
            </a:r>
            <a:endParaRPr lang="en-US" sz="4000" b="1" dirty="0">
              <a:solidFill>
                <a:srgbClr val="000000"/>
              </a:solidFill>
              <a:latin typeface="Arial" pitchFamily="34" charset="0"/>
              <a:cs typeface="Arial" pitchFamily="34" charset="0"/>
            </a:endParaRPr>
          </a:p>
        </p:txBody>
      </p:sp>
      <p:sp>
        <p:nvSpPr>
          <p:cNvPr id="48" name="Rectangle 1"/>
          <p:cNvSpPr>
            <a:spLocks noChangeArrowheads="1"/>
          </p:cNvSpPr>
          <p:nvPr/>
        </p:nvSpPr>
        <p:spPr bwMode="auto">
          <a:xfrm>
            <a:off x="13292322" y="8920221"/>
            <a:ext cx="24222075" cy="477054"/>
          </a:xfrm>
          <a:prstGeom prst="rect">
            <a:avLst/>
          </a:prstGeom>
          <a:noFill/>
          <a:ln w="9525">
            <a:noFill/>
            <a:miter lim="800000"/>
            <a:headEnd/>
            <a:tailEnd/>
          </a:ln>
          <a:effectLst/>
          <a:scene3d>
            <a:camera prst="orthographicFront"/>
            <a:lightRig rig="threePt" dir="t"/>
          </a:scene3d>
          <a:sp3d>
            <a:bevelT/>
            <a:bevelB/>
          </a:sp3d>
        </p:spPr>
        <p:txBody>
          <a:bodyPr vert="horz" wrap="square" lIns="91440" tIns="45720" rIns="91440" bIns="45720" numCol="1" anchor="t" anchorCtr="0" compatLnSpc="1">
            <a:prstTxWarp prst="textNoShape">
              <a:avLst/>
            </a:prstTxWarp>
            <a:spAutoFit/>
          </a:bodyPr>
          <a:lstStyle/>
          <a:p>
            <a:pPr algn="just">
              <a:spcAft>
                <a:spcPts val="600"/>
              </a:spcAft>
              <a:tabLst>
                <a:tab pos="342900" algn="l"/>
                <a:tab pos="5143500" algn="l"/>
                <a:tab pos="10001250" algn="l"/>
                <a:tab pos="14973300" algn="l"/>
                <a:tab pos="19888200" algn="l"/>
              </a:tabLst>
            </a:pPr>
            <a:r>
              <a:rPr lang="en-US" sz="2500" b="1" i="1" dirty="0" smtClean="0">
                <a:latin typeface="+mj-lt"/>
              </a:rPr>
              <a:t>	Red Fox	Skunk	Opossum	Raccoon	Coyote</a:t>
            </a:r>
            <a:endParaRPr lang="en-US" sz="2500" b="1" i="1" dirty="0" smtClean="0">
              <a:latin typeface="+mj-lt"/>
            </a:endParaRPr>
          </a:p>
        </p:txBody>
      </p:sp>
      <p:grpSp>
        <p:nvGrpSpPr>
          <p:cNvPr id="49" name="Group 48"/>
          <p:cNvGrpSpPr/>
          <p:nvPr/>
        </p:nvGrpSpPr>
        <p:grpSpPr>
          <a:xfrm>
            <a:off x="1263081" y="17622595"/>
            <a:ext cx="10732638" cy="3517702"/>
            <a:chOff x="1382360" y="1887938"/>
            <a:chExt cx="10732638" cy="3517702"/>
          </a:xfrm>
        </p:grpSpPr>
        <p:sp>
          <p:nvSpPr>
            <p:cNvPr id="50" name="Rectangle 49"/>
            <p:cNvSpPr/>
            <p:nvPr/>
          </p:nvSpPr>
          <p:spPr>
            <a:xfrm>
              <a:off x="2406316" y="2509371"/>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39916" y="2509371"/>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673516" y="2509371"/>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673516" y="4727192"/>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39916" y="4727192"/>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06316" y="4727192"/>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3015916" y="2737971"/>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149516" y="2737971"/>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015916" y="4955792"/>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149516" y="4955792"/>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8815137" y="2517392"/>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815137" y="473521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7291137" y="2745992"/>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9424737" y="2745992"/>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291137" y="4963813"/>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424737" y="4963813"/>
              <a:ext cx="1295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Rectangle 67"/>
                <p:cNvSpPr/>
                <p:nvPr/>
              </p:nvSpPr>
              <p:spPr>
                <a:xfrm rot="18900000">
                  <a:off x="1382360" y="3083885"/>
                  <a:ext cx="537198" cy="429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i="1">
                                <a:latin typeface="Cambria Math"/>
                              </a:rPr>
                              <m:t>𝜓</m:t>
                            </m:r>
                          </m:e>
                          <m:sub>
                            <m:r>
                              <a:rPr lang="en-US" sz="2000" b="0" i="1" smtClean="0">
                                <a:latin typeface="Cambria Math"/>
                              </a:rPr>
                              <m:t>1</m:t>
                            </m:r>
                          </m:sub>
                        </m:sSub>
                      </m:oMath>
                    </m:oMathPara>
                  </a14:m>
                  <a:endParaRPr lang="en-US" sz="2000" dirty="0"/>
                </a:p>
              </p:txBody>
            </p:sp>
          </mc:Choice>
          <mc:Fallback>
            <p:sp>
              <p:nvSpPr>
                <p:cNvPr id="68" name="Rectangle 67"/>
                <p:cNvSpPr>
                  <a:spLocks noRot="1" noChangeAspect="1" noMove="1" noResize="1" noEditPoints="1" noAdjustHandles="1" noChangeArrowheads="1" noChangeShapeType="1" noTextEdit="1"/>
                </p:cNvSpPr>
                <p:nvPr/>
              </p:nvSpPr>
              <p:spPr>
                <a:xfrm rot="18900000">
                  <a:off x="1382360" y="3083885"/>
                  <a:ext cx="537198" cy="429926"/>
                </a:xfrm>
                <a:prstGeom prst="rect">
                  <a:avLst/>
                </a:prstGeom>
                <a:blipFill rotWithShape="1">
                  <a:blip r:embed="rId11"/>
                  <a:stretch>
                    <a:fillRect b="-2655"/>
                  </a:stretch>
                </a:blipFill>
              </p:spPr>
              <p:txBody>
                <a:bodyPr/>
                <a:lstStyle/>
                <a:p>
                  <a:r>
                    <a:rPr lang="en-US">
                      <a:noFill/>
                    </a:rPr>
                    <a:t> </a:t>
                  </a:r>
                </a:p>
              </p:txBody>
            </p:sp>
          </mc:Fallback>
        </mc:AlternateContent>
        <p:sp>
          <p:nvSpPr>
            <p:cNvPr id="71" name="TextBox 70"/>
            <p:cNvSpPr txBox="1"/>
            <p:nvPr/>
          </p:nvSpPr>
          <p:spPr>
            <a:xfrm>
              <a:off x="2122596" y="1887938"/>
              <a:ext cx="1024639" cy="477054"/>
            </a:xfrm>
            <a:prstGeom prst="rect">
              <a:avLst/>
            </a:prstGeom>
            <a:noFill/>
          </p:spPr>
          <p:txBody>
            <a:bodyPr wrap="none" rtlCol="0">
              <a:spAutoFit/>
            </a:bodyPr>
            <a:lstStyle/>
            <a:p>
              <a:pPr algn="ctr"/>
              <a:r>
                <a:rPr lang="en-US" sz="2500" b="1" dirty="0" smtClean="0"/>
                <a:t>Spring</a:t>
              </a:r>
              <a:endParaRPr lang="en-US" sz="2500" b="1" dirty="0"/>
            </a:p>
          </p:txBody>
        </p:sp>
        <p:sp>
          <p:nvSpPr>
            <p:cNvPr id="72" name="TextBox 71"/>
            <p:cNvSpPr txBox="1"/>
            <p:nvPr/>
          </p:nvSpPr>
          <p:spPr>
            <a:xfrm>
              <a:off x="4115132" y="1887938"/>
              <a:ext cx="1306768" cy="477054"/>
            </a:xfrm>
            <a:prstGeom prst="rect">
              <a:avLst/>
            </a:prstGeom>
            <a:noFill/>
          </p:spPr>
          <p:txBody>
            <a:bodyPr wrap="none" rtlCol="0">
              <a:spAutoFit/>
            </a:bodyPr>
            <a:lstStyle/>
            <a:p>
              <a:pPr algn="ctr"/>
              <a:r>
                <a:rPr lang="en-US" sz="2500" b="1" dirty="0" smtClean="0"/>
                <a:t>Summer</a:t>
              </a:r>
              <a:endParaRPr lang="en-US" sz="2500" b="1" dirty="0"/>
            </a:p>
          </p:txBody>
        </p:sp>
        <p:sp>
          <p:nvSpPr>
            <p:cNvPr id="73" name="TextBox 72"/>
            <p:cNvSpPr txBox="1"/>
            <p:nvPr/>
          </p:nvSpPr>
          <p:spPr>
            <a:xfrm>
              <a:off x="8491566" y="1887938"/>
              <a:ext cx="1104341" cy="477054"/>
            </a:xfrm>
            <a:prstGeom prst="rect">
              <a:avLst/>
            </a:prstGeom>
            <a:noFill/>
          </p:spPr>
          <p:txBody>
            <a:bodyPr wrap="none" rtlCol="0">
              <a:spAutoFit/>
            </a:bodyPr>
            <a:lstStyle/>
            <a:p>
              <a:r>
                <a:rPr lang="en-US" sz="2500" b="1" dirty="0" smtClean="0"/>
                <a:t>Winter</a:t>
              </a:r>
              <a:endParaRPr lang="en-US" sz="2500" b="1" dirty="0"/>
            </a:p>
          </p:txBody>
        </p:sp>
        <p:sp>
          <p:nvSpPr>
            <p:cNvPr id="74" name="TextBox 73"/>
            <p:cNvSpPr txBox="1"/>
            <p:nvPr/>
          </p:nvSpPr>
          <p:spPr>
            <a:xfrm>
              <a:off x="6582541" y="1887938"/>
              <a:ext cx="639149" cy="477054"/>
            </a:xfrm>
            <a:prstGeom prst="rect">
              <a:avLst/>
            </a:prstGeom>
            <a:noFill/>
          </p:spPr>
          <p:txBody>
            <a:bodyPr wrap="none" rtlCol="0">
              <a:spAutoFit/>
            </a:bodyPr>
            <a:lstStyle/>
            <a:p>
              <a:r>
                <a:rPr lang="en-US" sz="2500" b="1" dirty="0" smtClean="0"/>
                <a:t>Fall</a:t>
              </a:r>
              <a:endParaRPr lang="en-US" sz="2500" b="1" dirty="0"/>
            </a:p>
          </p:txBody>
        </p:sp>
        <mc:AlternateContent xmlns:mc="http://schemas.openxmlformats.org/markup-compatibility/2006">
          <mc:Choice xmlns:a14="http://schemas.microsoft.com/office/drawing/2010/main" Requires="a14">
            <p:sp>
              <p:nvSpPr>
                <p:cNvPr id="75" name="Rectangle 74"/>
                <p:cNvSpPr/>
                <p:nvPr/>
              </p:nvSpPr>
              <p:spPr>
                <a:xfrm>
                  <a:off x="3172400" y="4979245"/>
                  <a:ext cx="982432" cy="4263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a:rPr lang="en-US" sz="2000" i="1">
                                <a:latin typeface="Cambria Math"/>
                              </a:rPr>
                              <m:t>𝛾</m:t>
                            </m:r>
                          </m:e>
                          <m:sub>
                            <m:r>
                              <a:rPr lang="en-US" sz="2000" b="0" i="1" smtClean="0">
                                <a:latin typeface="Cambria Math"/>
                              </a:rPr>
                              <m:t>1</m:t>
                            </m:r>
                          </m:sub>
                        </m:sSub>
                      </m:oMath>
                    </m:oMathPara>
                  </a14:m>
                  <a:endParaRPr lang="en-US" sz="2000" dirty="0"/>
                </a:p>
              </p:txBody>
            </p:sp>
          </mc:Choice>
          <mc:Fallback>
            <p:sp>
              <p:nvSpPr>
                <p:cNvPr id="75" name="Rectangle 74"/>
                <p:cNvSpPr>
                  <a:spLocks noRot="1" noChangeAspect="1" noMove="1" noResize="1" noEditPoints="1" noAdjustHandles="1" noChangeArrowheads="1" noChangeShapeType="1" noTextEdit="1"/>
                </p:cNvSpPr>
                <p:nvPr/>
              </p:nvSpPr>
              <p:spPr>
                <a:xfrm>
                  <a:off x="3172400" y="4979245"/>
                  <a:ext cx="982432" cy="426335"/>
                </a:xfrm>
                <a:prstGeom prst="rect">
                  <a:avLst/>
                </a:prstGeom>
                <a:blipFill rotWithShape="1">
                  <a:blip r:embed="rId12"/>
                  <a:stretch>
                    <a:fillRect b="-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Rectangle 75"/>
                <p:cNvSpPr/>
                <p:nvPr/>
              </p:nvSpPr>
              <p:spPr>
                <a:xfrm>
                  <a:off x="9581221" y="4979305"/>
                  <a:ext cx="982432" cy="4263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a:rPr lang="en-US" sz="2000" i="1">
                                <a:latin typeface="Cambria Math"/>
                              </a:rPr>
                              <m:t>𝛾</m:t>
                            </m:r>
                          </m:e>
                          <m:sub>
                            <m:r>
                              <a:rPr lang="en-US" sz="2000" b="0" i="1" smtClean="0">
                                <a:latin typeface="Cambria Math"/>
                              </a:rPr>
                              <m:t>4</m:t>
                            </m:r>
                          </m:sub>
                        </m:sSub>
                      </m:oMath>
                    </m:oMathPara>
                  </a14:m>
                  <a:endParaRPr lang="en-US" sz="2000" dirty="0"/>
                </a:p>
              </p:txBody>
            </p:sp>
          </mc:Choice>
          <mc:Fallback>
            <p:sp>
              <p:nvSpPr>
                <p:cNvPr id="76" name="Rectangle 75"/>
                <p:cNvSpPr>
                  <a:spLocks noRot="1" noChangeAspect="1" noMove="1" noResize="1" noEditPoints="1" noAdjustHandles="1" noChangeArrowheads="1" noChangeShapeType="1" noTextEdit="1"/>
                </p:cNvSpPr>
                <p:nvPr/>
              </p:nvSpPr>
              <p:spPr>
                <a:xfrm>
                  <a:off x="9581221" y="4979305"/>
                  <a:ext cx="982432" cy="426335"/>
                </a:xfrm>
                <a:prstGeom prst="rect">
                  <a:avLst/>
                </a:prstGeom>
                <a:blipFill rotWithShape="1">
                  <a:blip r:embed="rId13"/>
                  <a:stretch>
                    <a:fillRect b="-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Rectangle 76"/>
                <p:cNvSpPr/>
                <p:nvPr/>
              </p:nvSpPr>
              <p:spPr>
                <a:xfrm>
                  <a:off x="7447621" y="4971224"/>
                  <a:ext cx="982432" cy="4263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a:rPr lang="en-US" sz="2000" i="1">
                                <a:latin typeface="Cambria Math"/>
                              </a:rPr>
                              <m:t>𝛾</m:t>
                            </m:r>
                          </m:e>
                          <m:sub>
                            <m:r>
                              <a:rPr lang="en-US" sz="2000" b="0" i="1" smtClean="0">
                                <a:latin typeface="Cambria Math"/>
                              </a:rPr>
                              <m:t>3</m:t>
                            </m:r>
                          </m:sub>
                        </m:sSub>
                      </m:oMath>
                    </m:oMathPara>
                  </a14:m>
                  <a:endParaRPr lang="en-US" sz="2000" dirty="0"/>
                </a:p>
              </p:txBody>
            </p:sp>
          </mc:Choice>
          <mc:Fallback>
            <p:sp>
              <p:nvSpPr>
                <p:cNvPr id="77" name="Rectangle 76"/>
                <p:cNvSpPr>
                  <a:spLocks noRot="1" noChangeAspect="1" noMove="1" noResize="1" noEditPoints="1" noAdjustHandles="1" noChangeArrowheads="1" noChangeShapeType="1" noTextEdit="1"/>
                </p:cNvSpPr>
                <p:nvPr/>
              </p:nvSpPr>
              <p:spPr>
                <a:xfrm>
                  <a:off x="7447621" y="4971224"/>
                  <a:ext cx="982432" cy="426335"/>
                </a:xfrm>
                <a:prstGeom prst="rect">
                  <a:avLst/>
                </a:prstGeom>
                <a:blipFill rotWithShape="1">
                  <a:blip r:embed="rId14"/>
                  <a:stretch>
                    <a:fillRect b="-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Rectangle 77"/>
                <p:cNvSpPr/>
                <p:nvPr/>
              </p:nvSpPr>
              <p:spPr>
                <a:xfrm>
                  <a:off x="5306000" y="4979305"/>
                  <a:ext cx="982432" cy="4263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a:rPr lang="en-US" sz="2000" i="1">
                                <a:latin typeface="Cambria Math"/>
                              </a:rPr>
                              <m:t>𝛾</m:t>
                            </m:r>
                          </m:e>
                          <m:sub>
                            <m:r>
                              <a:rPr lang="en-US" sz="2000" b="0" i="1" smtClean="0">
                                <a:latin typeface="Cambria Math"/>
                              </a:rPr>
                              <m:t>2</m:t>
                            </m:r>
                          </m:sub>
                        </m:sSub>
                      </m:oMath>
                    </m:oMathPara>
                  </a14:m>
                  <a:endParaRPr lang="en-US" sz="2000" dirty="0"/>
                </a:p>
              </p:txBody>
            </p:sp>
          </mc:Choice>
          <mc:Fallback>
            <p:sp>
              <p:nvSpPr>
                <p:cNvPr id="78" name="Rectangle 77"/>
                <p:cNvSpPr>
                  <a:spLocks noRot="1" noChangeAspect="1" noMove="1" noResize="1" noEditPoints="1" noAdjustHandles="1" noChangeArrowheads="1" noChangeShapeType="1" noTextEdit="1"/>
                </p:cNvSpPr>
                <p:nvPr/>
              </p:nvSpPr>
              <p:spPr>
                <a:xfrm>
                  <a:off x="5306000" y="4979305"/>
                  <a:ext cx="982432" cy="426335"/>
                </a:xfrm>
                <a:prstGeom prst="rect">
                  <a:avLst/>
                </a:prstGeom>
                <a:blipFill rotWithShape="1">
                  <a:blip r:embed="rId15"/>
                  <a:stretch>
                    <a:fillRect b="-1429"/>
                  </a:stretch>
                </a:blipFill>
              </p:spPr>
              <p:txBody>
                <a:bodyPr/>
                <a:lstStyle/>
                <a:p>
                  <a:r>
                    <a:rPr lang="en-US">
                      <a:noFill/>
                    </a:rPr>
                    <a:t> </a:t>
                  </a:r>
                </a:p>
              </p:txBody>
            </p:sp>
          </mc:Fallback>
        </mc:AlternateContent>
        <p:sp>
          <p:nvSpPr>
            <p:cNvPr id="79" name="Rectangle 78"/>
            <p:cNvSpPr/>
            <p:nvPr/>
          </p:nvSpPr>
          <p:spPr>
            <a:xfrm>
              <a:off x="10917681" y="2509371"/>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0917681" y="4727192"/>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10633961" y="1887938"/>
              <a:ext cx="1024639" cy="477054"/>
            </a:xfrm>
            <a:prstGeom prst="rect">
              <a:avLst/>
            </a:prstGeom>
            <a:noFill/>
          </p:spPr>
          <p:txBody>
            <a:bodyPr wrap="none" rtlCol="0">
              <a:spAutoFit/>
            </a:bodyPr>
            <a:lstStyle/>
            <a:p>
              <a:pPr algn="ctr"/>
              <a:r>
                <a:rPr lang="en-US" sz="2500" b="1" dirty="0" smtClean="0"/>
                <a:t>Spring</a:t>
              </a:r>
              <a:endParaRPr lang="en-US" sz="2500" b="1" dirty="0"/>
            </a:p>
          </p:txBody>
        </p:sp>
        <mc:AlternateContent xmlns:mc="http://schemas.openxmlformats.org/markup-compatibility/2006">
          <mc:Choice xmlns:a14="http://schemas.microsoft.com/office/drawing/2010/main" Requires="a14">
            <p:sp>
              <p:nvSpPr>
                <p:cNvPr id="82" name="Rectangle 81"/>
                <p:cNvSpPr/>
                <p:nvPr/>
              </p:nvSpPr>
              <p:spPr>
                <a:xfrm>
                  <a:off x="3384597" y="2248935"/>
                  <a:ext cx="55803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m:rPr>
                                <m:sty m:val="p"/>
                              </m:rPr>
                              <a:rPr lang="el-GR" sz="2000" i="1" smtClean="0">
                                <a:latin typeface="Cambria Math"/>
                              </a:rPr>
                              <m:t>Φ</m:t>
                            </m:r>
                          </m:e>
                          <m:sub>
                            <m:r>
                              <a:rPr lang="en-US" sz="2000" b="0" i="1" smtClean="0">
                                <a:latin typeface="Cambria Math"/>
                              </a:rPr>
                              <m:t>1</m:t>
                            </m:r>
                          </m:sub>
                        </m:sSub>
                      </m:oMath>
                    </m:oMathPara>
                  </a14:m>
                  <a:endParaRPr lang="en-US" sz="2000" dirty="0"/>
                </a:p>
              </p:txBody>
            </p:sp>
          </mc:Choice>
          <mc:Fallback>
            <p:sp>
              <p:nvSpPr>
                <p:cNvPr id="82" name="Rectangle 81"/>
                <p:cNvSpPr>
                  <a:spLocks noRot="1" noChangeAspect="1" noMove="1" noResize="1" noEditPoints="1" noAdjustHandles="1" noChangeArrowheads="1" noChangeShapeType="1" noTextEdit="1"/>
                </p:cNvSpPr>
                <p:nvPr/>
              </p:nvSpPr>
              <p:spPr>
                <a:xfrm>
                  <a:off x="3384597" y="2248935"/>
                  <a:ext cx="558037" cy="400110"/>
                </a:xfrm>
                <a:prstGeom prst="rect">
                  <a:avLst/>
                </a:prstGeom>
                <a:blipFill rotWithShape="1">
                  <a:blip r:embed="rId16"/>
                  <a:stretch>
                    <a:fillRect b="-15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Rectangle 82"/>
                <p:cNvSpPr/>
                <p:nvPr/>
              </p:nvSpPr>
              <p:spPr>
                <a:xfrm>
                  <a:off x="9790436" y="2248830"/>
                  <a:ext cx="5640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m:rPr>
                                <m:sty m:val="p"/>
                              </m:rPr>
                              <a:rPr lang="el-GR" sz="2000" i="1" smtClean="0">
                                <a:latin typeface="Cambria Math"/>
                              </a:rPr>
                              <m:t>Φ</m:t>
                            </m:r>
                          </m:e>
                          <m:sub>
                            <m:r>
                              <a:rPr lang="en-US" sz="2000" b="0" i="1" smtClean="0">
                                <a:latin typeface="Cambria Math"/>
                              </a:rPr>
                              <m:t>4</m:t>
                            </m:r>
                          </m:sub>
                        </m:sSub>
                      </m:oMath>
                    </m:oMathPara>
                  </a14:m>
                  <a:endParaRPr lang="en-US" sz="2000" dirty="0"/>
                </a:p>
              </p:txBody>
            </p:sp>
          </mc:Choice>
          <mc:Fallback>
            <p:sp>
              <p:nvSpPr>
                <p:cNvPr id="83" name="Rectangle 82"/>
                <p:cNvSpPr>
                  <a:spLocks noRot="1" noChangeAspect="1" noMove="1" noResize="1" noEditPoints="1" noAdjustHandles="1" noChangeArrowheads="1" noChangeShapeType="1" noTextEdit="1"/>
                </p:cNvSpPr>
                <p:nvPr/>
              </p:nvSpPr>
              <p:spPr>
                <a:xfrm>
                  <a:off x="9790436" y="2248830"/>
                  <a:ext cx="564001" cy="400110"/>
                </a:xfrm>
                <a:prstGeom prst="rect">
                  <a:avLst/>
                </a:prstGeom>
                <a:blipFill rotWithShape="1">
                  <a:blip r:embed="rId17"/>
                  <a:stretch>
                    <a:fillRect b="-15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Rectangle 83"/>
                <p:cNvSpPr/>
                <p:nvPr/>
              </p:nvSpPr>
              <p:spPr>
                <a:xfrm>
                  <a:off x="7656836" y="2249865"/>
                  <a:ext cx="5640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m:rPr>
                                <m:sty m:val="p"/>
                              </m:rPr>
                              <a:rPr lang="el-GR" sz="2000" i="1" smtClean="0">
                                <a:latin typeface="Cambria Math"/>
                              </a:rPr>
                              <m:t>Φ</m:t>
                            </m:r>
                          </m:e>
                          <m:sub>
                            <m:r>
                              <a:rPr lang="en-US" sz="2000" b="0" i="1" smtClean="0">
                                <a:latin typeface="Cambria Math"/>
                              </a:rPr>
                              <m:t>3</m:t>
                            </m:r>
                          </m:sub>
                        </m:sSub>
                      </m:oMath>
                    </m:oMathPara>
                  </a14:m>
                  <a:endParaRPr lang="en-US" sz="2000" dirty="0"/>
                </a:p>
              </p:txBody>
            </p:sp>
          </mc:Choice>
          <mc:Fallback>
            <p:sp>
              <p:nvSpPr>
                <p:cNvPr id="84" name="Rectangle 83"/>
                <p:cNvSpPr>
                  <a:spLocks noRot="1" noChangeAspect="1" noMove="1" noResize="1" noEditPoints="1" noAdjustHandles="1" noChangeArrowheads="1" noChangeShapeType="1" noTextEdit="1"/>
                </p:cNvSpPr>
                <p:nvPr/>
              </p:nvSpPr>
              <p:spPr>
                <a:xfrm>
                  <a:off x="7656836" y="2249865"/>
                  <a:ext cx="564001" cy="400110"/>
                </a:xfrm>
                <a:prstGeom prst="rect">
                  <a:avLst/>
                </a:prstGeom>
                <a:blipFill rotWithShape="1">
                  <a:blip r:embed="rId18"/>
                  <a:stretch>
                    <a:fillRect b="-30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Rectangle 84"/>
                <p:cNvSpPr/>
                <p:nvPr/>
              </p:nvSpPr>
              <p:spPr>
                <a:xfrm>
                  <a:off x="5515215" y="2248935"/>
                  <a:ext cx="5640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m:rPr>
                                <m:sty m:val="p"/>
                              </m:rPr>
                              <a:rPr lang="el-GR" sz="2000" i="1" smtClean="0">
                                <a:latin typeface="Cambria Math"/>
                              </a:rPr>
                              <m:t>Φ</m:t>
                            </m:r>
                          </m:e>
                          <m:sub>
                            <m:r>
                              <a:rPr lang="en-US" sz="2000" b="0" i="1" smtClean="0">
                                <a:latin typeface="Cambria Math"/>
                              </a:rPr>
                              <m:t>2</m:t>
                            </m:r>
                          </m:sub>
                        </m:sSub>
                      </m:oMath>
                    </m:oMathPara>
                  </a14:m>
                  <a:endParaRPr lang="en-US" sz="2000" dirty="0"/>
                </a:p>
              </p:txBody>
            </p:sp>
          </mc:Choice>
          <mc:Fallback>
            <p:sp>
              <p:nvSpPr>
                <p:cNvPr id="85" name="Rectangle 84"/>
                <p:cNvSpPr>
                  <a:spLocks noRot="1" noChangeAspect="1" noMove="1" noResize="1" noEditPoints="1" noAdjustHandles="1" noChangeArrowheads="1" noChangeShapeType="1" noTextEdit="1"/>
                </p:cNvSpPr>
                <p:nvPr/>
              </p:nvSpPr>
              <p:spPr>
                <a:xfrm>
                  <a:off x="5515215" y="2248935"/>
                  <a:ext cx="564001" cy="400110"/>
                </a:xfrm>
                <a:prstGeom prst="rect">
                  <a:avLst/>
                </a:prstGeom>
                <a:blipFill rotWithShape="1">
                  <a:blip r:embed="rId19"/>
                  <a:stretch>
                    <a:fillRect b="-30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Rectangle 85"/>
                <p:cNvSpPr/>
                <p:nvPr/>
              </p:nvSpPr>
              <p:spPr>
                <a:xfrm rot="2700000">
                  <a:off x="9350407" y="3098794"/>
                  <a:ext cx="10130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m:rPr>
                                <m:sty m:val="p"/>
                              </m:rPr>
                              <a:rPr lang="el-GR" sz="2000" i="1" smtClean="0">
                                <a:latin typeface="Cambria Math"/>
                              </a:rPr>
                              <m:t>Φ</m:t>
                            </m:r>
                          </m:e>
                          <m:sub>
                            <m:r>
                              <a:rPr lang="en-US" sz="2000" b="0" i="1" smtClean="0">
                                <a:latin typeface="Cambria Math"/>
                              </a:rPr>
                              <m:t>4</m:t>
                            </m:r>
                          </m:sub>
                        </m:sSub>
                      </m:oMath>
                    </m:oMathPara>
                  </a14:m>
                  <a:endParaRPr lang="en-US" sz="2000" dirty="0"/>
                </a:p>
              </p:txBody>
            </p:sp>
          </mc:Choice>
          <mc:Fallback>
            <p:sp>
              <p:nvSpPr>
                <p:cNvPr id="86" name="Rectangle 85"/>
                <p:cNvSpPr>
                  <a:spLocks noRot="1" noChangeAspect="1" noMove="1" noResize="1" noEditPoints="1" noAdjustHandles="1" noChangeArrowheads="1" noChangeShapeType="1" noTextEdit="1"/>
                </p:cNvSpPr>
                <p:nvPr/>
              </p:nvSpPr>
              <p:spPr>
                <a:xfrm rot="2700000">
                  <a:off x="9350407" y="3098794"/>
                  <a:ext cx="1013033" cy="400110"/>
                </a:xfrm>
                <a:prstGeom prst="rect">
                  <a:avLst/>
                </a:prstGeom>
                <a:blipFill rotWithShape="1">
                  <a:blip r:embed="rId20"/>
                  <a:stretch>
                    <a:fillRect/>
                  </a:stretch>
                </a:blipFill>
              </p:spPr>
              <p:txBody>
                <a:bodyPr/>
                <a:lstStyle/>
                <a:p>
                  <a:r>
                    <a:rPr lang="en-US">
                      <a:noFill/>
                    </a:rPr>
                    <a:t> </a:t>
                  </a:r>
                </a:p>
              </p:txBody>
            </p:sp>
          </mc:Fallback>
        </mc:AlternateContent>
        <p:cxnSp>
          <p:nvCxnSpPr>
            <p:cNvPr id="87" name="Straight Arrow Connector 86"/>
            <p:cNvCxnSpPr/>
            <p:nvPr/>
          </p:nvCxnSpPr>
          <p:spPr>
            <a:xfrm>
              <a:off x="11566358" y="2743200"/>
              <a:ext cx="548640" cy="0"/>
            </a:xfrm>
            <a:prstGeom prst="straightConnector1">
              <a:avLst/>
            </a:prstGeom>
            <a:ln w="381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1566358" y="4961021"/>
              <a:ext cx="548640" cy="0"/>
            </a:xfrm>
            <a:prstGeom prst="straightConnector1">
              <a:avLst/>
            </a:prstGeom>
            <a:ln w="381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2700000">
              <a:off x="2634914" y="3847121"/>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8900000">
              <a:off x="2617102" y="3846372"/>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2700000">
              <a:off x="4820863" y="3847121"/>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8900000">
              <a:off x="4803051" y="3846372"/>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2700000">
              <a:off x="6927947" y="3847121"/>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18900000">
              <a:off x="6910135" y="3846372"/>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2700000">
              <a:off x="9061547" y="3847121"/>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8900000">
              <a:off x="9043735" y="3846372"/>
              <a:ext cx="2057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Rectangle 96"/>
                <p:cNvSpPr/>
                <p:nvPr/>
              </p:nvSpPr>
              <p:spPr>
                <a:xfrm rot="2700000">
                  <a:off x="2968289" y="3098793"/>
                  <a:ext cx="10070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m:rPr>
                                <m:sty m:val="p"/>
                              </m:rPr>
                              <a:rPr lang="el-GR" sz="2000" i="1" smtClean="0">
                                <a:latin typeface="Cambria Math"/>
                              </a:rPr>
                              <m:t>Φ</m:t>
                            </m:r>
                          </m:e>
                          <m:sub>
                            <m:r>
                              <a:rPr lang="en-US" sz="2000" b="0" i="1" smtClean="0">
                                <a:latin typeface="Cambria Math"/>
                              </a:rPr>
                              <m:t>1</m:t>
                            </m:r>
                          </m:sub>
                        </m:sSub>
                      </m:oMath>
                    </m:oMathPara>
                  </a14:m>
                  <a:endParaRPr lang="en-US" sz="2000" dirty="0"/>
                </a:p>
              </p:txBody>
            </p:sp>
          </mc:Choice>
          <mc:Fallback>
            <p:sp>
              <p:nvSpPr>
                <p:cNvPr id="97" name="Rectangle 96"/>
                <p:cNvSpPr>
                  <a:spLocks noRot="1" noChangeAspect="1" noMove="1" noResize="1" noEditPoints="1" noAdjustHandles="1" noChangeArrowheads="1" noChangeShapeType="1" noTextEdit="1"/>
                </p:cNvSpPr>
                <p:nvPr/>
              </p:nvSpPr>
              <p:spPr>
                <a:xfrm rot="2700000">
                  <a:off x="2968289" y="3098793"/>
                  <a:ext cx="1007071" cy="400110"/>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Rectangle 97"/>
                <p:cNvSpPr/>
                <p:nvPr/>
              </p:nvSpPr>
              <p:spPr>
                <a:xfrm rot="2700000">
                  <a:off x="7220244" y="3098794"/>
                  <a:ext cx="10130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m:rPr>
                                <m:sty m:val="p"/>
                              </m:rPr>
                              <a:rPr lang="el-GR" sz="2000" i="1" smtClean="0">
                                <a:latin typeface="Cambria Math"/>
                              </a:rPr>
                              <m:t>Φ</m:t>
                            </m:r>
                          </m:e>
                          <m:sub>
                            <m:r>
                              <a:rPr lang="en-US" sz="2000" b="0" i="1" smtClean="0">
                                <a:latin typeface="Cambria Math"/>
                              </a:rPr>
                              <m:t>3</m:t>
                            </m:r>
                          </m:sub>
                        </m:sSub>
                      </m:oMath>
                    </m:oMathPara>
                  </a14:m>
                  <a:endParaRPr lang="en-US" sz="2000" dirty="0"/>
                </a:p>
              </p:txBody>
            </p:sp>
          </mc:Choice>
          <mc:Fallback>
            <p:sp>
              <p:nvSpPr>
                <p:cNvPr id="98" name="Rectangle 97"/>
                <p:cNvSpPr>
                  <a:spLocks noRot="1" noChangeAspect="1" noMove="1" noResize="1" noEditPoints="1" noAdjustHandles="1" noChangeArrowheads="1" noChangeShapeType="1" noTextEdit="1"/>
                </p:cNvSpPr>
                <p:nvPr/>
              </p:nvSpPr>
              <p:spPr>
                <a:xfrm rot="2700000">
                  <a:off x="7220244" y="3098794"/>
                  <a:ext cx="1013033" cy="400110"/>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Rectangle 98"/>
                <p:cNvSpPr/>
                <p:nvPr/>
              </p:nvSpPr>
              <p:spPr>
                <a:xfrm rot="2700000">
                  <a:off x="5109980" y="3098794"/>
                  <a:ext cx="10130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m:rPr>
                                <m:sty m:val="p"/>
                              </m:rPr>
                              <a:rPr lang="el-GR" sz="2000" i="1" smtClean="0">
                                <a:latin typeface="Cambria Math"/>
                              </a:rPr>
                              <m:t>Φ</m:t>
                            </m:r>
                          </m:e>
                          <m:sub>
                            <m:r>
                              <a:rPr lang="en-US" sz="2000" b="0" i="1" smtClean="0">
                                <a:latin typeface="Cambria Math"/>
                              </a:rPr>
                              <m:t>2</m:t>
                            </m:r>
                          </m:sub>
                        </m:sSub>
                      </m:oMath>
                    </m:oMathPara>
                  </a14:m>
                  <a:endParaRPr lang="en-US" sz="2000" dirty="0"/>
                </a:p>
              </p:txBody>
            </p:sp>
          </mc:Choice>
          <mc:Fallback>
            <p:sp>
              <p:nvSpPr>
                <p:cNvPr id="99" name="Rectangle 98"/>
                <p:cNvSpPr>
                  <a:spLocks noRot="1" noChangeAspect="1" noMove="1" noResize="1" noEditPoints="1" noAdjustHandles="1" noChangeArrowheads="1" noChangeShapeType="1" noTextEdit="1"/>
                </p:cNvSpPr>
                <p:nvPr/>
              </p:nvSpPr>
              <p:spPr>
                <a:xfrm rot="2700000">
                  <a:off x="5109980" y="3098794"/>
                  <a:ext cx="1013033" cy="400110"/>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Rectangle 99"/>
                <p:cNvSpPr/>
                <p:nvPr/>
              </p:nvSpPr>
              <p:spPr>
                <a:xfrm rot="18900000">
                  <a:off x="2782422" y="3971558"/>
                  <a:ext cx="46698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i="1">
                                <a:latin typeface="Cambria Math"/>
                              </a:rPr>
                              <m:t>𝛾</m:t>
                            </m:r>
                          </m:e>
                          <m:sub>
                            <m:r>
                              <a:rPr lang="en-US" sz="2000" b="0" i="1" smtClean="0">
                                <a:latin typeface="Cambria Math"/>
                              </a:rPr>
                              <m:t>1</m:t>
                            </m:r>
                          </m:sub>
                        </m:sSub>
                      </m:oMath>
                    </m:oMathPara>
                  </a14:m>
                  <a:endParaRPr lang="en-US" sz="2000" dirty="0"/>
                </a:p>
              </p:txBody>
            </p:sp>
          </mc:Choice>
          <mc:Fallback>
            <p:sp>
              <p:nvSpPr>
                <p:cNvPr id="100" name="Rectangle 99"/>
                <p:cNvSpPr>
                  <a:spLocks noRot="1" noChangeAspect="1" noMove="1" noResize="1" noEditPoints="1" noAdjustHandles="1" noChangeArrowheads="1" noChangeShapeType="1" noTextEdit="1"/>
                </p:cNvSpPr>
                <p:nvPr/>
              </p:nvSpPr>
              <p:spPr>
                <a:xfrm rot="18900000">
                  <a:off x="2782422" y="3971558"/>
                  <a:ext cx="466986" cy="400110"/>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Rectangle 100"/>
                <p:cNvSpPr/>
                <p:nvPr/>
              </p:nvSpPr>
              <p:spPr>
                <a:xfrm rot="18900000">
                  <a:off x="9191244" y="3971559"/>
                  <a:ext cx="46698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i="1">
                                <a:latin typeface="Cambria Math"/>
                              </a:rPr>
                              <m:t>𝛾</m:t>
                            </m:r>
                          </m:e>
                          <m:sub>
                            <m:r>
                              <a:rPr lang="en-US" sz="2000" b="0" i="1" smtClean="0">
                                <a:latin typeface="Cambria Math"/>
                              </a:rPr>
                              <m:t>4</m:t>
                            </m:r>
                          </m:sub>
                        </m:sSub>
                      </m:oMath>
                    </m:oMathPara>
                  </a14:m>
                  <a:endParaRPr lang="en-US" sz="2000" dirty="0"/>
                </a:p>
              </p:txBody>
            </p:sp>
          </mc:Choice>
          <mc:Fallback>
            <p:sp>
              <p:nvSpPr>
                <p:cNvPr id="101" name="Rectangle 100"/>
                <p:cNvSpPr>
                  <a:spLocks noRot="1" noChangeAspect="1" noMove="1" noResize="1" noEditPoints="1" noAdjustHandles="1" noChangeArrowheads="1" noChangeShapeType="1" noTextEdit="1"/>
                </p:cNvSpPr>
                <p:nvPr/>
              </p:nvSpPr>
              <p:spPr>
                <a:xfrm rot="18900000">
                  <a:off x="9191244" y="3971559"/>
                  <a:ext cx="466986" cy="400110"/>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Rectangle 101"/>
                <p:cNvSpPr/>
                <p:nvPr/>
              </p:nvSpPr>
              <p:spPr>
                <a:xfrm rot="18900000">
                  <a:off x="7057644" y="3971558"/>
                  <a:ext cx="46698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i="1">
                                <a:latin typeface="Cambria Math"/>
                              </a:rPr>
                              <m:t>𝛾</m:t>
                            </m:r>
                          </m:e>
                          <m:sub>
                            <m:r>
                              <a:rPr lang="en-US" sz="2000" b="0" i="1" smtClean="0">
                                <a:latin typeface="Cambria Math"/>
                              </a:rPr>
                              <m:t>3</m:t>
                            </m:r>
                          </m:sub>
                        </m:sSub>
                      </m:oMath>
                    </m:oMathPara>
                  </a14:m>
                  <a:endParaRPr lang="en-US" sz="2000" dirty="0"/>
                </a:p>
              </p:txBody>
            </p:sp>
          </mc:Choice>
          <mc:Fallback>
            <p:sp>
              <p:nvSpPr>
                <p:cNvPr id="102" name="Rectangle 101"/>
                <p:cNvSpPr>
                  <a:spLocks noRot="1" noChangeAspect="1" noMove="1" noResize="1" noEditPoints="1" noAdjustHandles="1" noChangeArrowheads="1" noChangeShapeType="1" noTextEdit="1"/>
                </p:cNvSpPr>
                <p:nvPr/>
              </p:nvSpPr>
              <p:spPr>
                <a:xfrm rot="18900000">
                  <a:off x="7057644" y="3971558"/>
                  <a:ext cx="466986" cy="400110"/>
                </a:xfrm>
                <a:prstGeom prst="rect">
                  <a:avLst/>
                </a:prstGeom>
                <a:blipFill rotWithShape="1">
                  <a:blip r:embed="rId26"/>
                  <a:stretch>
                    <a:fillRect b="-9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Rectangle 102"/>
                <p:cNvSpPr/>
                <p:nvPr/>
              </p:nvSpPr>
              <p:spPr>
                <a:xfrm rot="18900000">
                  <a:off x="4930374" y="3971558"/>
                  <a:ext cx="46698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i="1">
                                <a:latin typeface="Cambria Math"/>
                              </a:rPr>
                              <m:t>𝛾</m:t>
                            </m:r>
                          </m:e>
                          <m:sub>
                            <m:r>
                              <a:rPr lang="en-US" sz="2000" b="0" i="1" smtClean="0">
                                <a:latin typeface="Cambria Math"/>
                              </a:rPr>
                              <m:t>2</m:t>
                            </m:r>
                          </m:sub>
                        </m:sSub>
                      </m:oMath>
                    </m:oMathPara>
                  </a14:m>
                  <a:endParaRPr lang="en-US" sz="2000" dirty="0"/>
                </a:p>
              </p:txBody>
            </p:sp>
          </mc:Choice>
          <mc:Fallback>
            <p:sp>
              <p:nvSpPr>
                <p:cNvPr id="103" name="Rectangle 102"/>
                <p:cNvSpPr>
                  <a:spLocks noRot="1" noChangeAspect="1" noMove="1" noResize="1" noEditPoints="1" noAdjustHandles="1" noChangeArrowheads="1" noChangeShapeType="1" noTextEdit="1"/>
                </p:cNvSpPr>
                <p:nvPr/>
              </p:nvSpPr>
              <p:spPr>
                <a:xfrm rot="18900000">
                  <a:off x="4930374" y="3971558"/>
                  <a:ext cx="466986" cy="400110"/>
                </a:xfrm>
                <a:prstGeom prst="rect">
                  <a:avLst/>
                </a:prstGeom>
                <a:blipFill rotWithShape="1">
                  <a:blip r:embed="rId27"/>
                  <a:stretch>
                    <a:fillRect b="-990"/>
                  </a:stretch>
                </a:blipFill>
              </p:spPr>
              <p:txBody>
                <a:bodyPr/>
                <a:lstStyle/>
                <a:p>
                  <a:r>
                    <a:rPr lang="en-US">
                      <a:noFill/>
                    </a:rPr>
                    <a:t> </a:t>
                  </a:r>
                </a:p>
              </p:txBody>
            </p:sp>
          </mc:Fallback>
        </mc:AlternateContent>
        <p:cxnSp>
          <p:nvCxnSpPr>
            <p:cNvPr id="104" name="Straight Arrow Connector 103"/>
            <p:cNvCxnSpPr/>
            <p:nvPr/>
          </p:nvCxnSpPr>
          <p:spPr>
            <a:xfrm rot="18900000">
              <a:off x="1490129" y="3411532"/>
              <a:ext cx="914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2700000">
              <a:off x="1490128" y="4420563"/>
              <a:ext cx="914400"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6" name="Rectangle 105"/>
                <p:cNvSpPr/>
                <p:nvPr/>
              </p:nvSpPr>
              <p:spPr>
                <a:xfrm rot="2700000">
                  <a:off x="1621068" y="4024913"/>
                  <a:ext cx="9862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1−</m:t>
                            </m:r>
                            <m:r>
                              <a:rPr lang="en-US" sz="2000" i="1">
                                <a:latin typeface="Cambria Math"/>
                              </a:rPr>
                              <m:t>𝜓</m:t>
                            </m:r>
                          </m:e>
                          <m:sub>
                            <m:r>
                              <a:rPr lang="en-US" sz="2000" b="0" i="1" smtClean="0">
                                <a:latin typeface="Cambria Math"/>
                              </a:rPr>
                              <m:t>1</m:t>
                            </m:r>
                          </m:sub>
                        </m:sSub>
                      </m:oMath>
                    </m:oMathPara>
                  </a14:m>
                  <a:endParaRPr lang="en-US" sz="2000" dirty="0"/>
                </a:p>
              </p:txBody>
            </p:sp>
          </mc:Choice>
          <mc:Fallback>
            <p:sp>
              <p:nvSpPr>
                <p:cNvPr id="106" name="Rectangle 105"/>
                <p:cNvSpPr>
                  <a:spLocks noRot="1" noChangeAspect="1" noMove="1" noResize="1" noEditPoints="1" noAdjustHandles="1" noChangeArrowheads="1" noChangeShapeType="1" noTextEdit="1"/>
                </p:cNvSpPr>
                <p:nvPr/>
              </p:nvSpPr>
              <p:spPr>
                <a:xfrm rot="2700000">
                  <a:off x="1621068" y="4024913"/>
                  <a:ext cx="986232" cy="400110"/>
                </a:xfrm>
                <a:prstGeom prst="rect">
                  <a:avLst/>
                </a:prstGeom>
                <a:blipFill rotWithShape="1">
                  <a:blip r:embed="rId28"/>
                  <a:stretch>
                    <a:fillRect/>
                  </a:stretch>
                </a:blipFill>
              </p:spPr>
              <p:txBody>
                <a:bodyPr/>
                <a:lstStyle/>
                <a:p>
                  <a:r>
                    <a:rPr lang="en-US">
                      <a:noFill/>
                    </a:rPr>
                    <a:t> </a:t>
                  </a:r>
                </a:p>
              </p:txBody>
            </p:sp>
          </mc:Fallback>
        </mc:AlternateContent>
        <p:cxnSp>
          <p:nvCxnSpPr>
            <p:cNvPr id="107" name="Straight Arrow Connector 106"/>
            <p:cNvCxnSpPr/>
            <p:nvPr/>
          </p:nvCxnSpPr>
          <p:spPr>
            <a:xfrm>
              <a:off x="11558337" y="3061765"/>
              <a:ext cx="505326" cy="348916"/>
            </a:xfrm>
            <a:prstGeom prst="straightConnector1">
              <a:avLst/>
            </a:prstGeom>
            <a:ln w="381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11586410" y="4267200"/>
              <a:ext cx="508535" cy="396850"/>
            </a:xfrm>
            <a:prstGeom prst="straightConnector1">
              <a:avLst/>
            </a:prstGeom>
            <a:ln w="381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 name="Rectangle 1"/>
              <p:cNvSpPr/>
              <p:nvPr/>
            </p:nvSpPr>
            <p:spPr>
              <a:xfrm>
                <a:off x="3352545" y="22496946"/>
                <a:ext cx="3550396" cy="686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3500" i="1" smtClean="0"/>
                          </m:ctrlPr>
                        </m:sSubPr>
                        <m:e>
                          <m:r>
                            <a:rPr lang="en-US" sz="3500" i="1"/>
                            <m:t>𝑍</m:t>
                          </m:r>
                        </m:e>
                        <m:sub>
                          <m:r>
                            <a:rPr lang="en-US" sz="3500" i="1"/>
                            <m:t>𝑡</m:t>
                          </m:r>
                          <m:r>
                            <a:rPr lang="en-US" sz="3500" i="1"/>
                            <m:t>+1</m:t>
                          </m:r>
                        </m:sub>
                      </m:sSub>
                      <m:r>
                        <a:rPr lang="en-US" sz="3500" i="1"/>
                        <m:t> ~ </m:t>
                      </m:r>
                      <m:sSub>
                        <m:sSubPr>
                          <m:ctrlPr>
                            <a:rPr lang="en-US" sz="3500" i="1"/>
                          </m:ctrlPr>
                        </m:sSubPr>
                        <m:e>
                          <m:r>
                            <a:rPr lang="en-US" sz="3500" i="1"/>
                            <m:t>𝑓</m:t>
                          </m:r>
                        </m:e>
                        <m:sub>
                          <m:r>
                            <a:rPr lang="en-US" sz="3500" i="1"/>
                            <m:t>1</m:t>
                          </m:r>
                        </m:sub>
                      </m:sSub>
                      <m:d>
                        <m:dPr>
                          <m:ctrlPr>
                            <a:rPr lang="en-US" sz="3500" i="1"/>
                          </m:ctrlPr>
                        </m:dPr>
                        <m:e>
                          <m:sSub>
                            <m:sSubPr>
                              <m:ctrlPr>
                                <a:rPr lang="en-US" sz="3500" i="1"/>
                              </m:ctrlPr>
                            </m:sSubPr>
                            <m:e>
                              <m:r>
                                <a:rPr lang="en-US" sz="3500" i="1"/>
                                <m:t>𝑍</m:t>
                              </m:r>
                            </m:e>
                            <m:sub>
                              <m:r>
                                <a:rPr lang="en-US" sz="3500" i="1"/>
                                <m:t>𝑡</m:t>
                              </m:r>
                            </m:sub>
                          </m:sSub>
                          <m:r>
                            <a:rPr lang="en-US" sz="3500" i="1"/>
                            <m:t>, </m:t>
                          </m:r>
                          <m:sSub>
                            <m:sSubPr>
                              <m:ctrlPr>
                                <a:rPr lang="en-US" sz="3500" i="1"/>
                              </m:ctrlPr>
                            </m:sSubPr>
                            <m:e>
                              <m:r>
                                <a:rPr lang="en-US" sz="3500" i="1"/>
                                <m:t>𝛩</m:t>
                              </m:r>
                            </m:e>
                            <m:sub>
                              <m:r>
                                <a:rPr lang="en-US" sz="3500" i="1"/>
                                <m:t>1</m:t>
                              </m:r>
                            </m:sub>
                          </m:sSub>
                        </m:e>
                      </m:d>
                    </m:oMath>
                  </m:oMathPara>
                </a14:m>
                <a:endParaRPr lang="en-US" sz="3500" dirty="0"/>
              </a:p>
            </p:txBody>
          </p:sp>
        </mc:Choice>
        <mc:Fallback>
          <p:sp>
            <p:nvSpPr>
              <p:cNvPr id="2" name="Rectangle 1"/>
              <p:cNvSpPr>
                <a:spLocks noRot="1" noChangeAspect="1" noMove="1" noResize="1" noEditPoints="1" noAdjustHandles="1" noChangeArrowheads="1" noChangeShapeType="1" noTextEdit="1"/>
              </p:cNvSpPr>
              <p:nvPr/>
            </p:nvSpPr>
            <p:spPr>
              <a:xfrm>
                <a:off x="3352545" y="22496946"/>
                <a:ext cx="3550396" cy="686983"/>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3390806" y="23476599"/>
                <a:ext cx="3128805" cy="686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3500" i="1"/>
                          </m:ctrlPr>
                        </m:sSubPr>
                        <m:e>
                          <m:r>
                            <a:rPr lang="en-US" sz="3500" i="1"/>
                            <m:t>𝑌</m:t>
                          </m:r>
                        </m:e>
                        <m:sub>
                          <m:r>
                            <a:rPr lang="en-US" sz="3500" i="1"/>
                            <m:t>𝑡</m:t>
                          </m:r>
                        </m:sub>
                      </m:sSub>
                      <m:r>
                        <a:rPr lang="en-US" sz="3500" i="1"/>
                        <m:t> ~ </m:t>
                      </m:r>
                      <m:sSub>
                        <m:sSubPr>
                          <m:ctrlPr>
                            <a:rPr lang="en-US" sz="3500" i="1"/>
                          </m:ctrlPr>
                        </m:sSubPr>
                        <m:e>
                          <m:r>
                            <a:rPr lang="en-US" sz="3500" i="1"/>
                            <m:t>𝑓</m:t>
                          </m:r>
                        </m:e>
                        <m:sub>
                          <m:r>
                            <a:rPr lang="en-US" sz="3500" i="1"/>
                            <m:t>2</m:t>
                          </m:r>
                        </m:sub>
                      </m:sSub>
                      <m:d>
                        <m:dPr>
                          <m:ctrlPr>
                            <a:rPr lang="en-US" sz="3500" i="1"/>
                          </m:ctrlPr>
                        </m:dPr>
                        <m:e>
                          <m:sSub>
                            <m:sSubPr>
                              <m:ctrlPr>
                                <a:rPr lang="en-US" sz="3500" i="1"/>
                              </m:ctrlPr>
                            </m:sSubPr>
                            <m:e>
                              <m:r>
                                <a:rPr lang="en-US" sz="3500" i="1"/>
                                <m:t>𝑍</m:t>
                              </m:r>
                            </m:e>
                            <m:sub>
                              <m:r>
                                <a:rPr lang="en-US" sz="3500" i="1"/>
                                <m:t>𝑡</m:t>
                              </m:r>
                            </m:sub>
                          </m:sSub>
                          <m:r>
                            <a:rPr lang="en-US" sz="3500" i="1"/>
                            <m:t>, </m:t>
                          </m:r>
                          <m:sSub>
                            <m:sSubPr>
                              <m:ctrlPr>
                                <a:rPr lang="en-US" sz="3500" i="1"/>
                              </m:ctrlPr>
                            </m:sSubPr>
                            <m:e>
                              <m:r>
                                <a:rPr lang="en-US" sz="3500" i="1"/>
                                <m:t>𝛩</m:t>
                              </m:r>
                            </m:e>
                            <m:sub>
                              <m:r>
                                <a:rPr lang="en-US" sz="3500" i="1"/>
                                <m:t>2</m:t>
                              </m:r>
                            </m:sub>
                          </m:sSub>
                        </m:e>
                      </m:d>
                    </m:oMath>
                  </m:oMathPara>
                </a14:m>
                <a:endParaRPr lang="en-US" sz="3500" dirty="0"/>
              </a:p>
            </p:txBody>
          </p:sp>
        </mc:Choice>
        <mc:Fallback>
          <p:sp>
            <p:nvSpPr>
              <p:cNvPr id="3" name="Rectangle 2"/>
              <p:cNvSpPr>
                <a:spLocks noRot="1" noChangeAspect="1" noMove="1" noResize="1" noEditPoints="1" noAdjustHandles="1" noChangeArrowheads="1" noChangeShapeType="1" noTextEdit="1"/>
              </p:cNvSpPr>
              <p:nvPr/>
            </p:nvSpPr>
            <p:spPr>
              <a:xfrm>
                <a:off x="3390806" y="23476599"/>
                <a:ext cx="3128805" cy="686983"/>
              </a:xfrm>
              <a:prstGeom prst="rect">
                <a:avLst/>
              </a:prstGeom>
              <a:blipFill rotWithShape="1">
                <a:blip r:embed="rId30"/>
                <a:stretch>
                  <a:fillRect/>
                </a:stretch>
              </a:blipFill>
            </p:spPr>
            <p:txBody>
              <a:bodyPr/>
              <a:lstStyle/>
              <a:p>
                <a:r>
                  <a:rPr lang="en-US">
                    <a:noFill/>
                  </a:rPr>
                  <a:t> </a:t>
                </a:r>
              </a:p>
            </p:txBody>
          </p:sp>
        </mc:Fallback>
      </mc:AlternateContent>
      <p:pic>
        <p:nvPicPr>
          <p:cNvPr id="1032" name="Picture 8"/>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4655552" y="11996572"/>
            <a:ext cx="6096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589317" y="21367082"/>
            <a:ext cx="7062931" cy="7062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Rectangle 1"/>
          <p:cNvSpPr>
            <a:spLocks noChangeArrowheads="1"/>
          </p:cNvSpPr>
          <p:nvPr/>
        </p:nvSpPr>
        <p:spPr bwMode="auto">
          <a:xfrm>
            <a:off x="13173050" y="4857120"/>
            <a:ext cx="24479197" cy="584775"/>
          </a:xfrm>
          <a:prstGeom prst="rect">
            <a:avLst/>
          </a:prstGeom>
          <a:noFill/>
          <a:ln w="9525">
            <a:noFill/>
            <a:miter lim="800000"/>
            <a:headEnd/>
            <a:tailEnd/>
          </a:ln>
          <a:effectLst/>
          <a:scene3d>
            <a:camera prst="orthographicFront"/>
            <a:lightRig rig="threePt" dir="t"/>
          </a:scene3d>
          <a:sp3d>
            <a:bevelT/>
            <a:bevelB/>
          </a:sp3d>
        </p:spPr>
        <p:txBody>
          <a:bodyPr vert="horz" wrap="square" lIns="91440" tIns="45720" rIns="91440" bIns="45720" numCol="1" anchor="t" anchorCtr="0" compatLnSpc="1">
            <a:prstTxWarp prst="textNoShape">
              <a:avLst/>
            </a:prstTxWarp>
            <a:spAutoFit/>
          </a:bodyPr>
          <a:lstStyle/>
          <a:p>
            <a:pPr marL="571500" indent="-342900" algn="just">
              <a:spcAft>
                <a:spcPts val="600"/>
              </a:spcAft>
              <a:tabLst>
                <a:tab pos="1257300" algn="l"/>
              </a:tabLst>
            </a:pPr>
            <a:r>
              <a:rPr lang="en-US" sz="3200" dirty="0" smtClean="0">
                <a:latin typeface="+mj-lt"/>
              </a:rPr>
              <a:t>We highlight the model using a camera trap survey of the </a:t>
            </a:r>
            <a:r>
              <a:rPr lang="en-US" sz="3200" dirty="0" err="1" smtClean="0">
                <a:latin typeface="+mj-lt"/>
              </a:rPr>
              <a:t>mesocarnivores</a:t>
            </a:r>
            <a:r>
              <a:rPr lang="en-US" sz="3200" dirty="0" smtClean="0">
                <a:latin typeface="+mj-lt"/>
              </a:rPr>
              <a:t> of Chicagoland:</a:t>
            </a:r>
            <a:endParaRPr lang="en-US" sz="3200" dirty="0" smtClean="0">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eme2">
  <a:themeElements>
    <a:clrScheme name="1_Default Design 14">
      <a:dk1>
        <a:srgbClr val="000000"/>
      </a:dk1>
      <a:lt1>
        <a:srgbClr val="FFFFFF"/>
      </a:lt1>
      <a:dk2>
        <a:srgbClr val="6A737B"/>
      </a:dk2>
      <a:lt2>
        <a:srgbClr val="E9EDEF"/>
      </a:lt2>
      <a:accent1>
        <a:srgbClr val="007AC2"/>
      </a:accent1>
      <a:accent2>
        <a:srgbClr val="F8981D"/>
      </a:accent2>
      <a:accent3>
        <a:srgbClr val="FFFFFF"/>
      </a:accent3>
      <a:accent4>
        <a:srgbClr val="000000"/>
      </a:accent4>
      <a:accent5>
        <a:srgbClr val="AABEDD"/>
      </a:accent5>
      <a:accent6>
        <a:srgbClr val="E18919"/>
      </a:accent6>
      <a:hlink>
        <a:srgbClr val="5D3A51"/>
      </a:hlink>
      <a:folHlink>
        <a:srgbClr val="8886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6A737B"/>
        </a:dk2>
        <a:lt2>
          <a:srgbClr val="6A737B"/>
        </a:lt2>
        <a:accent1>
          <a:srgbClr val="007AC2"/>
        </a:accent1>
        <a:accent2>
          <a:srgbClr val="F8981D"/>
        </a:accent2>
        <a:accent3>
          <a:srgbClr val="FFFFFF"/>
        </a:accent3>
        <a:accent4>
          <a:srgbClr val="000000"/>
        </a:accent4>
        <a:accent5>
          <a:srgbClr val="AABEDD"/>
        </a:accent5>
        <a:accent6>
          <a:srgbClr val="E18919"/>
        </a:accent6>
        <a:hlink>
          <a:srgbClr val="E9EDEF"/>
        </a:hlink>
        <a:folHlink>
          <a:srgbClr val="007AC2"/>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6A737B"/>
        </a:dk2>
        <a:lt2>
          <a:srgbClr val="E9EDEF"/>
        </a:lt2>
        <a:accent1>
          <a:srgbClr val="007AC2"/>
        </a:accent1>
        <a:accent2>
          <a:srgbClr val="F8981D"/>
        </a:accent2>
        <a:accent3>
          <a:srgbClr val="FFFFFF"/>
        </a:accent3>
        <a:accent4>
          <a:srgbClr val="000000"/>
        </a:accent4>
        <a:accent5>
          <a:srgbClr val="AABEDD"/>
        </a:accent5>
        <a:accent6>
          <a:srgbClr val="E18919"/>
        </a:accent6>
        <a:hlink>
          <a:srgbClr val="5D3A51"/>
        </a:hlink>
        <a:folHlink>
          <a:srgbClr val="888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15756</TotalTime>
  <Words>418</Words>
  <Application>Microsoft Office PowerPoint</Application>
  <PresentationFormat>Custom</PresentationFormat>
  <Paragraphs>55</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Custom Design</vt:lpstr>
      <vt:lpstr>1_Custom Design</vt:lpstr>
      <vt:lpstr>2_Custom Design</vt:lpstr>
      <vt:lpstr>Theme2</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72x48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Simonis, Joseph L.</cp:lastModifiedBy>
  <cp:revision>627</cp:revision>
  <cp:lastPrinted>2013-08-26T20:00:56Z</cp:lastPrinted>
  <dcterms:created xsi:type="dcterms:W3CDTF">2005-05-18T01:24:28Z</dcterms:created>
  <dcterms:modified xsi:type="dcterms:W3CDTF">2015-04-27T21:53:50Z</dcterms:modified>
  <cp:category>Powerpoint poster templates</cp:category>
</cp:coreProperties>
</file>