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7" r:id="rId5"/>
    <p:sldId id="268" r:id="rId6"/>
    <p:sldId id="264" r:id="rId7"/>
    <p:sldId id="265" r:id="rId8"/>
    <p:sldId id="263" r:id="rId9"/>
    <p:sldId id="260" r:id="rId10"/>
    <p:sldId id="261" r:id="rId11"/>
    <p:sldId id="262" r:id="rId12"/>
    <p:sldId id="266" r:id="rId13"/>
    <p:sldId id="269" r:id="rId14"/>
    <p:sldId id="271" r:id="rId15"/>
    <p:sldId id="270" r:id="rId16"/>
  </p:sldIdLst>
  <p:sldSz cx="12192000" cy="6858000"/>
  <p:notesSz cx="6858000" cy="9144000"/>
  <p:custDataLst>
    <p:tags r:id="rId18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0" autoAdjust="0"/>
    <p:restoredTop sz="78136" autoAdjust="0"/>
  </p:normalViewPr>
  <p:slideViewPr>
    <p:cSldViewPr snapToGrid="0">
      <p:cViewPr varScale="1">
        <p:scale>
          <a:sx n="91" d="100"/>
          <a:sy n="91" d="100"/>
        </p:scale>
        <p:origin x="73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20D9C-93F2-460A-BBFC-EC5989BDCF0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D96B43-CC52-4C06-BA4F-E51FD03A2633}">
      <dgm:prSet/>
      <dgm:spPr/>
      <dgm:t>
        <a:bodyPr/>
        <a:lstStyle/>
        <a:p>
          <a:r>
            <a:rPr lang="hu-HU"/>
            <a:t>Pár gondolat rólunk</a:t>
          </a:r>
          <a:endParaRPr lang="en-US"/>
        </a:p>
      </dgm:t>
    </dgm:pt>
    <dgm:pt modelId="{3E1FA616-4320-4CA8-9A27-3D146B2FC150}" type="parTrans" cxnId="{1F772383-1528-4B8B-A0C2-D017E2E053A9}">
      <dgm:prSet/>
      <dgm:spPr/>
      <dgm:t>
        <a:bodyPr/>
        <a:lstStyle/>
        <a:p>
          <a:endParaRPr lang="en-US"/>
        </a:p>
      </dgm:t>
    </dgm:pt>
    <dgm:pt modelId="{F74B030A-8B0A-4995-84E0-D558A1675BAD}" type="sibTrans" cxnId="{1F772383-1528-4B8B-A0C2-D017E2E053A9}">
      <dgm:prSet/>
      <dgm:spPr/>
      <dgm:t>
        <a:bodyPr/>
        <a:lstStyle/>
        <a:p>
          <a:endParaRPr lang="en-US"/>
        </a:p>
      </dgm:t>
    </dgm:pt>
    <dgm:pt modelId="{98B055D2-7335-40DA-99F0-F8A990FB3453}">
      <dgm:prSet/>
      <dgm:spPr/>
      <dgm:t>
        <a:bodyPr/>
        <a:lstStyle/>
        <a:p>
          <a:r>
            <a:rPr lang="hu-HU"/>
            <a:t>Miért ezt fejlesztettük</a:t>
          </a:r>
          <a:endParaRPr lang="en-US"/>
        </a:p>
      </dgm:t>
    </dgm:pt>
    <dgm:pt modelId="{D9927BF2-DEDF-4031-BF23-496EF3E751CC}" type="parTrans" cxnId="{314AE93F-1296-4812-9D90-01F77ED959E1}">
      <dgm:prSet/>
      <dgm:spPr/>
      <dgm:t>
        <a:bodyPr/>
        <a:lstStyle/>
        <a:p>
          <a:endParaRPr lang="en-US"/>
        </a:p>
      </dgm:t>
    </dgm:pt>
    <dgm:pt modelId="{5279DEB8-0687-4353-8632-B49A4391CC2B}" type="sibTrans" cxnId="{314AE93F-1296-4812-9D90-01F77ED959E1}">
      <dgm:prSet/>
      <dgm:spPr/>
      <dgm:t>
        <a:bodyPr/>
        <a:lstStyle/>
        <a:p>
          <a:endParaRPr lang="en-US"/>
        </a:p>
      </dgm:t>
    </dgm:pt>
    <dgm:pt modelId="{4A46A7A9-53B6-4A8A-A12C-8E578A22E32B}">
      <dgm:prSet/>
      <dgm:spPr/>
      <dgm:t>
        <a:bodyPr/>
        <a:lstStyle/>
        <a:p>
          <a:r>
            <a:rPr lang="hu-HU"/>
            <a:t>Mire ad megoldást a honlap</a:t>
          </a:r>
          <a:endParaRPr lang="en-US"/>
        </a:p>
      </dgm:t>
    </dgm:pt>
    <dgm:pt modelId="{DA971E3E-1424-4553-B023-28810DEFBDC7}" type="parTrans" cxnId="{CB06CAB2-9A32-42A4-BCAC-88257F9B4FF2}">
      <dgm:prSet/>
      <dgm:spPr/>
      <dgm:t>
        <a:bodyPr/>
        <a:lstStyle/>
        <a:p>
          <a:endParaRPr lang="en-US"/>
        </a:p>
      </dgm:t>
    </dgm:pt>
    <dgm:pt modelId="{C08FC0C9-3212-4AA8-964C-CBE2C73DC298}" type="sibTrans" cxnId="{CB06CAB2-9A32-42A4-BCAC-88257F9B4FF2}">
      <dgm:prSet/>
      <dgm:spPr/>
      <dgm:t>
        <a:bodyPr/>
        <a:lstStyle/>
        <a:p>
          <a:endParaRPr lang="en-US"/>
        </a:p>
      </dgm:t>
    </dgm:pt>
    <dgm:pt modelId="{62563317-4630-40D3-9EB3-8F9C307CACDB}" type="pres">
      <dgm:prSet presAssocID="{0D720D9C-93F2-460A-BBFC-EC5989BDCF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219787B2-BE59-4835-A142-5F8B2E7C94A1}" type="pres">
      <dgm:prSet presAssocID="{BDD96B43-CC52-4C06-BA4F-E51FD03A2633}" presName="hierRoot1" presStyleCnt="0"/>
      <dgm:spPr/>
    </dgm:pt>
    <dgm:pt modelId="{62B7799A-F446-493E-896E-A5D135F075A3}" type="pres">
      <dgm:prSet presAssocID="{BDD96B43-CC52-4C06-BA4F-E51FD03A2633}" presName="composite" presStyleCnt="0"/>
      <dgm:spPr/>
    </dgm:pt>
    <dgm:pt modelId="{1DFC584B-B99B-4010-ADCB-3B5DCE5F79CA}" type="pres">
      <dgm:prSet presAssocID="{BDD96B43-CC52-4C06-BA4F-E51FD03A2633}" presName="background" presStyleLbl="node0" presStyleIdx="0" presStyleCnt="3"/>
      <dgm:spPr/>
    </dgm:pt>
    <dgm:pt modelId="{D770A36C-149C-4B78-97BD-00BF4848DDBA}" type="pres">
      <dgm:prSet presAssocID="{BDD96B43-CC52-4C06-BA4F-E51FD03A2633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1CA9D2A-0E00-41E7-B38B-F69E6F4371BA}" type="pres">
      <dgm:prSet presAssocID="{BDD96B43-CC52-4C06-BA4F-E51FD03A2633}" presName="hierChild2" presStyleCnt="0"/>
      <dgm:spPr/>
    </dgm:pt>
    <dgm:pt modelId="{A067CD2B-005F-4A51-92C9-2CF9B8424302}" type="pres">
      <dgm:prSet presAssocID="{98B055D2-7335-40DA-99F0-F8A990FB3453}" presName="hierRoot1" presStyleCnt="0"/>
      <dgm:spPr/>
    </dgm:pt>
    <dgm:pt modelId="{FD0E580D-83CF-4A76-A705-3FEBE7FF69F1}" type="pres">
      <dgm:prSet presAssocID="{98B055D2-7335-40DA-99F0-F8A990FB3453}" presName="composite" presStyleCnt="0"/>
      <dgm:spPr/>
    </dgm:pt>
    <dgm:pt modelId="{92732B23-5CA7-42E2-B0EE-52F594C8ED75}" type="pres">
      <dgm:prSet presAssocID="{98B055D2-7335-40DA-99F0-F8A990FB3453}" presName="background" presStyleLbl="node0" presStyleIdx="1" presStyleCnt="3"/>
      <dgm:spPr/>
    </dgm:pt>
    <dgm:pt modelId="{DF09DB84-4593-462F-A0FA-52BC9455CCEB}" type="pres">
      <dgm:prSet presAssocID="{98B055D2-7335-40DA-99F0-F8A990FB345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614ED310-C9C4-44F2-AEAF-C5DABB058E21}" type="pres">
      <dgm:prSet presAssocID="{98B055D2-7335-40DA-99F0-F8A990FB3453}" presName="hierChild2" presStyleCnt="0"/>
      <dgm:spPr/>
    </dgm:pt>
    <dgm:pt modelId="{62BEE206-DE58-4329-B931-605387D0D623}" type="pres">
      <dgm:prSet presAssocID="{4A46A7A9-53B6-4A8A-A12C-8E578A22E32B}" presName="hierRoot1" presStyleCnt="0"/>
      <dgm:spPr/>
    </dgm:pt>
    <dgm:pt modelId="{B015B1D9-9671-472B-BE16-2B35E1F0FD47}" type="pres">
      <dgm:prSet presAssocID="{4A46A7A9-53B6-4A8A-A12C-8E578A22E32B}" presName="composite" presStyleCnt="0"/>
      <dgm:spPr/>
    </dgm:pt>
    <dgm:pt modelId="{94F9D990-F0EB-4B90-A7A6-E1F96A1EE55A}" type="pres">
      <dgm:prSet presAssocID="{4A46A7A9-53B6-4A8A-A12C-8E578A22E32B}" presName="background" presStyleLbl="node0" presStyleIdx="2" presStyleCnt="3"/>
      <dgm:spPr/>
    </dgm:pt>
    <dgm:pt modelId="{3E05D300-3235-4AE2-80E1-BFC950DE20FF}" type="pres">
      <dgm:prSet presAssocID="{4A46A7A9-53B6-4A8A-A12C-8E578A22E32B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A7AF1AB-8096-4F3A-AE10-D1DA8FA5862B}" type="pres">
      <dgm:prSet presAssocID="{4A46A7A9-53B6-4A8A-A12C-8E578A22E32B}" presName="hierChild2" presStyleCnt="0"/>
      <dgm:spPr/>
    </dgm:pt>
  </dgm:ptLst>
  <dgm:cxnLst>
    <dgm:cxn modelId="{1F772383-1528-4B8B-A0C2-D017E2E053A9}" srcId="{0D720D9C-93F2-460A-BBFC-EC5989BDCF0E}" destId="{BDD96B43-CC52-4C06-BA4F-E51FD03A2633}" srcOrd="0" destOrd="0" parTransId="{3E1FA616-4320-4CA8-9A27-3D146B2FC150}" sibTransId="{F74B030A-8B0A-4995-84E0-D558A1675BAD}"/>
    <dgm:cxn modelId="{CB06CAB2-9A32-42A4-BCAC-88257F9B4FF2}" srcId="{0D720D9C-93F2-460A-BBFC-EC5989BDCF0E}" destId="{4A46A7A9-53B6-4A8A-A12C-8E578A22E32B}" srcOrd="2" destOrd="0" parTransId="{DA971E3E-1424-4553-B023-28810DEFBDC7}" sibTransId="{C08FC0C9-3212-4AA8-964C-CBE2C73DC298}"/>
    <dgm:cxn modelId="{7C1C37B0-54DC-42EA-BA58-1AB6B27535AD}" type="presOf" srcId="{98B055D2-7335-40DA-99F0-F8A990FB3453}" destId="{DF09DB84-4593-462F-A0FA-52BC9455CCEB}" srcOrd="0" destOrd="0" presId="urn:microsoft.com/office/officeart/2005/8/layout/hierarchy1"/>
    <dgm:cxn modelId="{56C00B54-07AF-46F9-B29E-528AE2D30983}" type="presOf" srcId="{BDD96B43-CC52-4C06-BA4F-E51FD03A2633}" destId="{D770A36C-149C-4B78-97BD-00BF4848DDBA}" srcOrd="0" destOrd="0" presId="urn:microsoft.com/office/officeart/2005/8/layout/hierarchy1"/>
    <dgm:cxn modelId="{314AE93F-1296-4812-9D90-01F77ED959E1}" srcId="{0D720D9C-93F2-460A-BBFC-EC5989BDCF0E}" destId="{98B055D2-7335-40DA-99F0-F8A990FB3453}" srcOrd="1" destOrd="0" parTransId="{D9927BF2-DEDF-4031-BF23-496EF3E751CC}" sibTransId="{5279DEB8-0687-4353-8632-B49A4391CC2B}"/>
    <dgm:cxn modelId="{5E597315-892B-4D6E-9138-D1051A1600B1}" type="presOf" srcId="{0D720D9C-93F2-460A-BBFC-EC5989BDCF0E}" destId="{62563317-4630-40D3-9EB3-8F9C307CACDB}" srcOrd="0" destOrd="0" presId="urn:microsoft.com/office/officeart/2005/8/layout/hierarchy1"/>
    <dgm:cxn modelId="{C006F334-AA53-410D-B720-5143B47BB7ED}" type="presOf" srcId="{4A46A7A9-53B6-4A8A-A12C-8E578A22E32B}" destId="{3E05D300-3235-4AE2-80E1-BFC950DE20FF}" srcOrd="0" destOrd="0" presId="urn:microsoft.com/office/officeart/2005/8/layout/hierarchy1"/>
    <dgm:cxn modelId="{8EC6DB17-6C27-4F7F-94BA-CFB098638E7D}" type="presParOf" srcId="{62563317-4630-40D3-9EB3-8F9C307CACDB}" destId="{219787B2-BE59-4835-A142-5F8B2E7C94A1}" srcOrd="0" destOrd="0" presId="urn:microsoft.com/office/officeart/2005/8/layout/hierarchy1"/>
    <dgm:cxn modelId="{8FB31532-2FCF-47C3-A491-3764C118EA7D}" type="presParOf" srcId="{219787B2-BE59-4835-A142-5F8B2E7C94A1}" destId="{62B7799A-F446-493E-896E-A5D135F075A3}" srcOrd="0" destOrd="0" presId="urn:microsoft.com/office/officeart/2005/8/layout/hierarchy1"/>
    <dgm:cxn modelId="{6A667C79-964B-41AD-A1F0-23316F0DB421}" type="presParOf" srcId="{62B7799A-F446-493E-896E-A5D135F075A3}" destId="{1DFC584B-B99B-4010-ADCB-3B5DCE5F79CA}" srcOrd="0" destOrd="0" presId="urn:microsoft.com/office/officeart/2005/8/layout/hierarchy1"/>
    <dgm:cxn modelId="{6E1E2064-3351-4DEE-948A-4DD264768947}" type="presParOf" srcId="{62B7799A-F446-493E-896E-A5D135F075A3}" destId="{D770A36C-149C-4B78-97BD-00BF4848DDBA}" srcOrd="1" destOrd="0" presId="urn:microsoft.com/office/officeart/2005/8/layout/hierarchy1"/>
    <dgm:cxn modelId="{8CD75B93-E095-426E-A91C-A64DC6CBC86E}" type="presParOf" srcId="{219787B2-BE59-4835-A142-5F8B2E7C94A1}" destId="{91CA9D2A-0E00-41E7-B38B-F69E6F4371BA}" srcOrd="1" destOrd="0" presId="urn:microsoft.com/office/officeart/2005/8/layout/hierarchy1"/>
    <dgm:cxn modelId="{E095EB4D-1A72-4EAF-8AB9-F58AF37831B1}" type="presParOf" srcId="{62563317-4630-40D3-9EB3-8F9C307CACDB}" destId="{A067CD2B-005F-4A51-92C9-2CF9B8424302}" srcOrd="1" destOrd="0" presId="urn:microsoft.com/office/officeart/2005/8/layout/hierarchy1"/>
    <dgm:cxn modelId="{D3812873-CC03-4F24-8869-DC737DA1C725}" type="presParOf" srcId="{A067CD2B-005F-4A51-92C9-2CF9B8424302}" destId="{FD0E580D-83CF-4A76-A705-3FEBE7FF69F1}" srcOrd="0" destOrd="0" presId="urn:microsoft.com/office/officeart/2005/8/layout/hierarchy1"/>
    <dgm:cxn modelId="{5F91DF26-8E76-4D10-9631-60A729A1E8CB}" type="presParOf" srcId="{FD0E580D-83CF-4A76-A705-3FEBE7FF69F1}" destId="{92732B23-5CA7-42E2-B0EE-52F594C8ED75}" srcOrd="0" destOrd="0" presId="urn:microsoft.com/office/officeart/2005/8/layout/hierarchy1"/>
    <dgm:cxn modelId="{B447D70E-01D0-4715-84C1-48672225FF06}" type="presParOf" srcId="{FD0E580D-83CF-4A76-A705-3FEBE7FF69F1}" destId="{DF09DB84-4593-462F-A0FA-52BC9455CCEB}" srcOrd="1" destOrd="0" presId="urn:microsoft.com/office/officeart/2005/8/layout/hierarchy1"/>
    <dgm:cxn modelId="{B57F6E29-DAF3-4D5D-86B3-AFAEDD488177}" type="presParOf" srcId="{A067CD2B-005F-4A51-92C9-2CF9B8424302}" destId="{614ED310-C9C4-44F2-AEAF-C5DABB058E21}" srcOrd="1" destOrd="0" presId="urn:microsoft.com/office/officeart/2005/8/layout/hierarchy1"/>
    <dgm:cxn modelId="{AF8279C7-3408-49CF-AF41-B2BDE15FA00D}" type="presParOf" srcId="{62563317-4630-40D3-9EB3-8F9C307CACDB}" destId="{62BEE206-DE58-4329-B931-605387D0D623}" srcOrd="2" destOrd="0" presId="urn:microsoft.com/office/officeart/2005/8/layout/hierarchy1"/>
    <dgm:cxn modelId="{0B970595-CBA5-47E6-B713-55EDF562596E}" type="presParOf" srcId="{62BEE206-DE58-4329-B931-605387D0D623}" destId="{B015B1D9-9671-472B-BE16-2B35E1F0FD47}" srcOrd="0" destOrd="0" presId="urn:microsoft.com/office/officeart/2005/8/layout/hierarchy1"/>
    <dgm:cxn modelId="{A777E807-0646-4AFE-8062-4DBD8BF15BCA}" type="presParOf" srcId="{B015B1D9-9671-472B-BE16-2B35E1F0FD47}" destId="{94F9D990-F0EB-4B90-A7A6-E1F96A1EE55A}" srcOrd="0" destOrd="0" presId="urn:microsoft.com/office/officeart/2005/8/layout/hierarchy1"/>
    <dgm:cxn modelId="{EBF25FC4-C88B-45D9-8566-177F9B1B43C7}" type="presParOf" srcId="{B015B1D9-9671-472B-BE16-2B35E1F0FD47}" destId="{3E05D300-3235-4AE2-80E1-BFC950DE20FF}" srcOrd="1" destOrd="0" presId="urn:microsoft.com/office/officeart/2005/8/layout/hierarchy1"/>
    <dgm:cxn modelId="{7E7C10D7-C997-4A98-BCE1-E5E48C7F7486}" type="presParOf" srcId="{62BEE206-DE58-4329-B931-605387D0D623}" destId="{7A7AF1AB-8096-4F3A-AE10-D1DA8FA586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720D9C-93F2-460A-BBFC-EC5989BDCF0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DD96B43-CC52-4C06-BA4F-E51FD03A2633}">
      <dgm:prSet/>
      <dgm:spPr/>
      <dgm:t>
        <a:bodyPr/>
        <a:lstStyle/>
        <a:p>
          <a:r>
            <a:rPr lang="hu-HU" dirty="0" err="1"/>
            <a:t>Some</a:t>
          </a:r>
          <a:r>
            <a:rPr lang="hu-HU" dirty="0"/>
            <a:t> </a:t>
          </a:r>
          <a:r>
            <a:rPr lang="hu-HU" dirty="0" err="1"/>
            <a:t>thoughts</a:t>
          </a:r>
          <a:r>
            <a:rPr lang="hu-HU" dirty="0"/>
            <a:t> </a:t>
          </a:r>
          <a:r>
            <a:rPr lang="hu-HU" dirty="0" err="1"/>
            <a:t>about</a:t>
          </a:r>
          <a:r>
            <a:rPr lang="hu-HU" dirty="0"/>
            <a:t> </a:t>
          </a:r>
          <a:r>
            <a:rPr lang="hu-HU" dirty="0" err="1"/>
            <a:t>us</a:t>
          </a:r>
          <a:endParaRPr lang="en-US" dirty="0"/>
        </a:p>
      </dgm:t>
    </dgm:pt>
    <dgm:pt modelId="{3E1FA616-4320-4CA8-9A27-3D146B2FC150}" type="parTrans" cxnId="{1F772383-1528-4B8B-A0C2-D017E2E053A9}">
      <dgm:prSet/>
      <dgm:spPr/>
      <dgm:t>
        <a:bodyPr/>
        <a:lstStyle/>
        <a:p>
          <a:endParaRPr lang="en-US"/>
        </a:p>
      </dgm:t>
    </dgm:pt>
    <dgm:pt modelId="{F74B030A-8B0A-4995-84E0-D558A1675BAD}" type="sibTrans" cxnId="{1F772383-1528-4B8B-A0C2-D017E2E053A9}">
      <dgm:prSet/>
      <dgm:spPr/>
      <dgm:t>
        <a:bodyPr/>
        <a:lstStyle/>
        <a:p>
          <a:endParaRPr lang="en-US"/>
        </a:p>
      </dgm:t>
    </dgm:pt>
    <dgm:pt modelId="{98B055D2-7335-40DA-99F0-F8A990FB3453}">
      <dgm:prSet/>
      <dgm:spPr/>
      <dgm:t>
        <a:bodyPr/>
        <a:lstStyle/>
        <a:p>
          <a:r>
            <a:rPr lang="hu-HU" dirty="0" err="1"/>
            <a:t>Why</a:t>
          </a:r>
          <a:r>
            <a:rPr lang="hu-HU" dirty="0"/>
            <a:t> </a:t>
          </a:r>
          <a:r>
            <a:rPr lang="hu-HU" dirty="0" err="1"/>
            <a:t>we</a:t>
          </a:r>
          <a:r>
            <a:rPr lang="hu-HU" dirty="0"/>
            <a:t> </a:t>
          </a:r>
          <a:r>
            <a:rPr lang="hu-HU" dirty="0" err="1"/>
            <a:t>developed</a:t>
          </a:r>
          <a:r>
            <a:rPr lang="hu-HU" dirty="0"/>
            <a:t> </a:t>
          </a:r>
          <a:r>
            <a:rPr lang="hu-HU" dirty="0" err="1"/>
            <a:t>this</a:t>
          </a:r>
          <a:endParaRPr lang="en-US" dirty="0"/>
        </a:p>
      </dgm:t>
    </dgm:pt>
    <dgm:pt modelId="{D9927BF2-DEDF-4031-BF23-496EF3E751CC}" type="parTrans" cxnId="{314AE93F-1296-4812-9D90-01F77ED959E1}">
      <dgm:prSet/>
      <dgm:spPr/>
      <dgm:t>
        <a:bodyPr/>
        <a:lstStyle/>
        <a:p>
          <a:endParaRPr lang="en-US"/>
        </a:p>
      </dgm:t>
    </dgm:pt>
    <dgm:pt modelId="{5279DEB8-0687-4353-8632-B49A4391CC2B}" type="sibTrans" cxnId="{314AE93F-1296-4812-9D90-01F77ED959E1}">
      <dgm:prSet/>
      <dgm:spPr/>
      <dgm:t>
        <a:bodyPr/>
        <a:lstStyle/>
        <a:p>
          <a:endParaRPr lang="en-US"/>
        </a:p>
      </dgm:t>
    </dgm:pt>
    <dgm:pt modelId="{4A46A7A9-53B6-4A8A-A12C-8E578A22E32B}">
      <dgm:prSet/>
      <dgm:spPr/>
      <dgm:t>
        <a:bodyPr/>
        <a:lstStyle/>
        <a:p>
          <a:r>
            <a:rPr lang="en-US" dirty="0"/>
            <a:t>What the website provides a solution for</a:t>
          </a:r>
        </a:p>
      </dgm:t>
    </dgm:pt>
    <dgm:pt modelId="{DA971E3E-1424-4553-B023-28810DEFBDC7}" type="parTrans" cxnId="{CB06CAB2-9A32-42A4-BCAC-88257F9B4FF2}">
      <dgm:prSet/>
      <dgm:spPr/>
      <dgm:t>
        <a:bodyPr/>
        <a:lstStyle/>
        <a:p>
          <a:endParaRPr lang="en-US"/>
        </a:p>
      </dgm:t>
    </dgm:pt>
    <dgm:pt modelId="{C08FC0C9-3212-4AA8-964C-CBE2C73DC298}" type="sibTrans" cxnId="{CB06CAB2-9A32-42A4-BCAC-88257F9B4FF2}">
      <dgm:prSet/>
      <dgm:spPr/>
      <dgm:t>
        <a:bodyPr/>
        <a:lstStyle/>
        <a:p>
          <a:endParaRPr lang="en-US"/>
        </a:p>
      </dgm:t>
    </dgm:pt>
    <dgm:pt modelId="{62563317-4630-40D3-9EB3-8F9C307CACDB}" type="pres">
      <dgm:prSet presAssocID="{0D720D9C-93F2-460A-BBFC-EC5989BDCF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219787B2-BE59-4835-A142-5F8B2E7C94A1}" type="pres">
      <dgm:prSet presAssocID="{BDD96B43-CC52-4C06-BA4F-E51FD03A2633}" presName="hierRoot1" presStyleCnt="0"/>
      <dgm:spPr/>
    </dgm:pt>
    <dgm:pt modelId="{62B7799A-F446-493E-896E-A5D135F075A3}" type="pres">
      <dgm:prSet presAssocID="{BDD96B43-CC52-4C06-BA4F-E51FD03A2633}" presName="composite" presStyleCnt="0"/>
      <dgm:spPr/>
    </dgm:pt>
    <dgm:pt modelId="{1DFC584B-B99B-4010-ADCB-3B5DCE5F79CA}" type="pres">
      <dgm:prSet presAssocID="{BDD96B43-CC52-4C06-BA4F-E51FD03A2633}" presName="background" presStyleLbl="node0" presStyleIdx="0" presStyleCnt="3"/>
      <dgm:spPr/>
    </dgm:pt>
    <dgm:pt modelId="{D770A36C-149C-4B78-97BD-00BF4848DDBA}" type="pres">
      <dgm:prSet presAssocID="{BDD96B43-CC52-4C06-BA4F-E51FD03A2633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1CA9D2A-0E00-41E7-B38B-F69E6F4371BA}" type="pres">
      <dgm:prSet presAssocID="{BDD96B43-CC52-4C06-BA4F-E51FD03A2633}" presName="hierChild2" presStyleCnt="0"/>
      <dgm:spPr/>
    </dgm:pt>
    <dgm:pt modelId="{A067CD2B-005F-4A51-92C9-2CF9B8424302}" type="pres">
      <dgm:prSet presAssocID="{98B055D2-7335-40DA-99F0-F8A990FB3453}" presName="hierRoot1" presStyleCnt="0"/>
      <dgm:spPr/>
    </dgm:pt>
    <dgm:pt modelId="{FD0E580D-83CF-4A76-A705-3FEBE7FF69F1}" type="pres">
      <dgm:prSet presAssocID="{98B055D2-7335-40DA-99F0-F8A990FB3453}" presName="composite" presStyleCnt="0"/>
      <dgm:spPr/>
    </dgm:pt>
    <dgm:pt modelId="{92732B23-5CA7-42E2-B0EE-52F594C8ED75}" type="pres">
      <dgm:prSet presAssocID="{98B055D2-7335-40DA-99F0-F8A990FB3453}" presName="background" presStyleLbl="node0" presStyleIdx="1" presStyleCnt="3"/>
      <dgm:spPr/>
    </dgm:pt>
    <dgm:pt modelId="{DF09DB84-4593-462F-A0FA-52BC9455CCEB}" type="pres">
      <dgm:prSet presAssocID="{98B055D2-7335-40DA-99F0-F8A990FB345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614ED310-C9C4-44F2-AEAF-C5DABB058E21}" type="pres">
      <dgm:prSet presAssocID="{98B055D2-7335-40DA-99F0-F8A990FB3453}" presName="hierChild2" presStyleCnt="0"/>
      <dgm:spPr/>
    </dgm:pt>
    <dgm:pt modelId="{62BEE206-DE58-4329-B931-605387D0D623}" type="pres">
      <dgm:prSet presAssocID="{4A46A7A9-53B6-4A8A-A12C-8E578A22E32B}" presName="hierRoot1" presStyleCnt="0"/>
      <dgm:spPr/>
    </dgm:pt>
    <dgm:pt modelId="{B015B1D9-9671-472B-BE16-2B35E1F0FD47}" type="pres">
      <dgm:prSet presAssocID="{4A46A7A9-53B6-4A8A-A12C-8E578A22E32B}" presName="composite" presStyleCnt="0"/>
      <dgm:spPr/>
    </dgm:pt>
    <dgm:pt modelId="{94F9D990-F0EB-4B90-A7A6-E1F96A1EE55A}" type="pres">
      <dgm:prSet presAssocID="{4A46A7A9-53B6-4A8A-A12C-8E578A22E32B}" presName="background" presStyleLbl="node0" presStyleIdx="2" presStyleCnt="3"/>
      <dgm:spPr/>
    </dgm:pt>
    <dgm:pt modelId="{3E05D300-3235-4AE2-80E1-BFC950DE20FF}" type="pres">
      <dgm:prSet presAssocID="{4A46A7A9-53B6-4A8A-A12C-8E578A22E32B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A7AF1AB-8096-4F3A-AE10-D1DA8FA5862B}" type="pres">
      <dgm:prSet presAssocID="{4A46A7A9-53B6-4A8A-A12C-8E578A22E32B}" presName="hierChild2" presStyleCnt="0"/>
      <dgm:spPr/>
    </dgm:pt>
  </dgm:ptLst>
  <dgm:cxnLst>
    <dgm:cxn modelId="{1F772383-1528-4B8B-A0C2-D017E2E053A9}" srcId="{0D720D9C-93F2-460A-BBFC-EC5989BDCF0E}" destId="{BDD96B43-CC52-4C06-BA4F-E51FD03A2633}" srcOrd="0" destOrd="0" parTransId="{3E1FA616-4320-4CA8-9A27-3D146B2FC150}" sibTransId="{F74B030A-8B0A-4995-84E0-D558A1675BAD}"/>
    <dgm:cxn modelId="{CB06CAB2-9A32-42A4-BCAC-88257F9B4FF2}" srcId="{0D720D9C-93F2-460A-BBFC-EC5989BDCF0E}" destId="{4A46A7A9-53B6-4A8A-A12C-8E578A22E32B}" srcOrd="2" destOrd="0" parTransId="{DA971E3E-1424-4553-B023-28810DEFBDC7}" sibTransId="{C08FC0C9-3212-4AA8-964C-CBE2C73DC298}"/>
    <dgm:cxn modelId="{7C1C37B0-54DC-42EA-BA58-1AB6B27535AD}" type="presOf" srcId="{98B055D2-7335-40DA-99F0-F8A990FB3453}" destId="{DF09DB84-4593-462F-A0FA-52BC9455CCEB}" srcOrd="0" destOrd="0" presId="urn:microsoft.com/office/officeart/2005/8/layout/hierarchy1"/>
    <dgm:cxn modelId="{56C00B54-07AF-46F9-B29E-528AE2D30983}" type="presOf" srcId="{BDD96B43-CC52-4C06-BA4F-E51FD03A2633}" destId="{D770A36C-149C-4B78-97BD-00BF4848DDBA}" srcOrd="0" destOrd="0" presId="urn:microsoft.com/office/officeart/2005/8/layout/hierarchy1"/>
    <dgm:cxn modelId="{314AE93F-1296-4812-9D90-01F77ED959E1}" srcId="{0D720D9C-93F2-460A-BBFC-EC5989BDCF0E}" destId="{98B055D2-7335-40DA-99F0-F8A990FB3453}" srcOrd="1" destOrd="0" parTransId="{D9927BF2-DEDF-4031-BF23-496EF3E751CC}" sibTransId="{5279DEB8-0687-4353-8632-B49A4391CC2B}"/>
    <dgm:cxn modelId="{5E597315-892B-4D6E-9138-D1051A1600B1}" type="presOf" srcId="{0D720D9C-93F2-460A-BBFC-EC5989BDCF0E}" destId="{62563317-4630-40D3-9EB3-8F9C307CACDB}" srcOrd="0" destOrd="0" presId="urn:microsoft.com/office/officeart/2005/8/layout/hierarchy1"/>
    <dgm:cxn modelId="{C006F334-AA53-410D-B720-5143B47BB7ED}" type="presOf" srcId="{4A46A7A9-53B6-4A8A-A12C-8E578A22E32B}" destId="{3E05D300-3235-4AE2-80E1-BFC950DE20FF}" srcOrd="0" destOrd="0" presId="urn:microsoft.com/office/officeart/2005/8/layout/hierarchy1"/>
    <dgm:cxn modelId="{8EC6DB17-6C27-4F7F-94BA-CFB098638E7D}" type="presParOf" srcId="{62563317-4630-40D3-9EB3-8F9C307CACDB}" destId="{219787B2-BE59-4835-A142-5F8B2E7C94A1}" srcOrd="0" destOrd="0" presId="urn:microsoft.com/office/officeart/2005/8/layout/hierarchy1"/>
    <dgm:cxn modelId="{8FB31532-2FCF-47C3-A491-3764C118EA7D}" type="presParOf" srcId="{219787B2-BE59-4835-A142-5F8B2E7C94A1}" destId="{62B7799A-F446-493E-896E-A5D135F075A3}" srcOrd="0" destOrd="0" presId="urn:microsoft.com/office/officeart/2005/8/layout/hierarchy1"/>
    <dgm:cxn modelId="{6A667C79-964B-41AD-A1F0-23316F0DB421}" type="presParOf" srcId="{62B7799A-F446-493E-896E-A5D135F075A3}" destId="{1DFC584B-B99B-4010-ADCB-3B5DCE5F79CA}" srcOrd="0" destOrd="0" presId="urn:microsoft.com/office/officeart/2005/8/layout/hierarchy1"/>
    <dgm:cxn modelId="{6E1E2064-3351-4DEE-948A-4DD264768947}" type="presParOf" srcId="{62B7799A-F446-493E-896E-A5D135F075A3}" destId="{D770A36C-149C-4B78-97BD-00BF4848DDBA}" srcOrd="1" destOrd="0" presId="urn:microsoft.com/office/officeart/2005/8/layout/hierarchy1"/>
    <dgm:cxn modelId="{8CD75B93-E095-426E-A91C-A64DC6CBC86E}" type="presParOf" srcId="{219787B2-BE59-4835-A142-5F8B2E7C94A1}" destId="{91CA9D2A-0E00-41E7-B38B-F69E6F4371BA}" srcOrd="1" destOrd="0" presId="urn:microsoft.com/office/officeart/2005/8/layout/hierarchy1"/>
    <dgm:cxn modelId="{E095EB4D-1A72-4EAF-8AB9-F58AF37831B1}" type="presParOf" srcId="{62563317-4630-40D3-9EB3-8F9C307CACDB}" destId="{A067CD2B-005F-4A51-92C9-2CF9B8424302}" srcOrd="1" destOrd="0" presId="urn:microsoft.com/office/officeart/2005/8/layout/hierarchy1"/>
    <dgm:cxn modelId="{D3812873-CC03-4F24-8869-DC737DA1C725}" type="presParOf" srcId="{A067CD2B-005F-4A51-92C9-2CF9B8424302}" destId="{FD0E580D-83CF-4A76-A705-3FEBE7FF69F1}" srcOrd="0" destOrd="0" presId="urn:microsoft.com/office/officeart/2005/8/layout/hierarchy1"/>
    <dgm:cxn modelId="{5F91DF26-8E76-4D10-9631-60A729A1E8CB}" type="presParOf" srcId="{FD0E580D-83CF-4A76-A705-3FEBE7FF69F1}" destId="{92732B23-5CA7-42E2-B0EE-52F594C8ED75}" srcOrd="0" destOrd="0" presId="urn:microsoft.com/office/officeart/2005/8/layout/hierarchy1"/>
    <dgm:cxn modelId="{B447D70E-01D0-4715-84C1-48672225FF06}" type="presParOf" srcId="{FD0E580D-83CF-4A76-A705-3FEBE7FF69F1}" destId="{DF09DB84-4593-462F-A0FA-52BC9455CCEB}" srcOrd="1" destOrd="0" presId="urn:microsoft.com/office/officeart/2005/8/layout/hierarchy1"/>
    <dgm:cxn modelId="{B57F6E29-DAF3-4D5D-86B3-AFAEDD488177}" type="presParOf" srcId="{A067CD2B-005F-4A51-92C9-2CF9B8424302}" destId="{614ED310-C9C4-44F2-AEAF-C5DABB058E21}" srcOrd="1" destOrd="0" presId="urn:microsoft.com/office/officeart/2005/8/layout/hierarchy1"/>
    <dgm:cxn modelId="{AF8279C7-3408-49CF-AF41-B2BDE15FA00D}" type="presParOf" srcId="{62563317-4630-40D3-9EB3-8F9C307CACDB}" destId="{62BEE206-DE58-4329-B931-605387D0D623}" srcOrd="2" destOrd="0" presId="urn:microsoft.com/office/officeart/2005/8/layout/hierarchy1"/>
    <dgm:cxn modelId="{0B970595-CBA5-47E6-B713-55EDF562596E}" type="presParOf" srcId="{62BEE206-DE58-4329-B931-605387D0D623}" destId="{B015B1D9-9671-472B-BE16-2B35E1F0FD47}" srcOrd="0" destOrd="0" presId="urn:microsoft.com/office/officeart/2005/8/layout/hierarchy1"/>
    <dgm:cxn modelId="{A777E807-0646-4AFE-8062-4DBD8BF15BCA}" type="presParOf" srcId="{B015B1D9-9671-472B-BE16-2B35E1F0FD47}" destId="{94F9D990-F0EB-4B90-A7A6-E1F96A1EE55A}" srcOrd="0" destOrd="0" presId="urn:microsoft.com/office/officeart/2005/8/layout/hierarchy1"/>
    <dgm:cxn modelId="{EBF25FC4-C88B-45D9-8566-177F9B1B43C7}" type="presParOf" srcId="{B015B1D9-9671-472B-BE16-2B35E1F0FD47}" destId="{3E05D300-3235-4AE2-80E1-BFC950DE20FF}" srcOrd="1" destOrd="0" presId="urn:microsoft.com/office/officeart/2005/8/layout/hierarchy1"/>
    <dgm:cxn modelId="{7E7C10D7-C997-4A98-BCE1-E5E48C7F7486}" type="presParOf" srcId="{62BEE206-DE58-4329-B931-605387D0D623}" destId="{7A7AF1AB-8096-4F3A-AE10-D1DA8FA586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1E7D79-1227-4F58-8C2E-CDF309B3A524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240435-3B21-462B-9C16-645AE78247B4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Weboldal tervezés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C0D1B4-4E8C-4243-BC9A-9CECB90ABF01}" type="parTrans" cxnId="{2FC0122D-57BF-41BF-AAFF-5D9EDD2DF955}">
      <dgm:prSet/>
      <dgm:spPr/>
      <dgm:t>
        <a:bodyPr/>
        <a:lstStyle/>
        <a:p>
          <a:endParaRPr lang="en-US"/>
        </a:p>
      </dgm:t>
    </dgm:pt>
    <dgm:pt modelId="{C69D947D-1992-4D4B-992F-34CFA7EB7622}" type="sibTrans" cxnId="{2FC0122D-57BF-41BF-AAFF-5D9EDD2DF955}">
      <dgm:prSet/>
      <dgm:spPr/>
      <dgm:t>
        <a:bodyPr/>
        <a:lstStyle/>
        <a:p>
          <a:endParaRPr lang="en-US"/>
        </a:p>
      </dgm:t>
    </dgm:pt>
    <dgm:pt modelId="{EF442DD2-B130-4C12-AB55-FD9B5ACB00F9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Adatbázis létrehozása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5C0D1F-D725-4BF2-BDF7-25AF9371E81E}" type="parTrans" cxnId="{6BE86070-F4D5-49C4-8B7F-791612D77799}">
      <dgm:prSet/>
      <dgm:spPr/>
      <dgm:t>
        <a:bodyPr/>
        <a:lstStyle/>
        <a:p>
          <a:endParaRPr lang="en-US"/>
        </a:p>
      </dgm:t>
    </dgm:pt>
    <dgm:pt modelId="{649D11F4-DC19-40D1-80FA-B6951034146E}" type="sibTrans" cxnId="{6BE86070-F4D5-49C4-8B7F-791612D77799}">
      <dgm:prSet/>
      <dgm:spPr/>
      <dgm:t>
        <a:bodyPr/>
        <a:lstStyle/>
        <a:p>
          <a:endParaRPr lang="en-US"/>
        </a:p>
      </dgm:t>
    </dgm:pt>
    <dgm:pt modelId="{381639D5-1EC4-4C6C-AE2D-007A763D319F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Back-end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EAEC06-2F93-4A10-B7A5-4267ED747ABB}" type="parTrans" cxnId="{BE4A4858-E564-4EC2-B641-D4FAD5F2E678}">
      <dgm:prSet/>
      <dgm:spPr/>
      <dgm:t>
        <a:bodyPr/>
        <a:lstStyle/>
        <a:p>
          <a:endParaRPr lang="en-US"/>
        </a:p>
      </dgm:t>
    </dgm:pt>
    <dgm:pt modelId="{41218756-83D0-4AD3-A32D-904838F28726}" type="sibTrans" cxnId="{BE4A4858-E564-4EC2-B641-D4FAD5F2E678}">
      <dgm:prSet/>
      <dgm:spPr/>
      <dgm:t>
        <a:bodyPr/>
        <a:lstStyle/>
        <a:p>
          <a:endParaRPr lang="en-US"/>
        </a:p>
      </dgm:t>
    </dgm:pt>
    <dgm:pt modelId="{2D40D2D5-2CA0-41C8-887A-890F0BC11A2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Front-end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B6EA4-0D47-458A-B4B4-6A5A5E43A677}" type="parTrans" cxnId="{50BC8B28-90E4-4CD8-9156-C9756C819E1A}">
      <dgm:prSet/>
      <dgm:spPr/>
      <dgm:t>
        <a:bodyPr/>
        <a:lstStyle/>
        <a:p>
          <a:endParaRPr lang="en-US"/>
        </a:p>
      </dgm:t>
    </dgm:pt>
    <dgm:pt modelId="{8D87D3B8-0599-4ED6-B38D-A4EA70A5448D}" type="sibTrans" cxnId="{50BC8B28-90E4-4CD8-9156-C9756C819E1A}">
      <dgm:prSet/>
      <dgm:spPr/>
      <dgm:t>
        <a:bodyPr/>
        <a:lstStyle/>
        <a:p>
          <a:endParaRPr lang="en-US"/>
        </a:p>
      </dgm:t>
    </dgm:pt>
    <dgm:pt modelId="{40A8363F-7D87-4A33-8C8A-1AFF5DFD62E7}" type="pres">
      <dgm:prSet presAssocID="{6D1E7D79-1227-4F58-8C2E-CDF309B3A52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E126D5CB-CB21-418B-8608-916FE4DF1F47}" type="pres">
      <dgm:prSet presAssocID="{6D1E7D79-1227-4F58-8C2E-CDF309B3A524}" presName="diamond" presStyleLbl="bgShp" presStyleIdx="0" presStyleCnt="1" custScaleX="123984"/>
      <dgm:spPr/>
    </dgm:pt>
    <dgm:pt modelId="{1579483D-3368-4D32-BCD9-67542C462B6A}" type="pres">
      <dgm:prSet presAssocID="{6D1E7D79-1227-4F58-8C2E-CDF309B3A5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A7EA10F-1473-4368-B47C-AFC4CCBE579E}" type="pres">
      <dgm:prSet presAssocID="{6D1E7D79-1227-4F58-8C2E-CDF309B3A5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C7F96AE-6659-4574-A74D-13108BE9603F}" type="pres">
      <dgm:prSet presAssocID="{6D1E7D79-1227-4F58-8C2E-CDF309B3A5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2181784-E2A2-4E1F-975A-BAA90A45787F}" type="pres">
      <dgm:prSet presAssocID="{6D1E7D79-1227-4F58-8C2E-CDF309B3A5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AD4F9D09-2F59-42F4-B0C0-6A66DA99FDEB}" type="presOf" srcId="{381639D5-1EC4-4C6C-AE2D-007A763D319F}" destId="{EC7F96AE-6659-4574-A74D-13108BE9603F}" srcOrd="0" destOrd="0" presId="urn:microsoft.com/office/officeart/2005/8/layout/matrix3"/>
    <dgm:cxn modelId="{50BC8B28-90E4-4CD8-9156-C9756C819E1A}" srcId="{6D1E7D79-1227-4F58-8C2E-CDF309B3A524}" destId="{2D40D2D5-2CA0-41C8-887A-890F0BC11A29}" srcOrd="3" destOrd="0" parTransId="{FC7B6EA4-0D47-458A-B4B4-6A5A5E43A677}" sibTransId="{8D87D3B8-0599-4ED6-B38D-A4EA70A5448D}"/>
    <dgm:cxn modelId="{B3877CC8-289D-4752-915A-A0014A8FF206}" type="presOf" srcId="{2D40D2D5-2CA0-41C8-887A-890F0BC11A29}" destId="{92181784-E2A2-4E1F-975A-BAA90A45787F}" srcOrd="0" destOrd="0" presId="urn:microsoft.com/office/officeart/2005/8/layout/matrix3"/>
    <dgm:cxn modelId="{C701B13A-9F41-4B27-AB49-27C35EEB262F}" type="presOf" srcId="{B0240435-3B21-462B-9C16-645AE78247B4}" destId="{1579483D-3368-4D32-BCD9-67542C462B6A}" srcOrd="0" destOrd="0" presId="urn:microsoft.com/office/officeart/2005/8/layout/matrix3"/>
    <dgm:cxn modelId="{5B3120AF-FC9F-415D-82F6-CC15565A419A}" type="presOf" srcId="{EF442DD2-B130-4C12-AB55-FD9B5ACB00F9}" destId="{4A7EA10F-1473-4368-B47C-AFC4CCBE579E}" srcOrd="0" destOrd="0" presId="urn:microsoft.com/office/officeart/2005/8/layout/matrix3"/>
    <dgm:cxn modelId="{BE4A4858-E564-4EC2-B641-D4FAD5F2E678}" srcId="{6D1E7D79-1227-4F58-8C2E-CDF309B3A524}" destId="{381639D5-1EC4-4C6C-AE2D-007A763D319F}" srcOrd="2" destOrd="0" parTransId="{CBEAEC06-2F93-4A10-B7A5-4267ED747ABB}" sibTransId="{41218756-83D0-4AD3-A32D-904838F28726}"/>
    <dgm:cxn modelId="{2FC0122D-57BF-41BF-AAFF-5D9EDD2DF955}" srcId="{6D1E7D79-1227-4F58-8C2E-CDF309B3A524}" destId="{B0240435-3B21-462B-9C16-645AE78247B4}" srcOrd="0" destOrd="0" parTransId="{8AC0D1B4-4E8C-4243-BC9A-9CECB90ABF01}" sibTransId="{C69D947D-1992-4D4B-992F-34CFA7EB7622}"/>
    <dgm:cxn modelId="{B44FC323-CE4B-4F77-8849-0EDDFF5324FB}" type="presOf" srcId="{6D1E7D79-1227-4F58-8C2E-CDF309B3A524}" destId="{40A8363F-7D87-4A33-8C8A-1AFF5DFD62E7}" srcOrd="0" destOrd="0" presId="urn:microsoft.com/office/officeart/2005/8/layout/matrix3"/>
    <dgm:cxn modelId="{6BE86070-F4D5-49C4-8B7F-791612D77799}" srcId="{6D1E7D79-1227-4F58-8C2E-CDF309B3A524}" destId="{EF442DD2-B130-4C12-AB55-FD9B5ACB00F9}" srcOrd="1" destOrd="0" parTransId="{1B5C0D1F-D725-4BF2-BDF7-25AF9371E81E}" sibTransId="{649D11F4-DC19-40D1-80FA-B6951034146E}"/>
    <dgm:cxn modelId="{B851DEEA-287E-4579-A1C8-297B461AC073}" type="presParOf" srcId="{40A8363F-7D87-4A33-8C8A-1AFF5DFD62E7}" destId="{E126D5CB-CB21-418B-8608-916FE4DF1F47}" srcOrd="0" destOrd="0" presId="urn:microsoft.com/office/officeart/2005/8/layout/matrix3"/>
    <dgm:cxn modelId="{4CDEE263-5F9A-49E5-931F-1D4FCFF12456}" type="presParOf" srcId="{40A8363F-7D87-4A33-8C8A-1AFF5DFD62E7}" destId="{1579483D-3368-4D32-BCD9-67542C462B6A}" srcOrd="1" destOrd="0" presId="urn:microsoft.com/office/officeart/2005/8/layout/matrix3"/>
    <dgm:cxn modelId="{3BFB5349-0469-409C-9DCB-9D8FD7B64D60}" type="presParOf" srcId="{40A8363F-7D87-4A33-8C8A-1AFF5DFD62E7}" destId="{4A7EA10F-1473-4368-B47C-AFC4CCBE579E}" srcOrd="2" destOrd="0" presId="urn:microsoft.com/office/officeart/2005/8/layout/matrix3"/>
    <dgm:cxn modelId="{36B0C4F0-784C-4726-9810-1DD88EFCE33E}" type="presParOf" srcId="{40A8363F-7D87-4A33-8C8A-1AFF5DFD62E7}" destId="{EC7F96AE-6659-4574-A74D-13108BE9603F}" srcOrd="3" destOrd="0" presId="urn:microsoft.com/office/officeart/2005/8/layout/matrix3"/>
    <dgm:cxn modelId="{7F1F09C8-3D45-47C5-8192-8BDD203306AA}" type="presParOf" srcId="{40A8363F-7D87-4A33-8C8A-1AFF5DFD62E7}" destId="{92181784-E2A2-4E1F-975A-BAA90A4578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1E7D79-1227-4F58-8C2E-CDF309B3A52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240435-3B21-462B-9C16-645AE78247B4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Planning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C0D1B4-4E8C-4243-BC9A-9CECB90ABF01}" type="parTrans" cxnId="{2FC0122D-57BF-41BF-AAFF-5D9EDD2DF955}">
      <dgm:prSet/>
      <dgm:spPr/>
      <dgm:t>
        <a:bodyPr/>
        <a:lstStyle/>
        <a:p>
          <a:endParaRPr lang="en-US"/>
        </a:p>
      </dgm:t>
    </dgm:pt>
    <dgm:pt modelId="{C69D947D-1992-4D4B-992F-34CFA7EB7622}" type="sibTrans" cxnId="{2FC0122D-57BF-41BF-AAFF-5D9EDD2DF955}">
      <dgm:prSet/>
      <dgm:spPr/>
      <dgm:t>
        <a:bodyPr/>
        <a:lstStyle/>
        <a:p>
          <a:endParaRPr lang="en-US"/>
        </a:p>
      </dgm:t>
    </dgm:pt>
    <dgm:pt modelId="{EF442DD2-B130-4C12-AB55-FD9B5ACB00F9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Creating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5C0D1F-D725-4BF2-BDF7-25AF9371E81E}" type="parTrans" cxnId="{6BE86070-F4D5-49C4-8B7F-791612D77799}">
      <dgm:prSet/>
      <dgm:spPr/>
      <dgm:t>
        <a:bodyPr/>
        <a:lstStyle/>
        <a:p>
          <a:endParaRPr lang="en-US"/>
        </a:p>
      </dgm:t>
    </dgm:pt>
    <dgm:pt modelId="{649D11F4-DC19-40D1-80FA-B6951034146E}" type="sibTrans" cxnId="{6BE86070-F4D5-49C4-8B7F-791612D77799}">
      <dgm:prSet/>
      <dgm:spPr/>
      <dgm:t>
        <a:bodyPr/>
        <a:lstStyle/>
        <a:p>
          <a:endParaRPr lang="en-US"/>
        </a:p>
      </dgm:t>
    </dgm:pt>
    <dgm:pt modelId="{381639D5-1EC4-4C6C-AE2D-007A763D319F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Back-end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EAEC06-2F93-4A10-B7A5-4267ED747ABB}" type="parTrans" cxnId="{BE4A4858-E564-4EC2-B641-D4FAD5F2E678}">
      <dgm:prSet/>
      <dgm:spPr/>
      <dgm:t>
        <a:bodyPr/>
        <a:lstStyle/>
        <a:p>
          <a:endParaRPr lang="en-US"/>
        </a:p>
      </dgm:t>
    </dgm:pt>
    <dgm:pt modelId="{41218756-83D0-4AD3-A32D-904838F28726}" type="sibTrans" cxnId="{BE4A4858-E564-4EC2-B641-D4FAD5F2E678}">
      <dgm:prSet/>
      <dgm:spPr/>
      <dgm:t>
        <a:bodyPr/>
        <a:lstStyle/>
        <a:p>
          <a:endParaRPr lang="en-US"/>
        </a:p>
      </dgm:t>
    </dgm:pt>
    <dgm:pt modelId="{2D40D2D5-2CA0-41C8-887A-890F0BC11A2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Front-end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B6EA4-0D47-458A-B4B4-6A5A5E43A677}" type="parTrans" cxnId="{50BC8B28-90E4-4CD8-9156-C9756C819E1A}">
      <dgm:prSet/>
      <dgm:spPr/>
      <dgm:t>
        <a:bodyPr/>
        <a:lstStyle/>
        <a:p>
          <a:endParaRPr lang="en-US"/>
        </a:p>
      </dgm:t>
    </dgm:pt>
    <dgm:pt modelId="{8D87D3B8-0599-4ED6-B38D-A4EA70A5448D}" type="sibTrans" cxnId="{50BC8B28-90E4-4CD8-9156-C9756C819E1A}">
      <dgm:prSet/>
      <dgm:spPr/>
      <dgm:t>
        <a:bodyPr/>
        <a:lstStyle/>
        <a:p>
          <a:endParaRPr lang="en-US"/>
        </a:p>
      </dgm:t>
    </dgm:pt>
    <dgm:pt modelId="{40A8363F-7D87-4A33-8C8A-1AFF5DFD62E7}" type="pres">
      <dgm:prSet presAssocID="{6D1E7D79-1227-4F58-8C2E-CDF309B3A52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E126D5CB-CB21-418B-8608-916FE4DF1F47}" type="pres">
      <dgm:prSet presAssocID="{6D1E7D79-1227-4F58-8C2E-CDF309B3A524}" presName="diamond" presStyleLbl="bgShp" presStyleIdx="0" presStyleCnt="1"/>
      <dgm:spPr/>
    </dgm:pt>
    <dgm:pt modelId="{1579483D-3368-4D32-BCD9-67542C462B6A}" type="pres">
      <dgm:prSet presAssocID="{6D1E7D79-1227-4F58-8C2E-CDF309B3A5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A7EA10F-1473-4368-B47C-AFC4CCBE579E}" type="pres">
      <dgm:prSet presAssocID="{6D1E7D79-1227-4F58-8C2E-CDF309B3A5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C7F96AE-6659-4574-A74D-13108BE9603F}" type="pres">
      <dgm:prSet presAssocID="{6D1E7D79-1227-4F58-8C2E-CDF309B3A5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2181784-E2A2-4E1F-975A-BAA90A45787F}" type="pres">
      <dgm:prSet presAssocID="{6D1E7D79-1227-4F58-8C2E-CDF309B3A5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AD4F9D09-2F59-42F4-B0C0-6A66DA99FDEB}" type="presOf" srcId="{381639D5-1EC4-4C6C-AE2D-007A763D319F}" destId="{EC7F96AE-6659-4574-A74D-13108BE9603F}" srcOrd="0" destOrd="0" presId="urn:microsoft.com/office/officeart/2005/8/layout/matrix3"/>
    <dgm:cxn modelId="{50BC8B28-90E4-4CD8-9156-C9756C819E1A}" srcId="{6D1E7D79-1227-4F58-8C2E-CDF309B3A524}" destId="{2D40D2D5-2CA0-41C8-887A-890F0BC11A29}" srcOrd="3" destOrd="0" parTransId="{FC7B6EA4-0D47-458A-B4B4-6A5A5E43A677}" sibTransId="{8D87D3B8-0599-4ED6-B38D-A4EA70A5448D}"/>
    <dgm:cxn modelId="{B3877CC8-289D-4752-915A-A0014A8FF206}" type="presOf" srcId="{2D40D2D5-2CA0-41C8-887A-890F0BC11A29}" destId="{92181784-E2A2-4E1F-975A-BAA90A45787F}" srcOrd="0" destOrd="0" presId="urn:microsoft.com/office/officeart/2005/8/layout/matrix3"/>
    <dgm:cxn modelId="{C701B13A-9F41-4B27-AB49-27C35EEB262F}" type="presOf" srcId="{B0240435-3B21-462B-9C16-645AE78247B4}" destId="{1579483D-3368-4D32-BCD9-67542C462B6A}" srcOrd="0" destOrd="0" presId="urn:microsoft.com/office/officeart/2005/8/layout/matrix3"/>
    <dgm:cxn modelId="{5B3120AF-FC9F-415D-82F6-CC15565A419A}" type="presOf" srcId="{EF442DD2-B130-4C12-AB55-FD9B5ACB00F9}" destId="{4A7EA10F-1473-4368-B47C-AFC4CCBE579E}" srcOrd="0" destOrd="0" presId="urn:microsoft.com/office/officeart/2005/8/layout/matrix3"/>
    <dgm:cxn modelId="{BE4A4858-E564-4EC2-B641-D4FAD5F2E678}" srcId="{6D1E7D79-1227-4F58-8C2E-CDF309B3A524}" destId="{381639D5-1EC4-4C6C-AE2D-007A763D319F}" srcOrd="2" destOrd="0" parTransId="{CBEAEC06-2F93-4A10-B7A5-4267ED747ABB}" sibTransId="{41218756-83D0-4AD3-A32D-904838F28726}"/>
    <dgm:cxn modelId="{2FC0122D-57BF-41BF-AAFF-5D9EDD2DF955}" srcId="{6D1E7D79-1227-4F58-8C2E-CDF309B3A524}" destId="{B0240435-3B21-462B-9C16-645AE78247B4}" srcOrd="0" destOrd="0" parTransId="{8AC0D1B4-4E8C-4243-BC9A-9CECB90ABF01}" sibTransId="{C69D947D-1992-4D4B-992F-34CFA7EB7622}"/>
    <dgm:cxn modelId="{B44FC323-CE4B-4F77-8849-0EDDFF5324FB}" type="presOf" srcId="{6D1E7D79-1227-4F58-8C2E-CDF309B3A524}" destId="{40A8363F-7D87-4A33-8C8A-1AFF5DFD62E7}" srcOrd="0" destOrd="0" presId="urn:microsoft.com/office/officeart/2005/8/layout/matrix3"/>
    <dgm:cxn modelId="{6BE86070-F4D5-49C4-8B7F-791612D77799}" srcId="{6D1E7D79-1227-4F58-8C2E-CDF309B3A524}" destId="{EF442DD2-B130-4C12-AB55-FD9B5ACB00F9}" srcOrd="1" destOrd="0" parTransId="{1B5C0D1F-D725-4BF2-BDF7-25AF9371E81E}" sibTransId="{649D11F4-DC19-40D1-80FA-B6951034146E}"/>
    <dgm:cxn modelId="{B851DEEA-287E-4579-A1C8-297B461AC073}" type="presParOf" srcId="{40A8363F-7D87-4A33-8C8A-1AFF5DFD62E7}" destId="{E126D5CB-CB21-418B-8608-916FE4DF1F47}" srcOrd="0" destOrd="0" presId="urn:microsoft.com/office/officeart/2005/8/layout/matrix3"/>
    <dgm:cxn modelId="{4CDEE263-5F9A-49E5-931F-1D4FCFF12456}" type="presParOf" srcId="{40A8363F-7D87-4A33-8C8A-1AFF5DFD62E7}" destId="{1579483D-3368-4D32-BCD9-67542C462B6A}" srcOrd="1" destOrd="0" presId="urn:microsoft.com/office/officeart/2005/8/layout/matrix3"/>
    <dgm:cxn modelId="{3BFB5349-0469-409C-9DCB-9D8FD7B64D60}" type="presParOf" srcId="{40A8363F-7D87-4A33-8C8A-1AFF5DFD62E7}" destId="{4A7EA10F-1473-4368-B47C-AFC4CCBE579E}" srcOrd="2" destOrd="0" presId="urn:microsoft.com/office/officeart/2005/8/layout/matrix3"/>
    <dgm:cxn modelId="{36B0C4F0-784C-4726-9810-1DD88EFCE33E}" type="presParOf" srcId="{40A8363F-7D87-4A33-8C8A-1AFF5DFD62E7}" destId="{EC7F96AE-6659-4574-A74D-13108BE9603F}" srcOrd="3" destOrd="0" presId="urn:microsoft.com/office/officeart/2005/8/layout/matrix3"/>
    <dgm:cxn modelId="{7F1F09C8-3D45-47C5-8192-8BDD203306AA}" type="presParOf" srcId="{40A8363F-7D87-4A33-8C8A-1AFF5DFD62E7}" destId="{92181784-E2A2-4E1F-975A-BAA90A45787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71D72E-B081-4659-9262-0F84F777C08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79137D-36A0-4539-B0A7-BB7D8D2BAF52}">
      <dgm:prSet/>
      <dgm:spPr/>
      <dgm:t>
        <a:bodyPr/>
        <a:lstStyle/>
        <a:p>
          <a:r>
            <a:rPr lang="hu-HU"/>
            <a:t>A program fejlesztéséhez használt eszközök:</a:t>
          </a:r>
          <a:endParaRPr lang="en-US"/>
        </a:p>
      </dgm:t>
    </dgm:pt>
    <dgm:pt modelId="{35135DCE-C81F-4B11-ABA2-5D982E2AAF57}" type="parTrans" cxnId="{C857F625-40D2-41D4-8BB0-581A4F65BF40}">
      <dgm:prSet/>
      <dgm:spPr/>
      <dgm:t>
        <a:bodyPr/>
        <a:lstStyle/>
        <a:p>
          <a:endParaRPr lang="en-US"/>
        </a:p>
      </dgm:t>
    </dgm:pt>
    <dgm:pt modelId="{A3590EF2-6AA7-45DF-8587-9E0AA8C905EF}" type="sibTrans" cxnId="{C857F625-40D2-41D4-8BB0-581A4F65BF40}">
      <dgm:prSet/>
      <dgm:spPr/>
      <dgm:t>
        <a:bodyPr/>
        <a:lstStyle/>
        <a:p>
          <a:endParaRPr lang="en-US"/>
        </a:p>
      </dgm:t>
    </dgm:pt>
    <dgm:pt modelId="{D59EB7D9-BABF-456A-8031-579F8D9C73EA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A38230-3F27-4508-BA6B-F795C0657B0A}" type="parTrans" cxnId="{A3F2AFD7-1216-4A49-9D9E-4CFF9A35D31C}">
      <dgm:prSet/>
      <dgm:spPr/>
      <dgm:t>
        <a:bodyPr/>
        <a:lstStyle/>
        <a:p>
          <a:endParaRPr lang="en-US"/>
        </a:p>
      </dgm:t>
    </dgm:pt>
    <dgm:pt modelId="{D309BEE1-EA40-445E-A14B-B2A40E9E0B23}" type="sibTrans" cxnId="{A3F2AFD7-1216-4A49-9D9E-4CFF9A35D31C}">
      <dgm:prSet/>
      <dgm:spPr/>
      <dgm:t>
        <a:bodyPr/>
        <a:lstStyle/>
        <a:p>
          <a:endParaRPr lang="en-US"/>
        </a:p>
      </dgm:t>
    </dgm:pt>
    <dgm:pt modelId="{9BC561D3-11D1-46C7-9217-4FFCDD7A41C1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1A6E68-681A-412E-AB24-2598D413D2CD}" type="parTrans" cxnId="{D30507AA-C1BE-461B-B313-E168C099D61E}">
      <dgm:prSet/>
      <dgm:spPr/>
      <dgm:t>
        <a:bodyPr/>
        <a:lstStyle/>
        <a:p>
          <a:endParaRPr lang="en-US"/>
        </a:p>
      </dgm:t>
    </dgm:pt>
    <dgm:pt modelId="{AC48FACC-9CFE-490B-92BE-28EA56F3B195}" type="sibTrans" cxnId="{D30507AA-C1BE-461B-B313-E168C099D61E}">
      <dgm:prSet/>
      <dgm:spPr/>
      <dgm:t>
        <a:bodyPr/>
        <a:lstStyle/>
        <a:p>
          <a:endParaRPr lang="en-US"/>
        </a:p>
      </dgm:t>
    </dgm:pt>
    <dgm:pt modelId="{C74BB39E-2C39-47F2-9DAF-935C338536F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51D8C7-DACB-44C1-837C-3ECAF4F8C26C}" type="parTrans" cxnId="{7377885E-7B9B-4104-BDD5-1B734832F4AC}">
      <dgm:prSet/>
      <dgm:spPr/>
      <dgm:t>
        <a:bodyPr/>
        <a:lstStyle/>
        <a:p>
          <a:endParaRPr lang="en-US"/>
        </a:p>
      </dgm:t>
    </dgm:pt>
    <dgm:pt modelId="{2392ADF7-51E7-4050-8B1C-436B4BFC9F8D}" type="sibTrans" cxnId="{7377885E-7B9B-4104-BDD5-1B734832F4AC}">
      <dgm:prSet/>
      <dgm:spPr/>
      <dgm:t>
        <a:bodyPr/>
        <a:lstStyle/>
        <a:p>
          <a:endParaRPr lang="en-US"/>
        </a:p>
      </dgm:t>
    </dgm:pt>
    <dgm:pt modelId="{CCE5E719-971E-49A7-BEAC-910733257272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PHP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D67CB6-591A-47FC-88EE-F6783656971E}" type="parTrans" cxnId="{4FCA58CD-F9D6-4DC3-B905-48591C7E5DEE}">
      <dgm:prSet/>
      <dgm:spPr/>
      <dgm:t>
        <a:bodyPr/>
        <a:lstStyle/>
        <a:p>
          <a:endParaRPr lang="en-US"/>
        </a:p>
      </dgm:t>
    </dgm:pt>
    <dgm:pt modelId="{DE263DF1-56CD-41BB-A139-1EED49070FCE}" type="sibTrans" cxnId="{4FCA58CD-F9D6-4DC3-B905-48591C7E5DEE}">
      <dgm:prSet/>
      <dgm:spPr/>
      <dgm:t>
        <a:bodyPr/>
        <a:lstStyle/>
        <a:p>
          <a:endParaRPr lang="en-US"/>
        </a:p>
      </dgm:t>
    </dgm:pt>
    <dgm:pt modelId="{46CD4763-45EE-43F9-9944-52710191C2C9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23124F-822E-4885-8AE2-AC6955D2E9C5}" type="parTrans" cxnId="{B668B93E-4869-43AE-85DB-4A9E9F6C53A9}">
      <dgm:prSet/>
      <dgm:spPr/>
      <dgm:t>
        <a:bodyPr/>
        <a:lstStyle/>
        <a:p>
          <a:endParaRPr lang="en-US"/>
        </a:p>
      </dgm:t>
    </dgm:pt>
    <dgm:pt modelId="{3E0B9053-8C7C-435E-8988-50F5823F1541}" type="sibTrans" cxnId="{B668B93E-4869-43AE-85DB-4A9E9F6C53A9}">
      <dgm:prSet/>
      <dgm:spPr/>
      <dgm:t>
        <a:bodyPr/>
        <a:lstStyle/>
        <a:p>
          <a:endParaRPr lang="en-US"/>
        </a:p>
      </dgm:t>
    </dgm:pt>
    <dgm:pt modelId="{9AEF0F5E-BF41-4307-8F46-341D41AB1A5C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Wordpress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CMS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41737E-F92C-4B7B-B6A6-639A30FBA2DB}" type="parTrans" cxnId="{5A33E863-5B27-4512-AF0A-4646F9120960}">
      <dgm:prSet/>
      <dgm:spPr/>
      <dgm:t>
        <a:bodyPr/>
        <a:lstStyle/>
        <a:p>
          <a:endParaRPr lang="en-US"/>
        </a:p>
      </dgm:t>
    </dgm:pt>
    <dgm:pt modelId="{D57EB55B-8213-4D86-9BA3-CF4DD22516BB}" type="sibTrans" cxnId="{5A33E863-5B27-4512-AF0A-4646F9120960}">
      <dgm:prSet/>
      <dgm:spPr/>
      <dgm:t>
        <a:bodyPr/>
        <a:lstStyle/>
        <a:p>
          <a:endParaRPr lang="en-US"/>
        </a:p>
      </dgm:t>
    </dgm:pt>
    <dgm:pt modelId="{7FE79AC1-EB7C-46A5-AF8F-74BD5C316FEC}" type="pres">
      <dgm:prSet presAssocID="{C371D72E-B081-4659-9262-0F84F777C0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FC2F027B-9631-4E83-96D5-E246A247A7C8}" type="pres">
      <dgm:prSet presAssocID="{2879137D-36A0-4539-B0A7-BB7D8D2BAF5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490BB2E-9D77-482A-B075-7AC45F45CCF3}" type="pres">
      <dgm:prSet presAssocID="{2879137D-36A0-4539-B0A7-BB7D8D2BAF5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24783B3-68CE-4B33-92F9-2D58FBC79009}" type="presOf" srcId="{CCE5E719-971E-49A7-BEAC-910733257272}" destId="{9490BB2E-9D77-482A-B075-7AC45F45CCF3}" srcOrd="0" destOrd="3" presId="urn:microsoft.com/office/officeart/2005/8/layout/vList2"/>
    <dgm:cxn modelId="{4FCA58CD-F9D6-4DC3-B905-48591C7E5DEE}" srcId="{2879137D-36A0-4539-B0A7-BB7D8D2BAF52}" destId="{CCE5E719-971E-49A7-BEAC-910733257272}" srcOrd="3" destOrd="0" parTransId="{4CD67CB6-591A-47FC-88EE-F6783656971E}" sibTransId="{DE263DF1-56CD-41BB-A139-1EED49070FCE}"/>
    <dgm:cxn modelId="{A3F2AFD7-1216-4A49-9D9E-4CFF9A35D31C}" srcId="{2879137D-36A0-4539-B0A7-BB7D8D2BAF52}" destId="{D59EB7D9-BABF-456A-8031-579F8D9C73EA}" srcOrd="0" destOrd="0" parTransId="{9DA38230-3F27-4508-BA6B-F795C0657B0A}" sibTransId="{D309BEE1-EA40-445E-A14B-B2A40E9E0B23}"/>
    <dgm:cxn modelId="{B668B93E-4869-43AE-85DB-4A9E9F6C53A9}" srcId="{2879137D-36A0-4539-B0A7-BB7D8D2BAF52}" destId="{46CD4763-45EE-43F9-9944-52710191C2C9}" srcOrd="4" destOrd="0" parTransId="{F923124F-822E-4885-8AE2-AC6955D2E9C5}" sibTransId="{3E0B9053-8C7C-435E-8988-50F5823F1541}"/>
    <dgm:cxn modelId="{7479745B-31EA-4D01-933D-0E3AD8B9CCA4}" type="presOf" srcId="{46CD4763-45EE-43F9-9944-52710191C2C9}" destId="{9490BB2E-9D77-482A-B075-7AC45F45CCF3}" srcOrd="0" destOrd="4" presId="urn:microsoft.com/office/officeart/2005/8/layout/vList2"/>
    <dgm:cxn modelId="{580ECD76-3533-49E8-A969-A01A092C3DB2}" type="presOf" srcId="{C74BB39E-2C39-47F2-9DAF-935C338536F9}" destId="{9490BB2E-9D77-482A-B075-7AC45F45CCF3}" srcOrd="0" destOrd="2" presId="urn:microsoft.com/office/officeart/2005/8/layout/vList2"/>
    <dgm:cxn modelId="{D30507AA-C1BE-461B-B313-E168C099D61E}" srcId="{2879137D-36A0-4539-B0A7-BB7D8D2BAF52}" destId="{9BC561D3-11D1-46C7-9217-4FFCDD7A41C1}" srcOrd="1" destOrd="0" parTransId="{1D1A6E68-681A-412E-AB24-2598D413D2CD}" sibTransId="{AC48FACC-9CFE-490B-92BE-28EA56F3B195}"/>
    <dgm:cxn modelId="{0EB4016E-B73E-4153-BCBE-2A7CD2EF5A1D}" type="presOf" srcId="{9BC561D3-11D1-46C7-9217-4FFCDD7A41C1}" destId="{9490BB2E-9D77-482A-B075-7AC45F45CCF3}" srcOrd="0" destOrd="1" presId="urn:microsoft.com/office/officeart/2005/8/layout/vList2"/>
    <dgm:cxn modelId="{5A33E863-5B27-4512-AF0A-4646F9120960}" srcId="{2879137D-36A0-4539-B0A7-BB7D8D2BAF52}" destId="{9AEF0F5E-BF41-4307-8F46-341D41AB1A5C}" srcOrd="5" destOrd="0" parTransId="{D441737E-F92C-4B7B-B6A6-639A30FBA2DB}" sibTransId="{D57EB55B-8213-4D86-9BA3-CF4DD22516BB}"/>
    <dgm:cxn modelId="{03F9B3C4-5A21-45BA-A059-C026BE6E37DB}" type="presOf" srcId="{9AEF0F5E-BF41-4307-8F46-341D41AB1A5C}" destId="{9490BB2E-9D77-482A-B075-7AC45F45CCF3}" srcOrd="0" destOrd="5" presId="urn:microsoft.com/office/officeart/2005/8/layout/vList2"/>
    <dgm:cxn modelId="{FE1D5AB0-CF92-49E6-A2F1-F83048B2451A}" type="presOf" srcId="{D59EB7D9-BABF-456A-8031-579F8D9C73EA}" destId="{9490BB2E-9D77-482A-B075-7AC45F45CCF3}" srcOrd="0" destOrd="0" presId="urn:microsoft.com/office/officeart/2005/8/layout/vList2"/>
    <dgm:cxn modelId="{EE198451-BEFE-461A-8A85-A6C5B52BE4BC}" type="presOf" srcId="{2879137D-36A0-4539-B0A7-BB7D8D2BAF52}" destId="{FC2F027B-9631-4E83-96D5-E246A247A7C8}" srcOrd="0" destOrd="0" presId="urn:microsoft.com/office/officeart/2005/8/layout/vList2"/>
    <dgm:cxn modelId="{7377885E-7B9B-4104-BDD5-1B734832F4AC}" srcId="{2879137D-36A0-4539-B0A7-BB7D8D2BAF52}" destId="{C74BB39E-2C39-47F2-9DAF-935C338536F9}" srcOrd="2" destOrd="0" parTransId="{9751D8C7-DACB-44C1-837C-3ECAF4F8C26C}" sibTransId="{2392ADF7-51E7-4050-8B1C-436B4BFC9F8D}"/>
    <dgm:cxn modelId="{3530443C-AE05-4452-BAE4-A1882AE9F259}" type="presOf" srcId="{C371D72E-B081-4659-9262-0F84F777C081}" destId="{7FE79AC1-EB7C-46A5-AF8F-74BD5C316FEC}" srcOrd="0" destOrd="0" presId="urn:microsoft.com/office/officeart/2005/8/layout/vList2"/>
    <dgm:cxn modelId="{C857F625-40D2-41D4-8BB0-581A4F65BF40}" srcId="{C371D72E-B081-4659-9262-0F84F777C081}" destId="{2879137D-36A0-4539-B0A7-BB7D8D2BAF52}" srcOrd="0" destOrd="0" parTransId="{35135DCE-C81F-4B11-ABA2-5D982E2AAF57}" sibTransId="{A3590EF2-6AA7-45DF-8587-9E0AA8C905EF}"/>
    <dgm:cxn modelId="{4D8A93DB-CBF5-4849-AE1D-C7D09A8F8118}" type="presParOf" srcId="{7FE79AC1-EB7C-46A5-AF8F-74BD5C316FEC}" destId="{FC2F027B-9631-4E83-96D5-E246A247A7C8}" srcOrd="0" destOrd="0" presId="urn:microsoft.com/office/officeart/2005/8/layout/vList2"/>
    <dgm:cxn modelId="{6A5C5326-85B5-43ED-B6E7-33AB57259DF7}" type="presParOf" srcId="{7FE79AC1-EB7C-46A5-AF8F-74BD5C316FEC}" destId="{9490BB2E-9D77-482A-B075-7AC45F45CCF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00C322-30B8-40AD-9BB8-390027F929B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503CAF-6D0C-4349-8ABC-4CF95DB436A8}">
      <dgm:prSet/>
      <dgm:spPr/>
      <dgm:t>
        <a:bodyPr/>
        <a:lstStyle/>
        <a:p>
          <a:r>
            <a:rPr lang="hu-HU" b="1" dirty="0">
              <a:latin typeface="Times New Roman" panose="02020603050405020304" pitchFamily="18" charset="0"/>
              <a:cs typeface="Times New Roman" panose="02020603050405020304" pitchFamily="18" charset="0"/>
            </a:rPr>
            <a:t>Jövőbeni tervek: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38691B-90E2-4C09-B43B-30A8588FCFE8}" type="parTrans" cxnId="{5AFB4F58-DC53-4DF7-BF94-786DCF750743}">
      <dgm:prSet/>
      <dgm:spPr/>
      <dgm:t>
        <a:bodyPr/>
        <a:lstStyle/>
        <a:p>
          <a:endParaRPr lang="en-US"/>
        </a:p>
      </dgm:t>
    </dgm:pt>
    <dgm:pt modelId="{4855B07E-58AF-4814-91F4-3D3FFCF3C25B}" type="sibTrans" cxnId="{5AFB4F58-DC53-4DF7-BF94-786DCF750743}">
      <dgm:prSet/>
      <dgm:spPr/>
      <dgm:t>
        <a:bodyPr/>
        <a:lstStyle/>
        <a:p>
          <a:endParaRPr lang="en-US"/>
        </a:p>
      </dgm:t>
    </dgm:pt>
    <dgm:pt modelId="{F0374F04-A7BC-421F-9245-E4C8759E2C69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Egy tanuló több időpontot is tudjon foglalni egy időben.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6CAB7C-2A4E-4888-84A2-663606E46D0B}" type="parTrans" cxnId="{E25DC6AE-2EEA-4673-82FE-2201A4921390}">
      <dgm:prSet/>
      <dgm:spPr/>
      <dgm:t>
        <a:bodyPr/>
        <a:lstStyle/>
        <a:p>
          <a:endParaRPr lang="en-US"/>
        </a:p>
      </dgm:t>
    </dgm:pt>
    <dgm:pt modelId="{175B2323-3BAC-4EF6-A72C-1C388E397B53}" type="sibTrans" cxnId="{E25DC6AE-2EEA-4673-82FE-2201A4921390}">
      <dgm:prSet/>
      <dgm:spPr/>
      <dgm:t>
        <a:bodyPr/>
        <a:lstStyle/>
        <a:p>
          <a:endParaRPr lang="en-US"/>
        </a:p>
      </dgm:t>
    </dgm:pt>
    <dgm:pt modelId="{78062E6D-8B6E-4947-9B90-3B9C8B2F588D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Az órát lehessen értékelni.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4A1226-CC52-4A08-93D0-20411F96A5AE}" type="parTrans" cxnId="{61170CEE-C929-411D-8318-CE89518F4E9E}">
      <dgm:prSet/>
      <dgm:spPr/>
      <dgm:t>
        <a:bodyPr/>
        <a:lstStyle/>
        <a:p>
          <a:endParaRPr lang="en-US"/>
        </a:p>
      </dgm:t>
    </dgm:pt>
    <dgm:pt modelId="{DF21C1F1-A4A9-459A-9822-623D8AFCF3E5}" type="sibTrans" cxnId="{61170CEE-C929-411D-8318-CE89518F4E9E}">
      <dgm:prSet/>
      <dgm:spPr/>
      <dgm:t>
        <a:bodyPr/>
        <a:lstStyle/>
        <a:p>
          <a:endParaRPr lang="en-US"/>
        </a:p>
      </dgm:t>
    </dgm:pt>
    <dgm:pt modelId="{DCA0856D-873C-4F9B-B5CE-5FAB77D92F34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főoldalon a legnépszerűbb órák megjelenítése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CDE172-9E69-4983-910F-791E8EF6AFD0}" type="parTrans" cxnId="{E830ABC7-FEAE-4FEE-ACA1-B8CF08DDEAFE}">
      <dgm:prSet/>
      <dgm:spPr/>
      <dgm:t>
        <a:bodyPr/>
        <a:lstStyle/>
        <a:p>
          <a:endParaRPr lang="en-US"/>
        </a:p>
      </dgm:t>
    </dgm:pt>
    <dgm:pt modelId="{0613B278-3955-4C04-88F4-233507B6E885}" type="sibTrans" cxnId="{E830ABC7-FEAE-4FEE-ACA1-B8CF08DDEAFE}">
      <dgm:prSet/>
      <dgm:spPr/>
      <dgm:t>
        <a:bodyPr/>
        <a:lstStyle/>
        <a:p>
          <a:endParaRPr lang="en-US"/>
        </a:p>
      </dgm:t>
    </dgm:pt>
    <dgm:pt modelId="{256AEF76-6038-4250-A7F9-10F3EACEFC22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Valós idejű órarendkezelés,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00226D-F744-4AF4-BE80-A8663D53CF69}" type="parTrans" cxnId="{75E6C25B-33F5-4BDA-97D4-40B8BC2796CA}">
      <dgm:prSet/>
      <dgm:spPr/>
      <dgm:t>
        <a:bodyPr/>
        <a:lstStyle/>
        <a:p>
          <a:endParaRPr lang="en-US"/>
        </a:p>
      </dgm:t>
    </dgm:pt>
    <dgm:pt modelId="{A92EEBF4-1D1A-4C20-B4D9-DD9B9879B43F}" type="sibTrans" cxnId="{75E6C25B-33F5-4BDA-97D4-40B8BC2796CA}">
      <dgm:prSet/>
      <dgm:spPr/>
      <dgm:t>
        <a:bodyPr/>
        <a:lstStyle/>
        <a:p>
          <a:endParaRPr lang="en-US"/>
        </a:p>
      </dgm:t>
    </dgm:pt>
    <dgm:pt modelId="{01AEC464-AB1E-483B-B664-0F41F22B377F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(ha lefoglalnak, egy időpontot rögtön frissüljön az oldal)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8AE0A-02CE-44DE-AD3F-087471CB71CF}" type="parTrans" cxnId="{2EB961DA-6FE5-4519-B0DD-5196FE656E3A}">
      <dgm:prSet/>
      <dgm:spPr/>
      <dgm:t>
        <a:bodyPr/>
        <a:lstStyle/>
        <a:p>
          <a:endParaRPr lang="en-US"/>
        </a:p>
      </dgm:t>
    </dgm:pt>
    <dgm:pt modelId="{253793AF-E6B3-415A-87E2-35B44A99EF99}" type="sibTrans" cxnId="{2EB961DA-6FE5-4519-B0DD-5196FE656E3A}">
      <dgm:prSet/>
      <dgm:spPr/>
      <dgm:t>
        <a:bodyPr/>
        <a:lstStyle/>
        <a:p>
          <a:endParaRPr lang="en-US"/>
        </a:p>
      </dgm:t>
    </dgm:pt>
    <dgm:pt modelId="{C88A9692-2C35-451F-9D6F-141F63C62390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Online fizetés bankkártyával vagy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paypal-val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A5E35-C17F-4284-8C54-00709A8E03EA}" type="parTrans" cxnId="{D7E9F530-78AD-4F1D-90E2-54D1918EFA67}">
      <dgm:prSet/>
      <dgm:spPr/>
      <dgm:t>
        <a:bodyPr/>
        <a:lstStyle/>
        <a:p>
          <a:endParaRPr lang="en-US"/>
        </a:p>
      </dgm:t>
    </dgm:pt>
    <dgm:pt modelId="{D25FD034-74BE-453F-A193-F2AA68AB3D07}" type="sibTrans" cxnId="{D7E9F530-78AD-4F1D-90E2-54D1918EFA67}">
      <dgm:prSet/>
      <dgm:spPr/>
      <dgm:t>
        <a:bodyPr/>
        <a:lstStyle/>
        <a:p>
          <a:endParaRPr lang="en-US"/>
        </a:p>
      </dgm:t>
    </dgm:pt>
    <dgm:pt modelId="{E312184C-5715-4231-B83E-9F3F60523C5B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chatablak, ahol a tanulók kérdezhetnek a tanároktól, gyorsabb információszerzés, visszacsatolás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B8B478-34F0-44AF-BD8A-5F1701679B02}" type="parTrans" cxnId="{36328D7F-F3C8-4DDD-83E8-09190CA42793}">
      <dgm:prSet/>
      <dgm:spPr/>
      <dgm:t>
        <a:bodyPr/>
        <a:lstStyle/>
        <a:p>
          <a:endParaRPr lang="en-US"/>
        </a:p>
      </dgm:t>
    </dgm:pt>
    <dgm:pt modelId="{446A7E29-F495-4C2C-ADF5-2CE133074C05}" type="sibTrans" cxnId="{36328D7F-F3C8-4DDD-83E8-09190CA42793}">
      <dgm:prSet/>
      <dgm:spPr/>
      <dgm:t>
        <a:bodyPr/>
        <a:lstStyle/>
        <a:p>
          <a:endParaRPr lang="en-US"/>
        </a:p>
      </dgm:t>
    </dgm:pt>
    <dgm:pt modelId="{9B2F9B54-9743-47A9-9C8F-EF268B4B0E22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Többnyelvűség, választhat milyen nyelven jelenjen meg a weboldal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EFBD0-5B51-48C5-817A-D3BA4A0C1391}" type="parTrans" cxnId="{4B4C59E0-855E-44E3-9704-B3FAC4967889}">
      <dgm:prSet/>
      <dgm:spPr/>
      <dgm:t>
        <a:bodyPr/>
        <a:lstStyle/>
        <a:p>
          <a:endParaRPr lang="en-US"/>
        </a:p>
      </dgm:t>
    </dgm:pt>
    <dgm:pt modelId="{693D0DFE-67AA-4E53-AB36-443DC283D166}" type="sibTrans" cxnId="{4B4C59E0-855E-44E3-9704-B3FAC4967889}">
      <dgm:prSet/>
      <dgm:spPr/>
      <dgm:t>
        <a:bodyPr/>
        <a:lstStyle/>
        <a:p>
          <a:endParaRPr lang="en-US"/>
        </a:p>
      </dgm:t>
    </dgm:pt>
    <dgm:pt modelId="{88CA2152-1D6E-4707-A716-2B102C102E3A}">
      <dgm:prSet/>
      <dgm:spPr/>
      <dgm:t>
        <a:bodyPr/>
        <a:lstStyle/>
        <a:p>
          <a:r>
            <a:rPr lang="hu-HU">
              <a:latin typeface="Times New Roman" panose="02020603050405020304" pitchFamily="18" charset="0"/>
              <a:cs typeface="Times New Roman" panose="02020603050405020304" pitchFamily="18" charset="0"/>
            </a:rPr>
            <a:t>Feliratkozás hírlevelekre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8CBB8-A293-4D07-9769-58FF22820873}" type="parTrans" cxnId="{1A4D667A-4750-42E2-ACD9-67E580B5E525}">
      <dgm:prSet/>
      <dgm:spPr/>
      <dgm:t>
        <a:bodyPr/>
        <a:lstStyle/>
        <a:p>
          <a:endParaRPr lang="en-US"/>
        </a:p>
      </dgm:t>
    </dgm:pt>
    <dgm:pt modelId="{5BB82E55-21C9-4AF3-8D7F-96B0EB25BCD7}" type="sibTrans" cxnId="{1A4D667A-4750-42E2-ACD9-67E580B5E525}">
      <dgm:prSet/>
      <dgm:spPr/>
      <dgm:t>
        <a:bodyPr/>
        <a:lstStyle/>
        <a:p>
          <a:endParaRPr lang="en-US"/>
        </a:p>
      </dgm:t>
    </dgm:pt>
    <dgm:pt modelId="{69ED82F0-9140-44D2-9AFB-5EC59017F715}" type="pres">
      <dgm:prSet presAssocID="{0800C322-30B8-40AD-9BB8-390027F929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E792750-6FB4-4E9B-A889-694330FE6429}" type="pres">
      <dgm:prSet presAssocID="{87503CAF-6D0C-4349-8ABC-4CF95DB436A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669D37C-37C9-4537-9065-0BF37CF80D27}" type="pres">
      <dgm:prSet presAssocID="{4855B07E-58AF-4814-91F4-3D3FFCF3C25B}" presName="sibTrans" presStyleCnt="0"/>
      <dgm:spPr/>
    </dgm:pt>
    <dgm:pt modelId="{AEDE7932-EBC7-445E-BAD6-2D82DD5C88F0}" type="pres">
      <dgm:prSet presAssocID="{F0374F04-A7BC-421F-9245-E4C8759E2C6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0CB5B3D-F89E-4DEC-80F1-C1F245C8E59A}" type="pres">
      <dgm:prSet presAssocID="{175B2323-3BAC-4EF6-A72C-1C388E397B53}" presName="sibTrans" presStyleCnt="0"/>
      <dgm:spPr/>
    </dgm:pt>
    <dgm:pt modelId="{97352372-835F-470C-A14D-66413A0CA123}" type="pres">
      <dgm:prSet presAssocID="{78062E6D-8B6E-4947-9B90-3B9C8B2F588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520D7DB-1000-431E-97FD-D878DB517BF3}" type="pres">
      <dgm:prSet presAssocID="{DF21C1F1-A4A9-459A-9822-623D8AFCF3E5}" presName="sibTrans" presStyleCnt="0"/>
      <dgm:spPr/>
    </dgm:pt>
    <dgm:pt modelId="{F9293691-6880-4864-BF2E-9079CCAA42C4}" type="pres">
      <dgm:prSet presAssocID="{DCA0856D-873C-4F9B-B5CE-5FAB77D92F3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F4D793A-6409-4B15-90DA-93477C79923F}" type="pres">
      <dgm:prSet presAssocID="{0613B278-3955-4C04-88F4-233507B6E885}" presName="sibTrans" presStyleCnt="0"/>
      <dgm:spPr/>
    </dgm:pt>
    <dgm:pt modelId="{3E2CE81F-5FEC-40B1-9A53-5444ABE86C11}" type="pres">
      <dgm:prSet presAssocID="{256AEF76-6038-4250-A7F9-10F3EACEFC2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D5026B8-03C8-47CD-921F-C8EED1819909}" type="pres">
      <dgm:prSet presAssocID="{A92EEBF4-1D1A-4C20-B4D9-DD9B9879B43F}" presName="sibTrans" presStyleCnt="0"/>
      <dgm:spPr/>
    </dgm:pt>
    <dgm:pt modelId="{074189D9-C461-45F4-AB45-6995B04F1133}" type="pres">
      <dgm:prSet presAssocID="{C88A9692-2C35-451F-9D6F-141F63C6239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F67615A-8648-4D9D-A911-9C01ED421720}" type="pres">
      <dgm:prSet presAssocID="{D25FD034-74BE-453F-A193-F2AA68AB3D07}" presName="sibTrans" presStyleCnt="0"/>
      <dgm:spPr/>
    </dgm:pt>
    <dgm:pt modelId="{DC51DF58-3143-4410-91A5-6427DA1718FE}" type="pres">
      <dgm:prSet presAssocID="{E312184C-5715-4231-B83E-9F3F60523C5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4387D1-E7E2-4D54-BC7E-7097770060ED}" type="pres">
      <dgm:prSet presAssocID="{446A7E29-F495-4C2C-ADF5-2CE133074C05}" presName="sibTrans" presStyleCnt="0"/>
      <dgm:spPr/>
    </dgm:pt>
    <dgm:pt modelId="{8980EB7D-F31C-489F-866F-11C0F9124F57}" type="pres">
      <dgm:prSet presAssocID="{9B2F9B54-9743-47A9-9C8F-EF268B4B0E2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25015D2-D754-4266-82BD-074B0BFB2B7A}" type="pres">
      <dgm:prSet presAssocID="{693D0DFE-67AA-4E53-AB36-443DC283D166}" presName="sibTrans" presStyleCnt="0"/>
      <dgm:spPr/>
    </dgm:pt>
    <dgm:pt modelId="{15946E1E-3FE1-49CD-9B9F-A58532D1C773}" type="pres">
      <dgm:prSet presAssocID="{88CA2152-1D6E-4707-A716-2B102C102E3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6328D7F-F3C8-4DDD-83E8-09190CA42793}" srcId="{0800C322-30B8-40AD-9BB8-390027F929B7}" destId="{E312184C-5715-4231-B83E-9F3F60523C5B}" srcOrd="6" destOrd="0" parTransId="{CAB8B478-34F0-44AF-BD8A-5F1701679B02}" sibTransId="{446A7E29-F495-4C2C-ADF5-2CE133074C05}"/>
    <dgm:cxn modelId="{61170CEE-C929-411D-8318-CE89518F4E9E}" srcId="{0800C322-30B8-40AD-9BB8-390027F929B7}" destId="{78062E6D-8B6E-4947-9B90-3B9C8B2F588D}" srcOrd="2" destOrd="0" parTransId="{DA4A1226-CC52-4A08-93D0-20411F96A5AE}" sibTransId="{DF21C1F1-A4A9-459A-9822-623D8AFCF3E5}"/>
    <dgm:cxn modelId="{AE3217D5-2A14-4D05-B762-82BFB8BFEDB2}" type="presOf" srcId="{E312184C-5715-4231-B83E-9F3F60523C5B}" destId="{DC51DF58-3143-4410-91A5-6427DA1718FE}" srcOrd="0" destOrd="0" presId="urn:microsoft.com/office/officeart/2005/8/layout/default"/>
    <dgm:cxn modelId="{4B4C59E0-855E-44E3-9704-B3FAC4967889}" srcId="{0800C322-30B8-40AD-9BB8-390027F929B7}" destId="{9B2F9B54-9743-47A9-9C8F-EF268B4B0E22}" srcOrd="7" destOrd="0" parTransId="{92BEFBD0-5B51-48C5-817A-D3BA4A0C1391}" sibTransId="{693D0DFE-67AA-4E53-AB36-443DC283D166}"/>
    <dgm:cxn modelId="{2EB961DA-6FE5-4519-B0DD-5196FE656E3A}" srcId="{256AEF76-6038-4250-A7F9-10F3EACEFC22}" destId="{01AEC464-AB1E-483B-B664-0F41F22B377F}" srcOrd="0" destOrd="0" parTransId="{7428AE0A-02CE-44DE-AD3F-087471CB71CF}" sibTransId="{253793AF-E6B3-415A-87E2-35B44A99EF99}"/>
    <dgm:cxn modelId="{37533C99-F593-41D8-8446-721CF02580E5}" type="presOf" srcId="{0800C322-30B8-40AD-9BB8-390027F929B7}" destId="{69ED82F0-9140-44D2-9AFB-5EC59017F715}" srcOrd="0" destOrd="0" presId="urn:microsoft.com/office/officeart/2005/8/layout/default"/>
    <dgm:cxn modelId="{F323D587-4870-4B00-ACE8-8002382F6A34}" type="presOf" srcId="{F0374F04-A7BC-421F-9245-E4C8759E2C69}" destId="{AEDE7932-EBC7-445E-BAD6-2D82DD5C88F0}" srcOrd="0" destOrd="0" presId="urn:microsoft.com/office/officeart/2005/8/layout/default"/>
    <dgm:cxn modelId="{1168FAEA-3872-4248-8B5E-A0BA5976E094}" type="presOf" srcId="{C88A9692-2C35-451F-9D6F-141F63C62390}" destId="{074189D9-C461-45F4-AB45-6995B04F1133}" srcOrd="0" destOrd="0" presId="urn:microsoft.com/office/officeart/2005/8/layout/default"/>
    <dgm:cxn modelId="{246533D8-2873-44B9-B557-10E05774F5FE}" type="presOf" srcId="{DCA0856D-873C-4F9B-B5CE-5FAB77D92F34}" destId="{F9293691-6880-4864-BF2E-9079CCAA42C4}" srcOrd="0" destOrd="0" presId="urn:microsoft.com/office/officeart/2005/8/layout/default"/>
    <dgm:cxn modelId="{3E0911FD-A941-40B8-ADC3-03E4DB551342}" type="presOf" srcId="{256AEF76-6038-4250-A7F9-10F3EACEFC22}" destId="{3E2CE81F-5FEC-40B1-9A53-5444ABE86C11}" srcOrd="0" destOrd="0" presId="urn:microsoft.com/office/officeart/2005/8/layout/default"/>
    <dgm:cxn modelId="{D7E9F530-78AD-4F1D-90E2-54D1918EFA67}" srcId="{0800C322-30B8-40AD-9BB8-390027F929B7}" destId="{C88A9692-2C35-451F-9D6F-141F63C62390}" srcOrd="5" destOrd="0" parTransId="{773A5E35-C17F-4284-8C54-00709A8E03EA}" sibTransId="{D25FD034-74BE-453F-A193-F2AA68AB3D07}"/>
    <dgm:cxn modelId="{56A2C3E8-9FF0-4FB0-A508-E67910974774}" type="presOf" srcId="{87503CAF-6D0C-4349-8ABC-4CF95DB436A8}" destId="{7E792750-6FB4-4E9B-A889-694330FE6429}" srcOrd="0" destOrd="0" presId="urn:microsoft.com/office/officeart/2005/8/layout/default"/>
    <dgm:cxn modelId="{1A4D667A-4750-42E2-ACD9-67E580B5E525}" srcId="{0800C322-30B8-40AD-9BB8-390027F929B7}" destId="{88CA2152-1D6E-4707-A716-2B102C102E3A}" srcOrd="8" destOrd="0" parTransId="{9F38CBB8-A293-4D07-9769-58FF22820873}" sibTransId="{5BB82E55-21C9-4AF3-8D7F-96B0EB25BCD7}"/>
    <dgm:cxn modelId="{E25DC6AE-2EEA-4673-82FE-2201A4921390}" srcId="{0800C322-30B8-40AD-9BB8-390027F929B7}" destId="{F0374F04-A7BC-421F-9245-E4C8759E2C69}" srcOrd="1" destOrd="0" parTransId="{946CAB7C-2A4E-4888-84A2-663606E46D0B}" sibTransId="{175B2323-3BAC-4EF6-A72C-1C388E397B53}"/>
    <dgm:cxn modelId="{DFAAFE83-6D22-4535-A1B3-B12B411434F2}" type="presOf" srcId="{88CA2152-1D6E-4707-A716-2B102C102E3A}" destId="{15946E1E-3FE1-49CD-9B9F-A58532D1C773}" srcOrd="0" destOrd="0" presId="urn:microsoft.com/office/officeart/2005/8/layout/default"/>
    <dgm:cxn modelId="{CC91A4F4-990D-4125-9282-CA52F3A35F31}" type="presOf" srcId="{01AEC464-AB1E-483B-B664-0F41F22B377F}" destId="{3E2CE81F-5FEC-40B1-9A53-5444ABE86C11}" srcOrd="0" destOrd="1" presId="urn:microsoft.com/office/officeart/2005/8/layout/default"/>
    <dgm:cxn modelId="{75E6C25B-33F5-4BDA-97D4-40B8BC2796CA}" srcId="{0800C322-30B8-40AD-9BB8-390027F929B7}" destId="{256AEF76-6038-4250-A7F9-10F3EACEFC22}" srcOrd="4" destOrd="0" parTransId="{3300226D-F744-4AF4-BE80-A8663D53CF69}" sibTransId="{A92EEBF4-1D1A-4C20-B4D9-DD9B9879B43F}"/>
    <dgm:cxn modelId="{391904B6-8DCE-4BC8-A87C-C6C4082B3228}" type="presOf" srcId="{9B2F9B54-9743-47A9-9C8F-EF268B4B0E22}" destId="{8980EB7D-F31C-489F-866F-11C0F9124F57}" srcOrd="0" destOrd="0" presId="urn:microsoft.com/office/officeart/2005/8/layout/default"/>
    <dgm:cxn modelId="{841F2B14-9FA6-4BEB-91D6-37D95540C37A}" type="presOf" srcId="{78062E6D-8B6E-4947-9B90-3B9C8B2F588D}" destId="{97352372-835F-470C-A14D-66413A0CA123}" srcOrd="0" destOrd="0" presId="urn:microsoft.com/office/officeart/2005/8/layout/default"/>
    <dgm:cxn modelId="{E830ABC7-FEAE-4FEE-ACA1-B8CF08DDEAFE}" srcId="{0800C322-30B8-40AD-9BB8-390027F929B7}" destId="{DCA0856D-873C-4F9B-B5CE-5FAB77D92F34}" srcOrd="3" destOrd="0" parTransId="{00CDE172-9E69-4983-910F-791E8EF6AFD0}" sibTransId="{0613B278-3955-4C04-88F4-233507B6E885}"/>
    <dgm:cxn modelId="{5AFB4F58-DC53-4DF7-BF94-786DCF750743}" srcId="{0800C322-30B8-40AD-9BB8-390027F929B7}" destId="{87503CAF-6D0C-4349-8ABC-4CF95DB436A8}" srcOrd="0" destOrd="0" parTransId="{DE38691B-90E2-4C09-B43B-30A8588FCFE8}" sibTransId="{4855B07E-58AF-4814-91F4-3D3FFCF3C25B}"/>
    <dgm:cxn modelId="{FC7039F9-E4D8-42C9-AE3C-4D87A5DB08FB}" type="presParOf" srcId="{69ED82F0-9140-44D2-9AFB-5EC59017F715}" destId="{7E792750-6FB4-4E9B-A889-694330FE6429}" srcOrd="0" destOrd="0" presId="urn:microsoft.com/office/officeart/2005/8/layout/default"/>
    <dgm:cxn modelId="{53D0FBBC-189C-4075-BC61-FFFDCA73FA41}" type="presParOf" srcId="{69ED82F0-9140-44D2-9AFB-5EC59017F715}" destId="{D669D37C-37C9-4537-9065-0BF37CF80D27}" srcOrd="1" destOrd="0" presId="urn:microsoft.com/office/officeart/2005/8/layout/default"/>
    <dgm:cxn modelId="{45F9C016-8B38-430F-AD06-2A0C5F11B86E}" type="presParOf" srcId="{69ED82F0-9140-44D2-9AFB-5EC59017F715}" destId="{AEDE7932-EBC7-445E-BAD6-2D82DD5C88F0}" srcOrd="2" destOrd="0" presId="urn:microsoft.com/office/officeart/2005/8/layout/default"/>
    <dgm:cxn modelId="{1646E680-33FE-45D9-A0EA-97A879647B19}" type="presParOf" srcId="{69ED82F0-9140-44D2-9AFB-5EC59017F715}" destId="{D0CB5B3D-F89E-4DEC-80F1-C1F245C8E59A}" srcOrd="3" destOrd="0" presId="urn:microsoft.com/office/officeart/2005/8/layout/default"/>
    <dgm:cxn modelId="{94E1592C-B3A7-4BBA-87C5-6E29B8559660}" type="presParOf" srcId="{69ED82F0-9140-44D2-9AFB-5EC59017F715}" destId="{97352372-835F-470C-A14D-66413A0CA123}" srcOrd="4" destOrd="0" presId="urn:microsoft.com/office/officeart/2005/8/layout/default"/>
    <dgm:cxn modelId="{5AAECDA8-73CA-46FA-A1B3-1CE9437F48B0}" type="presParOf" srcId="{69ED82F0-9140-44D2-9AFB-5EC59017F715}" destId="{3520D7DB-1000-431E-97FD-D878DB517BF3}" srcOrd="5" destOrd="0" presId="urn:microsoft.com/office/officeart/2005/8/layout/default"/>
    <dgm:cxn modelId="{D6DF18E7-B660-414A-B9E4-ABC48188B0C9}" type="presParOf" srcId="{69ED82F0-9140-44D2-9AFB-5EC59017F715}" destId="{F9293691-6880-4864-BF2E-9079CCAA42C4}" srcOrd="6" destOrd="0" presId="urn:microsoft.com/office/officeart/2005/8/layout/default"/>
    <dgm:cxn modelId="{E79A4118-C58B-44C0-A45F-11589FA0C718}" type="presParOf" srcId="{69ED82F0-9140-44D2-9AFB-5EC59017F715}" destId="{2F4D793A-6409-4B15-90DA-93477C79923F}" srcOrd="7" destOrd="0" presId="urn:microsoft.com/office/officeart/2005/8/layout/default"/>
    <dgm:cxn modelId="{12714C7D-7C6C-4330-A958-E47EBF614118}" type="presParOf" srcId="{69ED82F0-9140-44D2-9AFB-5EC59017F715}" destId="{3E2CE81F-5FEC-40B1-9A53-5444ABE86C11}" srcOrd="8" destOrd="0" presId="urn:microsoft.com/office/officeart/2005/8/layout/default"/>
    <dgm:cxn modelId="{358AB7D3-E6D0-456F-8E0B-AD83E584CCA6}" type="presParOf" srcId="{69ED82F0-9140-44D2-9AFB-5EC59017F715}" destId="{4D5026B8-03C8-47CD-921F-C8EED1819909}" srcOrd="9" destOrd="0" presId="urn:microsoft.com/office/officeart/2005/8/layout/default"/>
    <dgm:cxn modelId="{599854A8-5EF5-4236-8917-AC3E4AE03221}" type="presParOf" srcId="{69ED82F0-9140-44D2-9AFB-5EC59017F715}" destId="{074189D9-C461-45F4-AB45-6995B04F1133}" srcOrd="10" destOrd="0" presId="urn:microsoft.com/office/officeart/2005/8/layout/default"/>
    <dgm:cxn modelId="{C5AD4FAB-8A6D-4B67-BBCA-74C56B0AF683}" type="presParOf" srcId="{69ED82F0-9140-44D2-9AFB-5EC59017F715}" destId="{EF67615A-8648-4D9D-A911-9C01ED421720}" srcOrd="11" destOrd="0" presId="urn:microsoft.com/office/officeart/2005/8/layout/default"/>
    <dgm:cxn modelId="{C935C207-D7A9-44F7-9083-4E9C8F755569}" type="presParOf" srcId="{69ED82F0-9140-44D2-9AFB-5EC59017F715}" destId="{DC51DF58-3143-4410-91A5-6427DA1718FE}" srcOrd="12" destOrd="0" presId="urn:microsoft.com/office/officeart/2005/8/layout/default"/>
    <dgm:cxn modelId="{F5956A5B-183A-4704-A451-FFF6018643B0}" type="presParOf" srcId="{69ED82F0-9140-44D2-9AFB-5EC59017F715}" destId="{3B4387D1-E7E2-4D54-BC7E-7097770060ED}" srcOrd="13" destOrd="0" presId="urn:microsoft.com/office/officeart/2005/8/layout/default"/>
    <dgm:cxn modelId="{2DDFB490-73E2-43D3-AAAB-96989CCEFE82}" type="presParOf" srcId="{69ED82F0-9140-44D2-9AFB-5EC59017F715}" destId="{8980EB7D-F31C-489F-866F-11C0F9124F57}" srcOrd="14" destOrd="0" presId="urn:microsoft.com/office/officeart/2005/8/layout/default"/>
    <dgm:cxn modelId="{928B8062-0C43-41B0-A106-CBD8EF491761}" type="presParOf" srcId="{69ED82F0-9140-44D2-9AFB-5EC59017F715}" destId="{125015D2-D754-4266-82BD-074B0BFB2B7A}" srcOrd="15" destOrd="0" presId="urn:microsoft.com/office/officeart/2005/8/layout/default"/>
    <dgm:cxn modelId="{B32A44FD-9F38-4F11-BD3D-FDCDAF24F7D7}" type="presParOf" srcId="{69ED82F0-9140-44D2-9AFB-5EC59017F715}" destId="{15946E1E-3FE1-49CD-9B9F-A58532D1C77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00C322-30B8-40AD-9BB8-390027F929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503CAF-6D0C-4349-8ABC-4CF95DB436A8}">
      <dgm:prSet/>
      <dgm:spPr/>
      <dgm:t>
        <a:bodyPr/>
        <a:lstStyle/>
        <a:p>
          <a:r>
            <a:rPr lang="hu-HU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  <a:r>
            <a:rPr lang="hu-HU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plans</a:t>
          </a:r>
          <a:r>
            <a:rPr lang="hu-HU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38691B-90E2-4C09-B43B-30A8588FCFE8}" type="parTrans" cxnId="{5AFB4F58-DC53-4DF7-BF94-786DCF750743}">
      <dgm:prSet/>
      <dgm:spPr/>
      <dgm:t>
        <a:bodyPr/>
        <a:lstStyle/>
        <a:p>
          <a:endParaRPr lang="en-US"/>
        </a:p>
      </dgm:t>
    </dgm:pt>
    <dgm:pt modelId="{4855B07E-58AF-4814-91F4-3D3FFCF3C25B}" type="sibTrans" cxnId="{5AFB4F58-DC53-4DF7-BF94-786DCF750743}">
      <dgm:prSet/>
      <dgm:spPr/>
      <dgm:t>
        <a:bodyPr/>
        <a:lstStyle/>
        <a:p>
          <a:endParaRPr lang="en-US"/>
        </a:p>
      </dgm:t>
    </dgm:pt>
    <dgm:pt modelId="{F0374F04-A7BC-421F-9245-E4C8759E2C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 student should be able to book multiple appointments at the same time.</a:t>
          </a:r>
        </a:p>
      </dgm:t>
    </dgm:pt>
    <dgm:pt modelId="{946CAB7C-2A4E-4888-84A2-663606E46D0B}" type="parTrans" cxnId="{E25DC6AE-2EEA-4673-82FE-2201A4921390}">
      <dgm:prSet/>
      <dgm:spPr/>
      <dgm:t>
        <a:bodyPr/>
        <a:lstStyle/>
        <a:p>
          <a:endParaRPr lang="en-US"/>
        </a:p>
      </dgm:t>
    </dgm:pt>
    <dgm:pt modelId="{175B2323-3BAC-4EF6-A72C-1C388E397B53}" type="sibTrans" cxnId="{E25DC6AE-2EEA-4673-82FE-2201A4921390}">
      <dgm:prSet/>
      <dgm:spPr/>
      <dgm:t>
        <a:bodyPr/>
        <a:lstStyle/>
        <a:p>
          <a:endParaRPr lang="en-US"/>
        </a:p>
      </dgm:t>
    </dgm:pt>
    <dgm:pt modelId="{78062E6D-8B6E-4947-9B90-3B9C8B2F588D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Lessons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can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be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evaluated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4A1226-CC52-4A08-93D0-20411F96A5AE}" type="parTrans" cxnId="{61170CEE-C929-411D-8318-CE89518F4E9E}">
      <dgm:prSet/>
      <dgm:spPr/>
      <dgm:t>
        <a:bodyPr/>
        <a:lstStyle/>
        <a:p>
          <a:endParaRPr lang="en-US"/>
        </a:p>
      </dgm:t>
    </dgm:pt>
    <dgm:pt modelId="{DF21C1F1-A4A9-459A-9822-623D8AFCF3E5}" type="sibTrans" cxnId="{61170CEE-C929-411D-8318-CE89518F4E9E}">
      <dgm:prSet/>
      <dgm:spPr/>
      <dgm:t>
        <a:bodyPr/>
        <a:lstStyle/>
        <a:p>
          <a:endParaRPr lang="en-US"/>
        </a:p>
      </dgm:t>
    </dgm:pt>
    <dgm:pt modelId="{DCA0856D-873C-4F9B-B5CE-5FAB77D92F3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most popular lessons on the home page</a:t>
          </a:r>
        </a:p>
      </dgm:t>
    </dgm:pt>
    <dgm:pt modelId="{00CDE172-9E69-4983-910F-791E8EF6AFD0}" type="parTrans" cxnId="{E830ABC7-FEAE-4FEE-ACA1-B8CF08DDEAFE}">
      <dgm:prSet/>
      <dgm:spPr/>
      <dgm:t>
        <a:bodyPr/>
        <a:lstStyle/>
        <a:p>
          <a:endParaRPr lang="en-US"/>
        </a:p>
      </dgm:t>
    </dgm:pt>
    <dgm:pt modelId="{0613B278-3955-4C04-88F4-233507B6E885}" type="sibTrans" cxnId="{E830ABC7-FEAE-4FEE-ACA1-B8CF08DDEAFE}">
      <dgm:prSet/>
      <dgm:spPr/>
      <dgm:t>
        <a:bodyPr/>
        <a:lstStyle/>
        <a:p>
          <a:endParaRPr lang="en-US"/>
        </a:p>
      </dgm:t>
    </dgm:pt>
    <dgm:pt modelId="{256AEF76-6038-4250-A7F9-10F3EACEFC22}">
      <dgm:prSet/>
      <dgm:spPr/>
      <dgm:t>
        <a:bodyPr/>
        <a:lstStyle/>
        <a:p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Real-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time</a:t>
          </a:r>
          <a:r>
            <a:rPr lang="hu-H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scheduling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00226D-F744-4AF4-BE80-A8663D53CF69}" type="parTrans" cxnId="{75E6C25B-33F5-4BDA-97D4-40B8BC2796CA}">
      <dgm:prSet/>
      <dgm:spPr/>
      <dgm:t>
        <a:bodyPr/>
        <a:lstStyle/>
        <a:p>
          <a:endParaRPr lang="en-US"/>
        </a:p>
      </dgm:t>
    </dgm:pt>
    <dgm:pt modelId="{A92EEBF4-1D1A-4C20-B4D9-DD9B9879B43F}" type="sibTrans" cxnId="{75E6C25B-33F5-4BDA-97D4-40B8BC2796CA}">
      <dgm:prSet/>
      <dgm:spPr/>
      <dgm:t>
        <a:bodyPr/>
        <a:lstStyle/>
        <a:p>
          <a:endParaRPr lang="en-US"/>
        </a:p>
      </dgm:t>
    </dgm:pt>
    <dgm:pt modelId="{C88A9692-2C35-451F-9D6F-141F63C6239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Online payment by credit card or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paypal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A5E35-C17F-4284-8C54-00709A8E03EA}" type="parTrans" cxnId="{D7E9F530-78AD-4F1D-90E2-54D1918EFA67}">
      <dgm:prSet/>
      <dgm:spPr/>
      <dgm:t>
        <a:bodyPr/>
        <a:lstStyle/>
        <a:p>
          <a:endParaRPr lang="en-US"/>
        </a:p>
      </dgm:t>
    </dgm:pt>
    <dgm:pt modelId="{D25FD034-74BE-453F-A193-F2AA68AB3D07}" type="sibTrans" cxnId="{D7E9F530-78AD-4F1D-90E2-54D1918EFA67}">
      <dgm:prSet/>
      <dgm:spPr/>
      <dgm:t>
        <a:bodyPr/>
        <a:lstStyle/>
        <a:p>
          <a:endParaRPr lang="en-US"/>
        </a:p>
      </dgm:t>
    </dgm:pt>
    <dgm:pt modelId="{E312184C-5715-4231-B83E-9F3F60523C5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chat window where students can ask teachers</a:t>
          </a:r>
        </a:p>
      </dgm:t>
    </dgm:pt>
    <dgm:pt modelId="{CAB8B478-34F0-44AF-BD8A-5F1701679B02}" type="parTrans" cxnId="{36328D7F-F3C8-4DDD-83E8-09190CA42793}">
      <dgm:prSet/>
      <dgm:spPr/>
      <dgm:t>
        <a:bodyPr/>
        <a:lstStyle/>
        <a:p>
          <a:endParaRPr lang="en-US"/>
        </a:p>
      </dgm:t>
    </dgm:pt>
    <dgm:pt modelId="{446A7E29-F495-4C2C-ADF5-2CE133074C05}" type="sibTrans" cxnId="{36328D7F-F3C8-4DDD-83E8-09190CA42793}">
      <dgm:prSet/>
      <dgm:spPr/>
      <dgm:t>
        <a:bodyPr/>
        <a:lstStyle/>
        <a:p>
          <a:endParaRPr lang="en-US"/>
        </a:p>
      </dgm:t>
    </dgm:pt>
    <dgm:pt modelId="{9B2F9B54-9743-47A9-9C8F-EF268B4B0E22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Multilingualism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EFBD0-5B51-48C5-817A-D3BA4A0C1391}" type="parTrans" cxnId="{4B4C59E0-855E-44E3-9704-B3FAC4967889}">
      <dgm:prSet/>
      <dgm:spPr/>
      <dgm:t>
        <a:bodyPr/>
        <a:lstStyle/>
        <a:p>
          <a:endParaRPr lang="en-US"/>
        </a:p>
      </dgm:t>
    </dgm:pt>
    <dgm:pt modelId="{693D0DFE-67AA-4E53-AB36-443DC283D166}" type="sibTrans" cxnId="{4B4C59E0-855E-44E3-9704-B3FAC4967889}">
      <dgm:prSet/>
      <dgm:spPr/>
      <dgm:t>
        <a:bodyPr/>
        <a:lstStyle/>
        <a:p>
          <a:endParaRPr lang="en-US"/>
        </a:p>
      </dgm:t>
    </dgm:pt>
    <dgm:pt modelId="{88CA2152-1D6E-4707-A716-2B102C102E3A}">
      <dgm:prSet/>
      <dgm:spPr/>
      <dgm:t>
        <a:bodyPr/>
        <a:lstStyle/>
        <a:p>
          <a:r>
            <a:rPr lang="hu-HU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Subscribe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38CBB8-A293-4D07-9769-58FF22820873}" type="parTrans" cxnId="{1A4D667A-4750-42E2-ACD9-67E580B5E525}">
      <dgm:prSet/>
      <dgm:spPr/>
      <dgm:t>
        <a:bodyPr/>
        <a:lstStyle/>
        <a:p>
          <a:endParaRPr lang="en-US"/>
        </a:p>
      </dgm:t>
    </dgm:pt>
    <dgm:pt modelId="{5BB82E55-21C9-4AF3-8D7F-96B0EB25BCD7}" type="sibTrans" cxnId="{1A4D667A-4750-42E2-ACD9-67E580B5E525}">
      <dgm:prSet/>
      <dgm:spPr/>
      <dgm:t>
        <a:bodyPr/>
        <a:lstStyle/>
        <a:p>
          <a:endParaRPr lang="en-US"/>
        </a:p>
      </dgm:t>
    </dgm:pt>
    <dgm:pt modelId="{69ED82F0-9140-44D2-9AFB-5EC59017F715}" type="pres">
      <dgm:prSet presAssocID="{0800C322-30B8-40AD-9BB8-390027F929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E792750-6FB4-4E9B-A889-694330FE6429}" type="pres">
      <dgm:prSet presAssocID="{87503CAF-6D0C-4349-8ABC-4CF95DB436A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669D37C-37C9-4537-9065-0BF37CF80D27}" type="pres">
      <dgm:prSet presAssocID="{4855B07E-58AF-4814-91F4-3D3FFCF3C25B}" presName="sibTrans" presStyleCnt="0"/>
      <dgm:spPr/>
    </dgm:pt>
    <dgm:pt modelId="{AEDE7932-EBC7-445E-BAD6-2D82DD5C88F0}" type="pres">
      <dgm:prSet presAssocID="{F0374F04-A7BC-421F-9245-E4C8759E2C6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0CB5B3D-F89E-4DEC-80F1-C1F245C8E59A}" type="pres">
      <dgm:prSet presAssocID="{175B2323-3BAC-4EF6-A72C-1C388E397B53}" presName="sibTrans" presStyleCnt="0"/>
      <dgm:spPr/>
    </dgm:pt>
    <dgm:pt modelId="{97352372-835F-470C-A14D-66413A0CA123}" type="pres">
      <dgm:prSet presAssocID="{78062E6D-8B6E-4947-9B90-3B9C8B2F588D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520D7DB-1000-431E-97FD-D878DB517BF3}" type="pres">
      <dgm:prSet presAssocID="{DF21C1F1-A4A9-459A-9822-623D8AFCF3E5}" presName="sibTrans" presStyleCnt="0"/>
      <dgm:spPr/>
    </dgm:pt>
    <dgm:pt modelId="{F9293691-6880-4864-BF2E-9079CCAA42C4}" type="pres">
      <dgm:prSet presAssocID="{DCA0856D-873C-4F9B-B5CE-5FAB77D92F34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F4D793A-6409-4B15-90DA-93477C79923F}" type="pres">
      <dgm:prSet presAssocID="{0613B278-3955-4C04-88F4-233507B6E885}" presName="sibTrans" presStyleCnt="0"/>
      <dgm:spPr/>
    </dgm:pt>
    <dgm:pt modelId="{3E2CE81F-5FEC-40B1-9A53-5444ABE86C11}" type="pres">
      <dgm:prSet presAssocID="{256AEF76-6038-4250-A7F9-10F3EACEFC22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D5026B8-03C8-47CD-921F-C8EED1819909}" type="pres">
      <dgm:prSet presAssocID="{A92EEBF4-1D1A-4C20-B4D9-DD9B9879B43F}" presName="sibTrans" presStyleCnt="0"/>
      <dgm:spPr/>
    </dgm:pt>
    <dgm:pt modelId="{074189D9-C461-45F4-AB45-6995B04F1133}" type="pres">
      <dgm:prSet presAssocID="{C88A9692-2C35-451F-9D6F-141F63C62390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F67615A-8648-4D9D-A911-9C01ED421720}" type="pres">
      <dgm:prSet presAssocID="{D25FD034-74BE-453F-A193-F2AA68AB3D07}" presName="sibTrans" presStyleCnt="0"/>
      <dgm:spPr/>
    </dgm:pt>
    <dgm:pt modelId="{DC51DF58-3143-4410-91A5-6427DA1718FE}" type="pres">
      <dgm:prSet presAssocID="{E312184C-5715-4231-B83E-9F3F60523C5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B4387D1-E7E2-4D54-BC7E-7097770060ED}" type="pres">
      <dgm:prSet presAssocID="{446A7E29-F495-4C2C-ADF5-2CE133074C05}" presName="sibTrans" presStyleCnt="0"/>
      <dgm:spPr/>
    </dgm:pt>
    <dgm:pt modelId="{8980EB7D-F31C-489F-866F-11C0F9124F57}" type="pres">
      <dgm:prSet presAssocID="{9B2F9B54-9743-47A9-9C8F-EF268B4B0E2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25015D2-D754-4266-82BD-074B0BFB2B7A}" type="pres">
      <dgm:prSet presAssocID="{693D0DFE-67AA-4E53-AB36-443DC283D166}" presName="sibTrans" presStyleCnt="0"/>
      <dgm:spPr/>
    </dgm:pt>
    <dgm:pt modelId="{15946E1E-3FE1-49CD-9B9F-A58532D1C773}" type="pres">
      <dgm:prSet presAssocID="{88CA2152-1D6E-4707-A716-2B102C102E3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6328D7F-F3C8-4DDD-83E8-09190CA42793}" srcId="{0800C322-30B8-40AD-9BB8-390027F929B7}" destId="{E312184C-5715-4231-B83E-9F3F60523C5B}" srcOrd="6" destOrd="0" parTransId="{CAB8B478-34F0-44AF-BD8A-5F1701679B02}" sibTransId="{446A7E29-F495-4C2C-ADF5-2CE133074C05}"/>
    <dgm:cxn modelId="{61170CEE-C929-411D-8318-CE89518F4E9E}" srcId="{0800C322-30B8-40AD-9BB8-390027F929B7}" destId="{78062E6D-8B6E-4947-9B90-3B9C8B2F588D}" srcOrd="2" destOrd="0" parTransId="{DA4A1226-CC52-4A08-93D0-20411F96A5AE}" sibTransId="{DF21C1F1-A4A9-459A-9822-623D8AFCF3E5}"/>
    <dgm:cxn modelId="{AE3217D5-2A14-4D05-B762-82BFB8BFEDB2}" type="presOf" srcId="{E312184C-5715-4231-B83E-9F3F60523C5B}" destId="{DC51DF58-3143-4410-91A5-6427DA1718FE}" srcOrd="0" destOrd="0" presId="urn:microsoft.com/office/officeart/2005/8/layout/default"/>
    <dgm:cxn modelId="{4B4C59E0-855E-44E3-9704-B3FAC4967889}" srcId="{0800C322-30B8-40AD-9BB8-390027F929B7}" destId="{9B2F9B54-9743-47A9-9C8F-EF268B4B0E22}" srcOrd="7" destOrd="0" parTransId="{92BEFBD0-5B51-48C5-817A-D3BA4A0C1391}" sibTransId="{693D0DFE-67AA-4E53-AB36-443DC283D166}"/>
    <dgm:cxn modelId="{37533C99-F593-41D8-8446-721CF02580E5}" type="presOf" srcId="{0800C322-30B8-40AD-9BB8-390027F929B7}" destId="{69ED82F0-9140-44D2-9AFB-5EC59017F715}" srcOrd="0" destOrd="0" presId="urn:microsoft.com/office/officeart/2005/8/layout/default"/>
    <dgm:cxn modelId="{F323D587-4870-4B00-ACE8-8002382F6A34}" type="presOf" srcId="{F0374F04-A7BC-421F-9245-E4C8759E2C69}" destId="{AEDE7932-EBC7-445E-BAD6-2D82DD5C88F0}" srcOrd="0" destOrd="0" presId="urn:microsoft.com/office/officeart/2005/8/layout/default"/>
    <dgm:cxn modelId="{1168FAEA-3872-4248-8B5E-A0BA5976E094}" type="presOf" srcId="{C88A9692-2C35-451F-9D6F-141F63C62390}" destId="{074189D9-C461-45F4-AB45-6995B04F1133}" srcOrd="0" destOrd="0" presId="urn:microsoft.com/office/officeart/2005/8/layout/default"/>
    <dgm:cxn modelId="{246533D8-2873-44B9-B557-10E05774F5FE}" type="presOf" srcId="{DCA0856D-873C-4F9B-B5CE-5FAB77D92F34}" destId="{F9293691-6880-4864-BF2E-9079CCAA42C4}" srcOrd="0" destOrd="0" presId="urn:microsoft.com/office/officeart/2005/8/layout/default"/>
    <dgm:cxn modelId="{3E0911FD-A941-40B8-ADC3-03E4DB551342}" type="presOf" srcId="{256AEF76-6038-4250-A7F9-10F3EACEFC22}" destId="{3E2CE81F-5FEC-40B1-9A53-5444ABE86C11}" srcOrd="0" destOrd="0" presId="urn:microsoft.com/office/officeart/2005/8/layout/default"/>
    <dgm:cxn modelId="{D7E9F530-78AD-4F1D-90E2-54D1918EFA67}" srcId="{0800C322-30B8-40AD-9BB8-390027F929B7}" destId="{C88A9692-2C35-451F-9D6F-141F63C62390}" srcOrd="5" destOrd="0" parTransId="{773A5E35-C17F-4284-8C54-00709A8E03EA}" sibTransId="{D25FD034-74BE-453F-A193-F2AA68AB3D07}"/>
    <dgm:cxn modelId="{56A2C3E8-9FF0-4FB0-A508-E67910974774}" type="presOf" srcId="{87503CAF-6D0C-4349-8ABC-4CF95DB436A8}" destId="{7E792750-6FB4-4E9B-A889-694330FE6429}" srcOrd="0" destOrd="0" presId="urn:microsoft.com/office/officeart/2005/8/layout/default"/>
    <dgm:cxn modelId="{1A4D667A-4750-42E2-ACD9-67E580B5E525}" srcId="{0800C322-30B8-40AD-9BB8-390027F929B7}" destId="{88CA2152-1D6E-4707-A716-2B102C102E3A}" srcOrd="8" destOrd="0" parTransId="{9F38CBB8-A293-4D07-9769-58FF22820873}" sibTransId="{5BB82E55-21C9-4AF3-8D7F-96B0EB25BCD7}"/>
    <dgm:cxn modelId="{E25DC6AE-2EEA-4673-82FE-2201A4921390}" srcId="{0800C322-30B8-40AD-9BB8-390027F929B7}" destId="{F0374F04-A7BC-421F-9245-E4C8759E2C69}" srcOrd="1" destOrd="0" parTransId="{946CAB7C-2A4E-4888-84A2-663606E46D0B}" sibTransId="{175B2323-3BAC-4EF6-A72C-1C388E397B53}"/>
    <dgm:cxn modelId="{DFAAFE83-6D22-4535-A1B3-B12B411434F2}" type="presOf" srcId="{88CA2152-1D6E-4707-A716-2B102C102E3A}" destId="{15946E1E-3FE1-49CD-9B9F-A58532D1C773}" srcOrd="0" destOrd="0" presId="urn:microsoft.com/office/officeart/2005/8/layout/default"/>
    <dgm:cxn modelId="{75E6C25B-33F5-4BDA-97D4-40B8BC2796CA}" srcId="{0800C322-30B8-40AD-9BB8-390027F929B7}" destId="{256AEF76-6038-4250-A7F9-10F3EACEFC22}" srcOrd="4" destOrd="0" parTransId="{3300226D-F744-4AF4-BE80-A8663D53CF69}" sibTransId="{A92EEBF4-1D1A-4C20-B4D9-DD9B9879B43F}"/>
    <dgm:cxn modelId="{391904B6-8DCE-4BC8-A87C-C6C4082B3228}" type="presOf" srcId="{9B2F9B54-9743-47A9-9C8F-EF268B4B0E22}" destId="{8980EB7D-F31C-489F-866F-11C0F9124F57}" srcOrd="0" destOrd="0" presId="urn:microsoft.com/office/officeart/2005/8/layout/default"/>
    <dgm:cxn modelId="{841F2B14-9FA6-4BEB-91D6-37D95540C37A}" type="presOf" srcId="{78062E6D-8B6E-4947-9B90-3B9C8B2F588D}" destId="{97352372-835F-470C-A14D-66413A0CA123}" srcOrd="0" destOrd="0" presId="urn:microsoft.com/office/officeart/2005/8/layout/default"/>
    <dgm:cxn modelId="{E830ABC7-FEAE-4FEE-ACA1-B8CF08DDEAFE}" srcId="{0800C322-30B8-40AD-9BB8-390027F929B7}" destId="{DCA0856D-873C-4F9B-B5CE-5FAB77D92F34}" srcOrd="3" destOrd="0" parTransId="{00CDE172-9E69-4983-910F-791E8EF6AFD0}" sibTransId="{0613B278-3955-4C04-88F4-233507B6E885}"/>
    <dgm:cxn modelId="{5AFB4F58-DC53-4DF7-BF94-786DCF750743}" srcId="{0800C322-30B8-40AD-9BB8-390027F929B7}" destId="{87503CAF-6D0C-4349-8ABC-4CF95DB436A8}" srcOrd="0" destOrd="0" parTransId="{DE38691B-90E2-4C09-B43B-30A8588FCFE8}" sibTransId="{4855B07E-58AF-4814-91F4-3D3FFCF3C25B}"/>
    <dgm:cxn modelId="{FC7039F9-E4D8-42C9-AE3C-4D87A5DB08FB}" type="presParOf" srcId="{69ED82F0-9140-44D2-9AFB-5EC59017F715}" destId="{7E792750-6FB4-4E9B-A889-694330FE6429}" srcOrd="0" destOrd="0" presId="urn:microsoft.com/office/officeart/2005/8/layout/default"/>
    <dgm:cxn modelId="{53D0FBBC-189C-4075-BC61-FFFDCA73FA41}" type="presParOf" srcId="{69ED82F0-9140-44D2-9AFB-5EC59017F715}" destId="{D669D37C-37C9-4537-9065-0BF37CF80D27}" srcOrd="1" destOrd="0" presId="urn:microsoft.com/office/officeart/2005/8/layout/default"/>
    <dgm:cxn modelId="{45F9C016-8B38-430F-AD06-2A0C5F11B86E}" type="presParOf" srcId="{69ED82F0-9140-44D2-9AFB-5EC59017F715}" destId="{AEDE7932-EBC7-445E-BAD6-2D82DD5C88F0}" srcOrd="2" destOrd="0" presId="urn:microsoft.com/office/officeart/2005/8/layout/default"/>
    <dgm:cxn modelId="{1646E680-33FE-45D9-A0EA-97A879647B19}" type="presParOf" srcId="{69ED82F0-9140-44D2-9AFB-5EC59017F715}" destId="{D0CB5B3D-F89E-4DEC-80F1-C1F245C8E59A}" srcOrd="3" destOrd="0" presId="urn:microsoft.com/office/officeart/2005/8/layout/default"/>
    <dgm:cxn modelId="{94E1592C-B3A7-4BBA-87C5-6E29B8559660}" type="presParOf" srcId="{69ED82F0-9140-44D2-9AFB-5EC59017F715}" destId="{97352372-835F-470C-A14D-66413A0CA123}" srcOrd="4" destOrd="0" presId="urn:microsoft.com/office/officeart/2005/8/layout/default"/>
    <dgm:cxn modelId="{5AAECDA8-73CA-46FA-A1B3-1CE9437F48B0}" type="presParOf" srcId="{69ED82F0-9140-44D2-9AFB-5EC59017F715}" destId="{3520D7DB-1000-431E-97FD-D878DB517BF3}" srcOrd="5" destOrd="0" presId="urn:microsoft.com/office/officeart/2005/8/layout/default"/>
    <dgm:cxn modelId="{D6DF18E7-B660-414A-B9E4-ABC48188B0C9}" type="presParOf" srcId="{69ED82F0-9140-44D2-9AFB-5EC59017F715}" destId="{F9293691-6880-4864-BF2E-9079CCAA42C4}" srcOrd="6" destOrd="0" presId="urn:microsoft.com/office/officeart/2005/8/layout/default"/>
    <dgm:cxn modelId="{E79A4118-C58B-44C0-A45F-11589FA0C718}" type="presParOf" srcId="{69ED82F0-9140-44D2-9AFB-5EC59017F715}" destId="{2F4D793A-6409-4B15-90DA-93477C79923F}" srcOrd="7" destOrd="0" presId="urn:microsoft.com/office/officeart/2005/8/layout/default"/>
    <dgm:cxn modelId="{12714C7D-7C6C-4330-A958-E47EBF614118}" type="presParOf" srcId="{69ED82F0-9140-44D2-9AFB-5EC59017F715}" destId="{3E2CE81F-5FEC-40B1-9A53-5444ABE86C11}" srcOrd="8" destOrd="0" presId="urn:microsoft.com/office/officeart/2005/8/layout/default"/>
    <dgm:cxn modelId="{358AB7D3-E6D0-456F-8E0B-AD83E584CCA6}" type="presParOf" srcId="{69ED82F0-9140-44D2-9AFB-5EC59017F715}" destId="{4D5026B8-03C8-47CD-921F-C8EED1819909}" srcOrd="9" destOrd="0" presId="urn:microsoft.com/office/officeart/2005/8/layout/default"/>
    <dgm:cxn modelId="{599854A8-5EF5-4236-8917-AC3E4AE03221}" type="presParOf" srcId="{69ED82F0-9140-44D2-9AFB-5EC59017F715}" destId="{074189D9-C461-45F4-AB45-6995B04F1133}" srcOrd="10" destOrd="0" presId="urn:microsoft.com/office/officeart/2005/8/layout/default"/>
    <dgm:cxn modelId="{C5AD4FAB-8A6D-4B67-BBCA-74C56B0AF683}" type="presParOf" srcId="{69ED82F0-9140-44D2-9AFB-5EC59017F715}" destId="{EF67615A-8648-4D9D-A911-9C01ED421720}" srcOrd="11" destOrd="0" presId="urn:microsoft.com/office/officeart/2005/8/layout/default"/>
    <dgm:cxn modelId="{C935C207-D7A9-44F7-9083-4E9C8F755569}" type="presParOf" srcId="{69ED82F0-9140-44D2-9AFB-5EC59017F715}" destId="{DC51DF58-3143-4410-91A5-6427DA1718FE}" srcOrd="12" destOrd="0" presId="urn:microsoft.com/office/officeart/2005/8/layout/default"/>
    <dgm:cxn modelId="{F5956A5B-183A-4704-A451-FFF6018643B0}" type="presParOf" srcId="{69ED82F0-9140-44D2-9AFB-5EC59017F715}" destId="{3B4387D1-E7E2-4D54-BC7E-7097770060ED}" srcOrd="13" destOrd="0" presId="urn:microsoft.com/office/officeart/2005/8/layout/default"/>
    <dgm:cxn modelId="{2DDFB490-73E2-43D3-AAAB-96989CCEFE82}" type="presParOf" srcId="{69ED82F0-9140-44D2-9AFB-5EC59017F715}" destId="{8980EB7D-F31C-489F-866F-11C0F9124F57}" srcOrd="14" destOrd="0" presId="urn:microsoft.com/office/officeart/2005/8/layout/default"/>
    <dgm:cxn modelId="{928B8062-0C43-41B0-A106-CBD8EF491761}" type="presParOf" srcId="{69ED82F0-9140-44D2-9AFB-5EC59017F715}" destId="{125015D2-D754-4266-82BD-074B0BFB2B7A}" srcOrd="15" destOrd="0" presId="urn:microsoft.com/office/officeart/2005/8/layout/default"/>
    <dgm:cxn modelId="{B32A44FD-9F38-4F11-BD3D-FDCDAF24F7D7}" type="presParOf" srcId="{69ED82F0-9140-44D2-9AFB-5EC59017F715}" destId="{15946E1E-3FE1-49CD-9B9F-A58532D1C77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F6936E-C86A-400D-B079-A159562D4EE9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F5DE1E-5645-41D2-85AB-6C34CDA134BE}">
      <dgm:prSet/>
      <dgm:spPr/>
      <dgm:t>
        <a:bodyPr/>
        <a:lstStyle/>
        <a:p>
          <a:r>
            <a:rPr lang="hu-HU"/>
            <a:t>GitHub</a:t>
          </a:r>
          <a:endParaRPr lang="en-US"/>
        </a:p>
      </dgm:t>
    </dgm:pt>
    <dgm:pt modelId="{D32B5FD9-8BB5-4C7E-B1F4-597213798A21}" type="parTrans" cxnId="{7D01D010-2C01-4026-A83F-44850D313FF5}">
      <dgm:prSet/>
      <dgm:spPr/>
      <dgm:t>
        <a:bodyPr/>
        <a:lstStyle/>
        <a:p>
          <a:endParaRPr lang="en-US"/>
        </a:p>
      </dgm:t>
    </dgm:pt>
    <dgm:pt modelId="{D866AB49-B7E4-4010-82F4-B1F22E232BE2}" type="sibTrans" cxnId="{7D01D010-2C01-4026-A83F-44850D313FF5}">
      <dgm:prSet/>
      <dgm:spPr/>
      <dgm:t>
        <a:bodyPr/>
        <a:lstStyle/>
        <a:p>
          <a:endParaRPr lang="en-US"/>
        </a:p>
      </dgm:t>
    </dgm:pt>
    <dgm:pt modelId="{2BAEDF17-DEBB-42D2-8099-F70094854599}">
      <dgm:prSet/>
      <dgm:spPr/>
      <dgm:t>
        <a:bodyPr/>
        <a:lstStyle/>
        <a:p>
          <a:r>
            <a:rPr lang="hu-HU"/>
            <a:t>Google Meet</a:t>
          </a:r>
          <a:endParaRPr lang="en-US"/>
        </a:p>
      </dgm:t>
    </dgm:pt>
    <dgm:pt modelId="{26950BA1-D9C0-4699-BFCA-4C6B56B7C67F}" type="parTrans" cxnId="{359B1471-C426-46DD-ADA6-759EF8D0DAF8}">
      <dgm:prSet/>
      <dgm:spPr/>
      <dgm:t>
        <a:bodyPr/>
        <a:lstStyle/>
        <a:p>
          <a:endParaRPr lang="en-US"/>
        </a:p>
      </dgm:t>
    </dgm:pt>
    <dgm:pt modelId="{2263DB02-8476-4590-8319-F772D963A952}" type="sibTrans" cxnId="{359B1471-C426-46DD-ADA6-759EF8D0DAF8}">
      <dgm:prSet/>
      <dgm:spPr/>
      <dgm:t>
        <a:bodyPr/>
        <a:lstStyle/>
        <a:p>
          <a:endParaRPr lang="en-US"/>
        </a:p>
      </dgm:t>
    </dgm:pt>
    <dgm:pt modelId="{68340C9D-7451-40D9-A023-AB8EA2607178}">
      <dgm:prSet/>
      <dgm:spPr/>
      <dgm:t>
        <a:bodyPr/>
        <a:lstStyle/>
        <a:p>
          <a:r>
            <a:rPr lang="hu-HU"/>
            <a:t>Teams</a:t>
          </a:r>
          <a:endParaRPr lang="en-US"/>
        </a:p>
      </dgm:t>
    </dgm:pt>
    <dgm:pt modelId="{55D7CB9C-4524-413D-B13A-B3D68F8D4528}" type="parTrans" cxnId="{06BEEF4E-FF66-4585-94FE-D48652FAD9CB}">
      <dgm:prSet/>
      <dgm:spPr/>
      <dgm:t>
        <a:bodyPr/>
        <a:lstStyle/>
        <a:p>
          <a:endParaRPr lang="en-US"/>
        </a:p>
      </dgm:t>
    </dgm:pt>
    <dgm:pt modelId="{3E1B519D-8682-47FD-B301-5C62CA584E68}" type="sibTrans" cxnId="{06BEEF4E-FF66-4585-94FE-D48652FAD9CB}">
      <dgm:prSet/>
      <dgm:spPr/>
      <dgm:t>
        <a:bodyPr/>
        <a:lstStyle/>
        <a:p>
          <a:endParaRPr lang="en-US"/>
        </a:p>
      </dgm:t>
    </dgm:pt>
    <dgm:pt modelId="{AE510D8E-B699-4743-A57E-45D7263A8B5E}" type="pres">
      <dgm:prSet presAssocID="{8FF6936E-C86A-400D-B079-A159562D4E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244F656-3F63-4321-A5FD-F42AB454CAD5}" type="pres">
      <dgm:prSet presAssocID="{77F5DE1E-5645-41D2-85AB-6C34CDA134B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D85BF00-CBAC-4196-83DB-39D09FFD563D}" type="pres">
      <dgm:prSet presAssocID="{D866AB49-B7E4-4010-82F4-B1F22E232BE2}" presName="sibTrans" presStyleCnt="0"/>
      <dgm:spPr/>
    </dgm:pt>
    <dgm:pt modelId="{2EFC7499-C1F4-46FC-A183-DB4D7E732D70}" type="pres">
      <dgm:prSet presAssocID="{2BAEDF17-DEBB-42D2-8099-F7009485459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D2B6597-E6B6-4D37-A960-81F4CF3602DE}" type="pres">
      <dgm:prSet presAssocID="{2263DB02-8476-4590-8319-F772D963A952}" presName="sibTrans" presStyleCnt="0"/>
      <dgm:spPr/>
    </dgm:pt>
    <dgm:pt modelId="{DC7C5C70-8803-4B84-9E99-0B86142BFC11}" type="pres">
      <dgm:prSet presAssocID="{68340C9D-7451-40D9-A023-AB8EA26071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7FDFF66-4E1B-4517-BB7E-4A6266F2DDE1}" type="presOf" srcId="{8FF6936E-C86A-400D-B079-A159562D4EE9}" destId="{AE510D8E-B699-4743-A57E-45D7263A8B5E}" srcOrd="0" destOrd="0" presId="urn:microsoft.com/office/officeart/2005/8/layout/default"/>
    <dgm:cxn modelId="{16ABC840-9510-428C-8428-2D135F223AA5}" type="presOf" srcId="{2BAEDF17-DEBB-42D2-8099-F70094854599}" destId="{2EFC7499-C1F4-46FC-A183-DB4D7E732D70}" srcOrd="0" destOrd="0" presId="urn:microsoft.com/office/officeart/2005/8/layout/default"/>
    <dgm:cxn modelId="{7D8812AF-AEDF-462E-81F6-61CFA785DE9F}" type="presOf" srcId="{68340C9D-7451-40D9-A023-AB8EA2607178}" destId="{DC7C5C70-8803-4B84-9E99-0B86142BFC11}" srcOrd="0" destOrd="0" presId="urn:microsoft.com/office/officeart/2005/8/layout/default"/>
    <dgm:cxn modelId="{06BEEF4E-FF66-4585-94FE-D48652FAD9CB}" srcId="{8FF6936E-C86A-400D-B079-A159562D4EE9}" destId="{68340C9D-7451-40D9-A023-AB8EA2607178}" srcOrd="2" destOrd="0" parTransId="{55D7CB9C-4524-413D-B13A-B3D68F8D4528}" sibTransId="{3E1B519D-8682-47FD-B301-5C62CA584E68}"/>
    <dgm:cxn modelId="{9D306CD7-14B6-43AD-B5CC-3BFCAB87E991}" type="presOf" srcId="{77F5DE1E-5645-41D2-85AB-6C34CDA134BE}" destId="{7244F656-3F63-4321-A5FD-F42AB454CAD5}" srcOrd="0" destOrd="0" presId="urn:microsoft.com/office/officeart/2005/8/layout/default"/>
    <dgm:cxn modelId="{359B1471-C426-46DD-ADA6-759EF8D0DAF8}" srcId="{8FF6936E-C86A-400D-B079-A159562D4EE9}" destId="{2BAEDF17-DEBB-42D2-8099-F70094854599}" srcOrd="1" destOrd="0" parTransId="{26950BA1-D9C0-4699-BFCA-4C6B56B7C67F}" sibTransId="{2263DB02-8476-4590-8319-F772D963A952}"/>
    <dgm:cxn modelId="{7D01D010-2C01-4026-A83F-44850D313FF5}" srcId="{8FF6936E-C86A-400D-B079-A159562D4EE9}" destId="{77F5DE1E-5645-41D2-85AB-6C34CDA134BE}" srcOrd="0" destOrd="0" parTransId="{D32B5FD9-8BB5-4C7E-B1F4-597213798A21}" sibTransId="{D866AB49-B7E4-4010-82F4-B1F22E232BE2}"/>
    <dgm:cxn modelId="{AA507D26-0425-4FDF-8B9C-9289B3FC7F1F}" type="presParOf" srcId="{AE510D8E-B699-4743-A57E-45D7263A8B5E}" destId="{7244F656-3F63-4321-A5FD-F42AB454CAD5}" srcOrd="0" destOrd="0" presId="urn:microsoft.com/office/officeart/2005/8/layout/default"/>
    <dgm:cxn modelId="{826287B2-ABF0-46C3-99D8-740490575C9D}" type="presParOf" srcId="{AE510D8E-B699-4743-A57E-45D7263A8B5E}" destId="{9D85BF00-CBAC-4196-83DB-39D09FFD563D}" srcOrd="1" destOrd="0" presId="urn:microsoft.com/office/officeart/2005/8/layout/default"/>
    <dgm:cxn modelId="{BE8F57BA-5CA8-4B79-A86E-D93EC243DDAC}" type="presParOf" srcId="{AE510D8E-B699-4743-A57E-45D7263A8B5E}" destId="{2EFC7499-C1F4-46FC-A183-DB4D7E732D70}" srcOrd="2" destOrd="0" presId="urn:microsoft.com/office/officeart/2005/8/layout/default"/>
    <dgm:cxn modelId="{3B80C079-222D-49B4-8960-D1C398357AAA}" type="presParOf" srcId="{AE510D8E-B699-4743-A57E-45D7263A8B5E}" destId="{4D2B6597-E6B6-4D37-A960-81F4CF3602DE}" srcOrd="3" destOrd="0" presId="urn:microsoft.com/office/officeart/2005/8/layout/default"/>
    <dgm:cxn modelId="{C9FDA233-CB5E-404B-9904-313F9CA73AD6}" type="presParOf" srcId="{AE510D8E-B699-4743-A57E-45D7263A8B5E}" destId="{DC7C5C70-8803-4B84-9E99-0B86142BFC1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C584B-B99B-4010-ADCB-3B5DCE5F79C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A36C-149C-4B78-97BD-00BF4848DDBA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700" kern="1200"/>
            <a:t>Pár gondolat rólunk</a:t>
          </a:r>
          <a:endParaRPr lang="en-US" sz="3700" kern="1200"/>
        </a:p>
      </dsp:txBody>
      <dsp:txXfrm>
        <a:off x="398656" y="1088253"/>
        <a:ext cx="2959127" cy="1837317"/>
      </dsp:txXfrm>
    </dsp:sp>
    <dsp:sp modelId="{92732B23-5CA7-42E2-B0EE-52F594C8ED7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DB84-4593-462F-A0FA-52BC9455CCE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700" kern="1200"/>
            <a:t>Miért ezt fejlesztettük</a:t>
          </a:r>
          <a:endParaRPr lang="en-US" sz="3700" kern="1200"/>
        </a:p>
      </dsp:txBody>
      <dsp:txXfrm>
        <a:off x="4155097" y="1088253"/>
        <a:ext cx="2959127" cy="1837317"/>
      </dsp:txXfrm>
    </dsp:sp>
    <dsp:sp modelId="{94F9D990-F0EB-4B90-A7A6-E1F96A1EE55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5D300-3235-4AE2-80E1-BFC950DE20FF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700" kern="1200"/>
            <a:t>Mire ad megoldást a honlap</a:t>
          </a:r>
          <a:endParaRPr lang="en-US" sz="37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C584B-B99B-4010-ADCB-3B5DCE5F79C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0A36C-149C-4B78-97BD-00BF4848DDBA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err="1"/>
            <a:t>Some</a:t>
          </a:r>
          <a:r>
            <a:rPr lang="hu-HU" sz="3100" kern="1200" dirty="0"/>
            <a:t> </a:t>
          </a:r>
          <a:r>
            <a:rPr lang="hu-HU" sz="3100" kern="1200" dirty="0" err="1"/>
            <a:t>thoughts</a:t>
          </a:r>
          <a:r>
            <a:rPr lang="hu-HU" sz="3100" kern="1200" dirty="0"/>
            <a:t> </a:t>
          </a:r>
          <a:r>
            <a:rPr lang="hu-HU" sz="3100" kern="1200" dirty="0" err="1"/>
            <a:t>about</a:t>
          </a:r>
          <a:r>
            <a:rPr lang="hu-HU" sz="3100" kern="1200" dirty="0"/>
            <a:t> </a:t>
          </a:r>
          <a:r>
            <a:rPr lang="hu-HU" sz="3100" kern="1200" dirty="0" err="1"/>
            <a:t>us</a:t>
          </a:r>
          <a:endParaRPr lang="en-US" sz="3100" kern="1200" dirty="0"/>
        </a:p>
      </dsp:txBody>
      <dsp:txXfrm>
        <a:off x="398656" y="1088253"/>
        <a:ext cx="2959127" cy="1837317"/>
      </dsp:txXfrm>
    </dsp:sp>
    <dsp:sp modelId="{92732B23-5CA7-42E2-B0EE-52F594C8ED7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9DB84-4593-462F-A0FA-52BC9455CCE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100" kern="1200" dirty="0" err="1"/>
            <a:t>Why</a:t>
          </a:r>
          <a:r>
            <a:rPr lang="hu-HU" sz="3100" kern="1200" dirty="0"/>
            <a:t> </a:t>
          </a:r>
          <a:r>
            <a:rPr lang="hu-HU" sz="3100" kern="1200" dirty="0" err="1"/>
            <a:t>we</a:t>
          </a:r>
          <a:r>
            <a:rPr lang="hu-HU" sz="3100" kern="1200" dirty="0"/>
            <a:t> </a:t>
          </a:r>
          <a:r>
            <a:rPr lang="hu-HU" sz="3100" kern="1200" dirty="0" err="1"/>
            <a:t>developed</a:t>
          </a:r>
          <a:r>
            <a:rPr lang="hu-HU" sz="3100" kern="1200" dirty="0"/>
            <a:t> </a:t>
          </a:r>
          <a:r>
            <a:rPr lang="hu-HU" sz="3100" kern="1200" dirty="0" err="1"/>
            <a:t>this</a:t>
          </a:r>
          <a:endParaRPr lang="en-US" sz="3100" kern="1200" dirty="0"/>
        </a:p>
      </dsp:txBody>
      <dsp:txXfrm>
        <a:off x="4155097" y="1088253"/>
        <a:ext cx="2959127" cy="1837317"/>
      </dsp:txXfrm>
    </dsp:sp>
    <dsp:sp modelId="{94F9D990-F0EB-4B90-A7A6-E1F96A1EE55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5D300-3235-4AE2-80E1-BFC950DE20FF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What the website provides a solution for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6D5CB-CB21-418B-8608-916FE4DF1F47}">
      <dsp:nvSpPr>
        <dsp:cNvPr id="0" name=""/>
        <dsp:cNvSpPr/>
      </dsp:nvSpPr>
      <dsp:spPr>
        <a:xfrm>
          <a:off x="2411125" y="0"/>
          <a:ext cx="5693348" cy="4592003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9483D-3368-4D32-BCD9-67542C462B6A}">
      <dsp:nvSpPr>
        <dsp:cNvPr id="0" name=""/>
        <dsp:cNvSpPr/>
      </dsp:nvSpPr>
      <dsp:spPr>
        <a:xfrm>
          <a:off x="3398038" y="436240"/>
          <a:ext cx="1790881" cy="17908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Weboldal tervezés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5462" y="523664"/>
        <a:ext cx="1616033" cy="1616033"/>
      </dsp:txXfrm>
    </dsp:sp>
    <dsp:sp modelId="{4A7EA10F-1473-4368-B47C-AFC4CCBE579E}">
      <dsp:nvSpPr>
        <dsp:cNvPr id="0" name=""/>
        <dsp:cNvSpPr/>
      </dsp:nvSpPr>
      <dsp:spPr>
        <a:xfrm>
          <a:off x="5326680" y="436240"/>
          <a:ext cx="1790881" cy="179088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Adatbázis létrehozása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4104" y="523664"/>
        <a:ext cx="1616033" cy="1616033"/>
      </dsp:txXfrm>
    </dsp:sp>
    <dsp:sp modelId="{EC7F96AE-6659-4574-A74D-13108BE9603F}">
      <dsp:nvSpPr>
        <dsp:cNvPr id="0" name=""/>
        <dsp:cNvSpPr/>
      </dsp:nvSpPr>
      <dsp:spPr>
        <a:xfrm>
          <a:off x="3398038" y="2364881"/>
          <a:ext cx="1790881" cy="179088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Back-end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5462" y="2452305"/>
        <a:ext cx="1616033" cy="1616033"/>
      </dsp:txXfrm>
    </dsp:sp>
    <dsp:sp modelId="{92181784-E2A2-4E1F-975A-BAA90A45787F}">
      <dsp:nvSpPr>
        <dsp:cNvPr id="0" name=""/>
        <dsp:cNvSpPr/>
      </dsp:nvSpPr>
      <dsp:spPr>
        <a:xfrm>
          <a:off x="5326680" y="2364881"/>
          <a:ext cx="1790881" cy="179088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Front-end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4104" y="2452305"/>
        <a:ext cx="1616033" cy="16160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6D5CB-CB21-418B-8608-916FE4DF1F47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9483D-3368-4D32-BCD9-67542C462B6A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Planning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8350" y="496219"/>
        <a:ext cx="1531337" cy="1531337"/>
      </dsp:txXfrm>
    </dsp:sp>
    <dsp:sp modelId="{4A7EA10F-1473-4368-B47C-AFC4CCBE579E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Creating</a:t>
          </a:r>
          <a:r>
            <a:rPr lang="hu-H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2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US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5912" y="496219"/>
        <a:ext cx="1531337" cy="1531337"/>
      </dsp:txXfrm>
    </dsp:sp>
    <dsp:sp modelId="{EC7F96AE-6659-4574-A74D-13108BE9603F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Back-end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8350" y="2323781"/>
        <a:ext cx="1531337" cy="1531337"/>
      </dsp:txXfrm>
    </dsp:sp>
    <dsp:sp modelId="{92181784-E2A2-4E1F-975A-BAA90A45787F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Front-end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05912" y="2323781"/>
        <a:ext cx="1531337" cy="15313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F027B-9631-4E83-96D5-E246A247A7C8}">
      <dsp:nvSpPr>
        <dsp:cNvPr id="0" name=""/>
        <dsp:cNvSpPr/>
      </dsp:nvSpPr>
      <dsp:spPr>
        <a:xfrm>
          <a:off x="0" y="50449"/>
          <a:ext cx="6666833" cy="1829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4600" kern="1200"/>
            <a:t>A program fejlesztéséhez használt eszközök:</a:t>
          </a:r>
          <a:endParaRPr lang="en-US" sz="4600" kern="1200"/>
        </a:p>
      </dsp:txBody>
      <dsp:txXfrm>
        <a:off x="89327" y="139776"/>
        <a:ext cx="6488179" cy="1651226"/>
      </dsp:txXfrm>
    </dsp:sp>
    <dsp:sp modelId="{9490BB2E-9D77-482A-B075-7AC45F45CCF3}">
      <dsp:nvSpPr>
        <dsp:cNvPr id="0" name=""/>
        <dsp:cNvSpPr/>
      </dsp:nvSpPr>
      <dsp:spPr>
        <a:xfrm>
          <a:off x="0" y="1880329"/>
          <a:ext cx="6666833" cy="352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HTML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CSS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 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MYSQL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Wordpress</a:t>
          </a:r>
          <a:r>
            <a:rPr lang="hu-H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CMS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80329"/>
        <a:ext cx="6666833" cy="35231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92750-6FB4-4E9B-A889-694330FE6429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Jövőbeni tervek:</a:t>
          </a:r>
          <a:endParaRPr lang="en-US" sz="1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45" y="1178"/>
        <a:ext cx="2174490" cy="1304694"/>
      </dsp:txXfrm>
    </dsp:sp>
    <dsp:sp modelId="{AEDE7932-EBC7-445E-BAD6-2D82DD5C88F0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Egy tanuló több időpontot is tudjon foglalni egy időben.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4584" y="1178"/>
        <a:ext cx="2174490" cy="1304694"/>
      </dsp:txXfrm>
    </dsp:sp>
    <dsp:sp modelId="{97352372-835F-470C-A14D-66413A0CA123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Az órát lehessen értékelni.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6524" y="1178"/>
        <a:ext cx="2174490" cy="1304694"/>
      </dsp:txXfrm>
    </dsp:sp>
    <dsp:sp modelId="{F9293691-6880-4864-BF2E-9079CCAA42C4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főoldalon a legnépszerűbb órák megjelenítése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58464" y="1178"/>
        <a:ext cx="2174490" cy="1304694"/>
      </dsp:txXfrm>
    </dsp:sp>
    <dsp:sp modelId="{3E2CE81F-5FEC-40B1-9A53-5444ABE86C11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Valós idejű órarendkezelés,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300" kern="1200">
              <a:latin typeface="Times New Roman" panose="02020603050405020304" pitchFamily="18" charset="0"/>
              <a:cs typeface="Times New Roman" panose="02020603050405020304" pitchFamily="18" charset="0"/>
            </a:rPr>
            <a:t>(ha lefoglalnak, egy időpontot rögtön frissüljön az oldal)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45" y="1523321"/>
        <a:ext cx="2174490" cy="1304694"/>
      </dsp:txXfrm>
    </dsp:sp>
    <dsp:sp modelId="{074189D9-C461-45F4-AB45-6995B04F113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Online fizetés bankkártyával vagy </a:t>
          </a:r>
          <a:r>
            <a:rPr lang="hu-HU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paypal-val</a:t>
          </a:r>
          <a:r>
            <a:rPr lang="hu-H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4584" y="1523321"/>
        <a:ext cx="2174490" cy="1304694"/>
      </dsp:txXfrm>
    </dsp:sp>
    <dsp:sp modelId="{DC51DF58-3143-4410-91A5-6427DA1718FE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chatablak, ahol a tanulók kérdezhetnek a tanároktól, gyorsabb információszerzés, visszacsatolás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6524" y="1523321"/>
        <a:ext cx="2174490" cy="1304694"/>
      </dsp:txXfrm>
    </dsp:sp>
    <dsp:sp modelId="{8980EB7D-F31C-489F-866F-11C0F9124F57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Többnyelvűség, választhat milyen nyelven jelenjen meg a weboldal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58464" y="1523321"/>
        <a:ext cx="2174490" cy="1304694"/>
      </dsp:txXfrm>
    </dsp:sp>
    <dsp:sp modelId="{15946E1E-3FE1-49CD-9B9F-A58532D1C773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Feliratkozás hírlevelekre 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0554" y="3045465"/>
        <a:ext cx="2174490" cy="13046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92750-6FB4-4E9B-A889-694330FE6429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  <a:r>
            <a:rPr lang="hu-H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1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plans</a:t>
          </a:r>
          <a:r>
            <a:rPr lang="hu-HU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45" y="1178"/>
        <a:ext cx="2174490" cy="1304694"/>
      </dsp:txXfrm>
    </dsp:sp>
    <dsp:sp modelId="{AEDE7932-EBC7-445E-BAD6-2D82DD5C88F0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student should be able to book multiple appointments at the same time.</a:t>
          </a:r>
        </a:p>
      </dsp:txBody>
      <dsp:txXfrm>
        <a:off x="2974584" y="1178"/>
        <a:ext cx="2174490" cy="1304694"/>
      </dsp:txXfrm>
    </dsp:sp>
    <dsp:sp modelId="{97352372-835F-470C-A14D-66413A0CA123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Lessons</a:t>
          </a: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can</a:t>
          </a: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be </a:t>
          </a: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evaluated</a:t>
          </a: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6524" y="1178"/>
        <a:ext cx="2174490" cy="1304694"/>
      </dsp:txXfrm>
    </dsp:sp>
    <dsp:sp modelId="{F9293691-6880-4864-BF2E-9079CCAA42C4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most popular lessons on the home page</a:t>
          </a:r>
        </a:p>
      </dsp:txBody>
      <dsp:txXfrm>
        <a:off x="7758464" y="1178"/>
        <a:ext cx="2174490" cy="1304694"/>
      </dsp:txXfrm>
    </dsp:sp>
    <dsp:sp modelId="{3E2CE81F-5FEC-40B1-9A53-5444ABE86C11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</a:t>
          </a: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time</a:t>
          </a:r>
          <a:r>
            <a:rPr lang="hu-H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scheduling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2645" y="1523321"/>
        <a:ext cx="2174490" cy="1304694"/>
      </dsp:txXfrm>
    </dsp:sp>
    <dsp:sp modelId="{074189D9-C461-45F4-AB45-6995B04F113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Online payment by credit card or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paypal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4584" y="1523321"/>
        <a:ext cx="2174490" cy="1304694"/>
      </dsp:txXfrm>
    </dsp:sp>
    <dsp:sp modelId="{DC51DF58-3143-4410-91A5-6427DA1718FE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 window where students can ask teachers</a:t>
          </a:r>
        </a:p>
      </dsp:txBody>
      <dsp:txXfrm>
        <a:off x="5366524" y="1523321"/>
        <a:ext cx="2174490" cy="1304694"/>
      </dsp:txXfrm>
    </dsp:sp>
    <dsp:sp modelId="{8980EB7D-F31C-489F-866F-11C0F9124F57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Multilingualism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58464" y="1523321"/>
        <a:ext cx="2174490" cy="1304694"/>
      </dsp:txXfrm>
    </dsp:sp>
    <dsp:sp modelId="{15946E1E-3FE1-49CD-9B9F-A58532D1C773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Subscribe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0554" y="3045465"/>
        <a:ext cx="2174490" cy="1304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4F656-3F63-4321-A5FD-F42AB454CAD5}">
      <dsp:nvSpPr>
        <dsp:cNvPr id="0" name=""/>
        <dsp:cNvSpPr/>
      </dsp:nvSpPr>
      <dsp:spPr>
        <a:xfrm>
          <a:off x="494" y="515365"/>
          <a:ext cx="1927312" cy="11563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/>
            <a:t>GitHub</a:t>
          </a:r>
          <a:endParaRPr lang="en-US" sz="3200" kern="1200"/>
        </a:p>
      </dsp:txBody>
      <dsp:txXfrm>
        <a:off x="494" y="515365"/>
        <a:ext cx="1927312" cy="1156387"/>
      </dsp:txXfrm>
    </dsp:sp>
    <dsp:sp modelId="{2EFC7499-C1F4-46FC-A183-DB4D7E732D70}">
      <dsp:nvSpPr>
        <dsp:cNvPr id="0" name=""/>
        <dsp:cNvSpPr/>
      </dsp:nvSpPr>
      <dsp:spPr>
        <a:xfrm>
          <a:off x="2120537" y="515365"/>
          <a:ext cx="1927312" cy="115638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/>
            <a:t>Google Meet</a:t>
          </a:r>
          <a:endParaRPr lang="en-US" sz="3200" kern="1200"/>
        </a:p>
      </dsp:txBody>
      <dsp:txXfrm>
        <a:off x="2120537" y="515365"/>
        <a:ext cx="1927312" cy="1156387"/>
      </dsp:txXfrm>
    </dsp:sp>
    <dsp:sp modelId="{DC7C5C70-8803-4B84-9E99-0B86142BFC11}">
      <dsp:nvSpPr>
        <dsp:cNvPr id="0" name=""/>
        <dsp:cNvSpPr/>
      </dsp:nvSpPr>
      <dsp:spPr>
        <a:xfrm>
          <a:off x="1060515" y="1864483"/>
          <a:ext cx="1927312" cy="115638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/>
            <a:t>Teams</a:t>
          </a:r>
          <a:endParaRPr lang="en-US" sz="3200" kern="1200"/>
        </a:p>
      </dsp:txBody>
      <dsp:txXfrm>
        <a:off x="1060515" y="1864483"/>
        <a:ext cx="1927312" cy="1156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75D0B-6091-4518-AFBC-6CB7FC0E2342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390D-34F3-440F-B50E-1592153F94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39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Záró dolgozatunk témája egy nyelvtanulással, időpontfoglalással kapcsolatos oldal. Létrehoztunk egy weboldalt, ahol minden diák számára elérhetőek az online időpontok.</a:t>
            </a: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Noémi, amúgy is szeretett volna a saját munkáját megkönnyítő honlapot készíteni, így a többiek támogatták. Emiatt esett a választásunk erre a témára. A felület lehetőséget kínál a diákoknak, hogy ismerkedjenek az oktatás hátterével, oktatóval és időpontot foglaljanak magán vagy csoportos órákra. </a:t>
            </a:r>
          </a:p>
          <a:p>
            <a:endParaRPr lang="hu-H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weboldal célja, hogy megkönnyítsük az arabnyelv iránt érdeklődők tájékozódását, a diákok időpontfoglalását.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84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topic of our final dissertation is a page related to language learning and appointments. We have created a website where online dates are available to all students. </a:t>
            </a:r>
            <a:r>
              <a:rPr lang="en-US" dirty="0" err="1" smtClean="0"/>
              <a:t>Noémi</a:t>
            </a:r>
            <a:r>
              <a:rPr lang="en-US" dirty="0" smtClean="0"/>
              <a:t>, however, wanted to create a website to facilitate her own work, so </a:t>
            </a:r>
            <a:r>
              <a:rPr lang="hu-HU" dirty="0" smtClean="0"/>
              <a:t>we </a:t>
            </a:r>
            <a:r>
              <a:rPr lang="en-US" dirty="0" smtClean="0"/>
              <a:t>supported her. That is why we chose this topic.</a:t>
            </a:r>
            <a:endParaRPr lang="hu-HU" dirty="0" smtClean="0"/>
          </a:p>
          <a:p>
            <a:endParaRPr lang="hu-HU" dirty="0" smtClean="0"/>
          </a:p>
          <a:p>
            <a:r>
              <a:rPr lang="en-US" dirty="0" smtClean="0"/>
              <a:t>The purpose of the website is to use the information of those interested in the Arabic language, to book appointments for students.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852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u-HU" dirty="0" smtClean="0"/>
              <a:t>Noémi volt az ötletgazda,</a:t>
            </a:r>
            <a:r>
              <a:rPr lang="hu-HU" baseline="0" dirty="0" smtClean="0"/>
              <a:t> többek között ő találta ki az oldal design-ját is. </a:t>
            </a:r>
          </a:p>
          <a:p>
            <a:pPr>
              <a:lnSpc>
                <a:spcPct val="100000"/>
              </a:lnSpc>
            </a:pPr>
            <a:endParaRPr lang="hu-HU" baseline="0" dirty="0" smtClean="0"/>
          </a:p>
          <a:p>
            <a:pPr>
              <a:lnSpc>
                <a:spcPct val="100000"/>
              </a:lnSpc>
            </a:pPr>
            <a:r>
              <a:rPr lang="hu-HU" baseline="0" dirty="0" smtClean="0"/>
              <a:t>Erika tervezte meg az adatbázist, milyen adatok kerüljenek bele. Noémivel közösen találták ki milyen adatokra van szükség.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>
                <a:effectLst/>
              </a:rPr>
              <a:t>Istváné</a:t>
            </a:r>
            <a:r>
              <a:rPr lang="hu-HU" baseline="0" dirty="0" smtClean="0">
                <a:effectLst/>
              </a:rPr>
              <a:t> volt a frontend és a backend egy része.</a:t>
            </a:r>
            <a:endParaRPr lang="hu-HU" dirty="0" smtClean="0">
              <a:effectLst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099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smtClean="0">
                <a:effectLst/>
              </a:rPr>
              <a:t>Noémi</a:t>
            </a:r>
            <a:r>
              <a:rPr lang="hu-HU" dirty="0" smtClean="0">
                <a:effectLst/>
              </a:rPr>
              <a:t> </a:t>
            </a:r>
            <a:r>
              <a:rPr lang="hu-HU" dirty="0" err="1" smtClean="0">
                <a:effectLst/>
              </a:rPr>
              <a:t>dreamt</a:t>
            </a:r>
            <a:r>
              <a:rPr lang="hu-HU" dirty="0" smtClean="0">
                <a:effectLst/>
              </a:rPr>
              <a:t> </a:t>
            </a:r>
            <a:r>
              <a:rPr lang="hu-HU" dirty="0" err="1" smtClean="0">
                <a:effectLst/>
              </a:rPr>
              <a:t>the</a:t>
            </a:r>
            <a:r>
              <a:rPr lang="hu-HU" baseline="0" dirty="0" smtClean="0">
                <a:effectLst/>
              </a:rPr>
              <a:t> website, </a:t>
            </a:r>
            <a:r>
              <a:rPr lang="hu-HU" dirty="0" err="1" smtClean="0"/>
              <a:t>among</a:t>
            </a:r>
            <a:r>
              <a:rPr lang="hu-HU" dirty="0" smtClean="0"/>
              <a:t> </a:t>
            </a:r>
            <a:r>
              <a:rPr lang="hu-HU" dirty="0" err="1" smtClean="0"/>
              <a:t>others</a:t>
            </a:r>
            <a:r>
              <a:rPr lang="hu-HU" dirty="0" smtClean="0"/>
              <a:t> </a:t>
            </a:r>
            <a:r>
              <a:rPr lang="hu-HU" dirty="0" err="1" smtClean="0">
                <a:effectLst/>
              </a:rPr>
              <a:t>figured</a:t>
            </a:r>
            <a:r>
              <a:rPr lang="hu-HU" dirty="0" smtClean="0">
                <a:effectLst/>
              </a:rPr>
              <a:t> out</a:t>
            </a:r>
            <a:r>
              <a:rPr lang="hu-HU" baseline="0" dirty="0" smtClean="0">
                <a:effectLst/>
              </a:rPr>
              <a:t> </a:t>
            </a:r>
            <a:r>
              <a:rPr lang="hu-HU" baseline="0" dirty="0" err="1" smtClean="0">
                <a:effectLst/>
              </a:rPr>
              <a:t>the</a:t>
            </a:r>
            <a:r>
              <a:rPr lang="hu-HU" baseline="0" dirty="0" smtClean="0">
                <a:effectLst/>
              </a:rPr>
              <a:t> design of it. </a:t>
            </a:r>
          </a:p>
          <a:p>
            <a:endParaRPr lang="hu-HU" baseline="0" dirty="0" smtClean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Erika</a:t>
            </a:r>
            <a:r>
              <a:rPr lang="en-US" dirty="0" smtClean="0"/>
              <a:t> </a:t>
            </a:r>
            <a:r>
              <a:rPr lang="hu-HU" dirty="0" smtClean="0"/>
              <a:t>t</a:t>
            </a:r>
            <a:r>
              <a:rPr lang="en-US" dirty="0" err="1" smtClean="0"/>
              <a:t>ogether</a:t>
            </a:r>
            <a:r>
              <a:rPr lang="en-US" dirty="0" smtClean="0"/>
              <a:t> with Noemi, figured out what data </a:t>
            </a:r>
            <a:r>
              <a:rPr lang="hu-HU" dirty="0" smtClean="0"/>
              <a:t>is</a:t>
            </a:r>
            <a:r>
              <a:rPr lang="en-US" dirty="0" smtClean="0"/>
              <a:t> needed.</a:t>
            </a:r>
            <a:r>
              <a:rPr lang="hu-HU" dirty="0" smtClean="0"/>
              <a:t> Erika </a:t>
            </a:r>
            <a:r>
              <a:rPr lang="en-US" dirty="0" smtClean="0"/>
              <a:t>designed </a:t>
            </a:r>
            <a:r>
              <a:rPr lang="hu-HU" dirty="0" smtClean="0"/>
              <a:t>and </a:t>
            </a:r>
            <a:r>
              <a:rPr lang="hu-HU" dirty="0" err="1" smtClean="0"/>
              <a:t>created</a:t>
            </a:r>
            <a:r>
              <a:rPr lang="hu-HU" dirty="0" smtClean="0"/>
              <a:t> </a:t>
            </a:r>
            <a:r>
              <a:rPr lang="en-US" dirty="0" smtClean="0"/>
              <a:t>the database</a:t>
            </a:r>
            <a:r>
              <a:rPr lang="hu-HU" smtClean="0"/>
              <a:t>.</a:t>
            </a:r>
            <a:endParaRPr lang="hu-HU" dirty="0" smtClean="0">
              <a:effectLst/>
            </a:endParaRPr>
          </a:p>
          <a:p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86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Wordpress </a:t>
            </a:r>
            <a:r>
              <a:rPr lang="en-US" dirty="0" smtClean="0"/>
              <a:t>is a free and open-source content management system (CMS) written in PHP[4] and paired with a MySQL database. Features include a plugin architecture and a template system, referred to within WordPress as Themes. One of the most popular content management system solutions in use, WordPress is used by 42.8% of the top 10 million websites as of October 2021.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C390D-34F3-440F-B50E-1592153F945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198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36242-BC16-E248-285A-8CD9AA4A6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5B50E9B-730D-313B-C9A0-25DE5063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8C28CB-8B0A-0238-ED38-3D0D2160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A9A4C5-D4EA-60CF-2C8D-34AC4F20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E4E248-ADFB-EA11-FAB0-937975D7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341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0DCD0-9829-E548-55B1-45E2B5B9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12908CD-C8EA-2583-D18B-D15AF031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36B9E7-744C-8AA0-1974-EFF3CC57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13E825-ECE2-0BF8-A9A3-8DFFF19E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C8D3EE-AD29-CB8F-F80C-28BCF5F5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201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0EB41EC-A81C-AF77-541D-3FD702BB1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6D997B2-7526-B8CB-DC96-936E4BDC9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2F16C0-DDA6-6C8A-145E-36621113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5DC89E-177D-DB3E-9321-78E98C3E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75CB61-CF02-D534-4EC3-AF072E15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274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62475-537F-1FA6-9310-0AC082C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93748F-602A-3C60-E8EF-54D8A521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E98AEA-AF1B-31F3-ACED-7E50CBDD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909251-6853-F936-264C-8430CDDB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3E28B2-9052-D053-60C3-1CBEE860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24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9B864B-3367-BACC-88DD-C2F8C8E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34DF9B-3B61-98C4-3127-6666A955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C4BF78-800A-0C3C-5175-4FA62991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DD6A1A-5733-9529-B469-933535FD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5B825C-EEB0-9269-1C96-46C2B87D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4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57B93E-B420-E933-B01E-5CCD468F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6EFB1A-BCC9-DAEA-F45B-190A1E2BC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CDAC3D-A336-3054-D972-84DE153E4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697DCA-55DE-194A-C582-885DA258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B615FD6-688C-7E2E-7084-57B22BC2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F575F9-2FE7-58C2-6CE5-1C8A7686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27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30970-F865-8BFD-498E-5EA88351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6A5C80-4837-F336-BC6D-7E8AD882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BE01330-472A-3487-BF83-8D4E3EA71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84EB67F-593C-E070-EE50-9F8944501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808860B-64DC-30CF-DBB2-5945E506B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981A9EB-1E7C-E7F3-47EE-8FB8C935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38C166E-814A-2337-59DA-5EE00617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7368899-2B82-E352-8B9D-0ED61677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1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35FA56-3F1D-E53D-5F9D-44EC9FB5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A727C74-80DB-60A8-5703-4F01163D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6F060FD-CAAD-DC0F-F9AA-07DFCEB8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03BE2FB-BCD1-7E7C-E59C-B31C2FE7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9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D330214-44E7-7FDF-49F0-F5FE20CB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3329BC-463D-01D8-40CB-69398748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F67E6C-15ED-4B33-A0CF-F8BE735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609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B1802B-7246-5B08-6090-C06B9EE2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CC393-C992-6D8A-9298-CA3AD516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F0EF51-F6ED-A9D8-2521-03E04F54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FFA974-7154-F97D-6E39-8DF0FCBB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9AD39E-DDBC-3A1E-3CB3-B8DC22DE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08B4DF-C949-F6A8-3672-2136EE4E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10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8172E-E9C1-6207-7CB4-59D6DD15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4257453-096A-741B-0FC9-53001F37C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EF15A4-D306-DF48-24CE-B6A3E7AFA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D1FE22-CD70-8013-D84C-019346C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BA644AA-138D-60AE-F465-24299018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443139-026C-978C-B58E-52F91C1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026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0555E3-C789-8808-2D4C-F576DB1F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80EBD82-7BAF-0320-95D4-2A970458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5D606C-C494-0047-A182-FDDCA3436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A95D-3028-483D-9C1B-C60E8E888A71}" type="datetimeFigureOut">
              <a:rPr lang="hu-HU" smtClean="0"/>
              <a:t>2022. 04. 30.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715963-35D2-FF23-4CFD-4520F21B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54F104-0B56-56C5-8CE0-57E400D0B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474A-460A-4134-8A27-8C8180D335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18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690F845-FC0B-17A7-73BF-FC3B754689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7" b="1"/>
          <a:stretch/>
        </p:blipFill>
        <p:spPr>
          <a:xfrm>
            <a:off x="-32156" y="-203200"/>
            <a:ext cx="1219198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91714D-D91D-C900-AC61-A1485A003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8621" y="3429000"/>
            <a:ext cx="4404048" cy="2523837"/>
          </a:xfrm>
        </p:spPr>
        <p:txBody>
          <a:bodyPr>
            <a:noAutofit/>
          </a:bodyPr>
          <a:lstStyle/>
          <a:p>
            <a:pPr marL="1348740" indent="215900" algn="l">
              <a:lnSpc>
                <a:spcPct val="100000"/>
              </a:lnSpc>
              <a:spcAft>
                <a:spcPts val="21600"/>
              </a:spcAft>
            </a:pPr>
            <a:r>
              <a:rPr lang="hu-HU" sz="2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Készítette:</a:t>
            </a:r>
            <a:br>
              <a:rPr lang="hu-HU" sz="2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800" b="1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spc="75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Ertinger</a:t>
            </a:r>
            <a:r>
              <a:rPr lang="hu-HU" sz="2400" spc="7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Erika</a:t>
            </a:r>
            <a:b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spc="7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Kádas </a:t>
            </a:r>
            <a: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Noémi  </a:t>
            </a:r>
            <a:br>
              <a:rPr lang="hu-HU" sz="24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Csóka István</a:t>
            </a:r>
            <a:r>
              <a:rPr lang="hu-H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hu-H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hu-H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FC4586-AE1A-EFBA-DC6E-6DECFE0B0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729682"/>
            <a:ext cx="4330262" cy="683284"/>
          </a:xfrm>
        </p:spPr>
        <p:txBody>
          <a:bodyPr>
            <a:normAutofit/>
          </a:bodyPr>
          <a:lstStyle/>
          <a:p>
            <a:r>
              <a:rPr lang="hu-HU" sz="2000" dirty="0"/>
              <a:t>Projektmunka védés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1B7684F-DD5A-127C-2F57-6AC3FF48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Adatmodell</a:t>
            </a: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leírás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 descr="A képen szöveg látható&#10;&#10;Automatikusan generált leírás">
            <a:extLst>
              <a:ext uri="{FF2B5EF4-FFF2-40B4-BE49-F238E27FC236}">
                <a16:creationId xmlns:a16="http://schemas.microsoft.com/office/drawing/2014/main" id="{0CB67D79-15B3-89EF-B12D-AF1615653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1" t="10016" r="8016" b="11094"/>
          <a:stretch/>
        </p:blipFill>
        <p:spPr>
          <a:xfrm>
            <a:off x="4502428" y="1293251"/>
            <a:ext cx="7225748" cy="427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A749E8-AF15-9D33-E60C-179BB299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 useBgFill="1">
        <p:nvSpPr>
          <p:cNvPr id="4" name="Rectangle 21">
            <a:extLst>
              <a:ext uri="{FF2B5EF4-FFF2-40B4-BE49-F238E27FC236}">
                <a16:creationId xmlns:a16="http://schemas.microsoft.com/office/drawing/2014/main" id="{0E962C5A-7F84-3A63-55D4-1BBF65CE3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3">
            <a:extLst>
              <a:ext uri="{FF2B5EF4-FFF2-40B4-BE49-F238E27FC236}">
                <a16:creationId xmlns:a16="http://schemas.microsoft.com/office/drawing/2014/main" id="{C1D657DC-B649-2883-F874-97D804AA2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1918C562-A5C0-1D33-5B62-197B9DE67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0E6725EE-33D0-7F4A-23BB-6CE1360267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29">
            <a:extLst>
              <a:ext uri="{FF2B5EF4-FFF2-40B4-BE49-F238E27FC236}">
                <a16:creationId xmlns:a16="http://schemas.microsoft.com/office/drawing/2014/main" id="{6CAE0C7D-9CEA-A063-C98C-03034DE25C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70A06CC6-FB86-10EA-CE59-7FD33800E04E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</a:t>
            </a:r>
            <a:r>
              <a:rPr lang="hu-HU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bázis</a:t>
            </a:r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2924FD41-2DE8-3BBE-D33E-1A74415E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62" y="1690688"/>
            <a:ext cx="3852863" cy="3170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3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19904F-309E-7FE1-FC9A-97C21D1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hu-H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Fejlesztési lehetőségek</a:t>
            </a:r>
            <a:br>
              <a:rPr lang="hu-H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rtalom helye 2">
            <a:extLst>
              <a:ext uri="{FF2B5EF4-FFF2-40B4-BE49-F238E27FC236}">
                <a16:creationId xmlns:a16="http://schemas.microsoft.com/office/drawing/2014/main" id="{FC9F64CB-4B45-332C-C362-4EDAE7BF5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54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0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C5534E-44DB-2C89-351A-14965FE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2BA500-7B76-82AF-77A9-E687B391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2C052C7-FE82-BC5A-C1A0-A3A1F6311D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77DD84B-7657-C06D-88E9-01E80D969701}"/>
              </a:ext>
            </a:extLst>
          </p:cNvPr>
          <p:cNvSpPr txBox="1">
            <a:spLocks/>
          </p:cNvSpPr>
          <p:nvPr/>
        </p:nvSpPr>
        <p:spPr>
          <a:xfrm>
            <a:off x="795867" y="4741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Possibilities</a:t>
            </a:r>
            <a:r>
              <a:rPr lang="hu-H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6F1A00-A9E6-20FC-AD9D-FA6F35846A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05029" y="22724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28987A58-857D-7B4F-FB55-B219DB20C1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41468" y="14954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4">
            <a:extLst>
              <a:ext uri="{FF2B5EF4-FFF2-40B4-BE49-F238E27FC236}">
                <a16:creationId xmlns:a16="http://schemas.microsoft.com/office/drawing/2014/main" id="{A5A353AA-C2F2-880E-D75B-C47B77CD3D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49360" y="52556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253D065-2FD6-F557-5974-28941CC55E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80316" y="58811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0751EC56-FBF2-2A76-A9C9-66F0A4443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764118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EC66EF-5B21-3073-DAFF-DBFF7929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hu-HU" sz="4000"/>
              <a:t>Teamwork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119AF3-8AC5-C5BD-606A-CFC36EC79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1582512-B119-1BCC-383A-E56E31990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143378"/>
              </p:ext>
            </p:extLst>
          </p:nvPr>
        </p:nvGraphicFramePr>
        <p:xfrm>
          <a:off x="965200" y="2470248"/>
          <a:ext cx="4048344" cy="353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033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hukran Clipart Vector PNG , SVG, EPS, PSD, AI">
            <a:extLst>
              <a:ext uri="{FF2B5EF4-FFF2-40B4-BE49-F238E27FC236}">
                <a16:creationId xmlns:a16="http://schemas.microsoft.com/office/drawing/2014/main" id="{51DEBD8F-3AC9-C7BA-A511-5496EEF74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851" y="375920"/>
            <a:ext cx="9938996" cy="610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232BDC9-E133-0F49-A5C2-C3A00075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10" y="1108317"/>
            <a:ext cx="5914090" cy="135821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</a:rPr>
            </a:br>
            <a:endParaRPr lang="hu-HU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Cím 1">
            <a:extLst>
              <a:ext uri="{FF2B5EF4-FFF2-40B4-BE49-F238E27FC236}">
                <a16:creationId xmlns:a16="http://schemas.microsoft.com/office/drawing/2014/main" id="{D890DE92-7221-6930-7282-1186FD02D28E}"/>
              </a:ext>
            </a:extLst>
          </p:cNvPr>
          <p:cNvSpPr txBox="1">
            <a:spLocks/>
          </p:cNvSpPr>
          <p:nvPr/>
        </p:nvSpPr>
        <p:spPr>
          <a:xfrm>
            <a:off x="6707724" y="4875894"/>
            <a:ext cx="5914090" cy="1833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  <a:r>
              <a:rPr lang="hu-HU" sz="36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hu-HU" sz="3600" dirty="0">
                <a:solidFill>
                  <a:schemeClr val="accent4">
                    <a:lumMod val="50000"/>
                  </a:schemeClr>
                </a:solidFill>
              </a:rPr>
            </a:br>
            <a:endParaRPr lang="hu-HU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528AD6-F2FD-7F0D-84B3-838F28C3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Bemutatkozás</a:t>
            </a:r>
          </a:p>
        </p:txBody>
      </p:sp>
      <p:graphicFrame>
        <p:nvGraphicFramePr>
          <p:cNvPr id="22" name="Tartalom helye 2">
            <a:extLst>
              <a:ext uri="{FF2B5EF4-FFF2-40B4-BE49-F238E27FC236}">
                <a16:creationId xmlns:a16="http://schemas.microsoft.com/office/drawing/2014/main" id="{58462D2D-CBF4-ADA6-295C-F341E8A78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29025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54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AC4BDD-0F07-26D4-B8F5-45CFE09E394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33D08D-4048-2F52-F213-B2B77878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 useBgFill="1">
        <p:nvSpPr>
          <p:cNvPr id="4" name="Rectangle 25">
            <a:extLst>
              <a:ext uri="{FF2B5EF4-FFF2-40B4-BE49-F238E27FC236}">
                <a16:creationId xmlns:a16="http://schemas.microsoft.com/office/drawing/2014/main" id="{E155E8B3-0C70-76A1-4B12-5748C1E8B9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34D1824D-2F27-5270-BF78-0EE2E8539D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B20A1128-6466-5C7D-E583-E6649104E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DD48FEFB-87B9-B6C9-1DFD-1FFF27250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3C771DF1-CC5B-61B4-FA0B-4D70FA663C2A}"/>
              </a:ext>
            </a:extLst>
          </p:cNvPr>
          <p:cNvSpPr txBox="1">
            <a:spLocks/>
          </p:cNvSpPr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00" dirty="0" err="1">
                <a:solidFill>
                  <a:srgbClr val="FFFFFF"/>
                </a:solidFill>
              </a:rPr>
              <a:t>Introduction</a:t>
            </a:r>
            <a:endParaRPr lang="hu-HU" sz="4000" dirty="0">
              <a:solidFill>
                <a:srgbClr val="FFFFFF"/>
              </a:solidFill>
            </a:endParaRPr>
          </a:p>
        </p:txBody>
      </p:sp>
      <p:graphicFrame>
        <p:nvGraphicFramePr>
          <p:cNvPr id="9" name="Tartalom helye 2">
            <a:extLst>
              <a:ext uri="{FF2B5EF4-FFF2-40B4-BE49-F238E27FC236}">
                <a16:creationId xmlns:a16="http://schemas.microsoft.com/office/drawing/2014/main" id="{05FCF94C-427B-8CB0-FCB0-A06D5C4A6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02002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84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5ED46C-5DC1-D1B2-1131-51E0B227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32390"/>
            <a:ext cx="10905066" cy="1135737"/>
          </a:xfrm>
        </p:spPr>
        <p:txBody>
          <a:bodyPr>
            <a:normAutofit/>
          </a:bodyPr>
          <a:lstStyle/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Szerepünk a kivitelezésben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364D9D04-C626-C479-769A-4E8C06CEE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338410"/>
              </p:ext>
            </p:extLst>
          </p:nvPr>
        </p:nvGraphicFramePr>
        <p:xfrm>
          <a:off x="838200" y="1584960"/>
          <a:ext cx="10515600" cy="45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29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D3801D-111D-3D10-B4A4-9489E290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711C72-11FB-37F2-4853-422A4F80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969122F-9AD3-73D4-4649-90F6C4BBCD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510C71B1-986A-2A57-8339-2447C0EC438A}"/>
              </a:ext>
            </a:extLst>
          </p:cNvPr>
          <p:cNvSpPr txBox="1">
            <a:spLocks/>
          </p:cNvSpPr>
          <p:nvPr/>
        </p:nvSpPr>
        <p:spPr>
          <a:xfrm>
            <a:off x="795867" y="48479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hu-H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81C5D1D-5170-FC71-9DF4-12FF23B897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05029" y="22724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E490BEBA-2E62-09C1-EA9D-51B8E33439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41468" y="14954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14">
            <a:extLst>
              <a:ext uri="{FF2B5EF4-FFF2-40B4-BE49-F238E27FC236}">
                <a16:creationId xmlns:a16="http://schemas.microsoft.com/office/drawing/2014/main" id="{E052A379-D605-F4DD-6C0C-486D06269B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49360" y="52556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FF0D8F6-BB2A-3F38-1F12-F46978E27A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80316" y="58811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rtalom helye 2">
            <a:extLst>
              <a:ext uri="{FF2B5EF4-FFF2-40B4-BE49-F238E27FC236}">
                <a16:creationId xmlns:a16="http://schemas.microsoft.com/office/drawing/2014/main" id="{49A72199-0169-7B8A-7294-8B6D2445F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929495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70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26B5C48-7DC0-708C-069F-A59C50F7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</a:t>
            </a:r>
            <a:r>
              <a:rPr lang="en-US" sz="40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ontosabb</a:t>
            </a:r>
            <a:r>
              <a:rPr lang="en-US" sz="40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információk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rtalom helye 3" descr="A képen szöveg, monitor, képernyőkép, képernyő látható&#10;&#10;Automatikusan generált leírás">
            <a:extLst>
              <a:ext uri="{FF2B5EF4-FFF2-40B4-BE49-F238E27FC236}">
                <a16:creationId xmlns:a16="http://schemas.microsoft.com/office/drawing/2014/main" id="{7B74D951-72AC-AF43-A0EC-521E80297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" r="1" b="1"/>
          <a:stretch/>
        </p:blipFill>
        <p:spPr>
          <a:xfrm>
            <a:off x="4502428" y="1396243"/>
            <a:ext cx="7225748" cy="40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CF77AA-FBA8-449E-FDFA-5E1F2CBC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5" y="2767106"/>
            <a:ext cx="3442254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36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dőpontfoglaló</a:t>
            </a:r>
            <a:r>
              <a:rPr lang="en-US" sz="36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alkalmazás</a:t>
            </a:r>
            <a:endParaRPr lang="en-US" sz="36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D5EF90F-4A99-9248-2706-7B8ADF69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38701"/>
            <a:ext cx="7225748" cy="57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3896311-BF05-644A-1353-BBB5B1B8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3933388"/>
          </a:xfrm>
        </p:spPr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3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alkalmazott fejlesztői eszközök</a:t>
            </a:r>
            <a:br>
              <a:rPr lang="hu-HU" sz="34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5EE0908-8D2A-A143-ED24-5A5D35BE4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45638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5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3E56C1-E5AE-D7E0-F466-20B536C1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6" y="1170953"/>
            <a:ext cx="3899456" cy="4668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r>
              <a:rPr lang="en-US" sz="37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megtervezése</a:t>
            </a:r>
            <a:endParaRPr lang="en-US" sz="37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D57562-44F8-FEFE-9591-79227ADF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33" y="3858186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Egyed</a:t>
            </a:r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kapcsolat</a:t>
            </a:r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US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megtervezése</a:t>
            </a:r>
            <a:endParaRPr lang="en-US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CCBC8F3-52A9-B58A-39E1-031923F0B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3"/>
            <a:ext cx="7225748" cy="45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24a7dbe4f3b8511d9dc6afecdaf15518945c54"/>
</p:tagLst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563</Words>
  <Application>Microsoft Office PowerPoint</Application>
  <PresentationFormat>Szélesvásznú</PresentationFormat>
  <Paragraphs>83</Paragraphs>
  <Slides>15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Office-téma</vt:lpstr>
      <vt:lpstr>Készítette:  Ertinger Erika  Kádas Noémi     Csóka István  </vt:lpstr>
      <vt:lpstr>Bemutatkozás</vt:lpstr>
      <vt:lpstr>PowerPoint-bemutató</vt:lpstr>
      <vt:lpstr>Szerepünk a kivitelezésben</vt:lpstr>
      <vt:lpstr>PowerPoint-bemutató</vt:lpstr>
      <vt:lpstr>Fontosabb információk</vt:lpstr>
      <vt:lpstr>Időpontfoglaló alkalmazás</vt:lpstr>
      <vt:lpstr>Az alkalmazott fejlesztői eszközök </vt:lpstr>
      <vt:lpstr>Adatbázis megtervezése</vt:lpstr>
      <vt:lpstr>Adatmodell leírás</vt:lpstr>
      <vt:lpstr>PowerPoint-bemutató</vt:lpstr>
      <vt:lpstr>Fejlesztési lehetőségek </vt:lpstr>
      <vt:lpstr>PowerPoint-bemutató</vt:lpstr>
      <vt:lpstr>Teamwork</vt:lpstr>
      <vt:lpstr>Thank you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Készítette:    Ertinger Erika   Kádas Noémi     Csóka István  </dc:title>
  <dc:creator>Kádas Noémi 016</dc:creator>
  <cp:lastModifiedBy>Magic IMD</cp:lastModifiedBy>
  <cp:revision>26</cp:revision>
  <dcterms:created xsi:type="dcterms:W3CDTF">2022-04-30T12:33:55Z</dcterms:created>
  <dcterms:modified xsi:type="dcterms:W3CDTF">2022-04-30T16:31:56Z</dcterms:modified>
</cp:coreProperties>
</file>