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9CBA-5F51-F45E-527D-25FB604F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592C6-C401-105E-7B14-C6ED3C8EF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DC350-4660-42CC-D0C9-1D1F42EB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75B86-A359-7730-E80C-907D7FB9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C60F0-4263-2E56-EB31-C94EE30D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6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DB9C-8F1D-9B78-5955-5CA2D62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0541C-BAD0-52B2-EE41-6AF3E10D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FE629-8657-F9D9-13D8-ABD1228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9B4D7-9A03-17B4-14B2-20867917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EACE1-A24F-CF63-0D4B-322D8040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4C1AE-F6AC-43B2-0C57-A1C65EE8A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55806-2838-418C-683B-2C1028486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5949B-071C-C376-B34C-1B2D8390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AF6D0-C200-1F93-CE92-6408A6E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FF61C-09F1-7F23-5825-C55E7AE1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0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7FA3C-0460-17EB-501B-AFC52764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41939-7AAA-9962-9D05-B8D9BC2E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C0C8C-1763-0125-D299-5E485397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7C778-9F0A-3A49-C225-B59AC67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23C31-289B-AFEC-973D-7AA0EB40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FC455-AAA9-9102-3605-3F238817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6036A-301A-11BF-BF7C-6A754687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5CC3-77F7-E4AC-04FC-531BDFC1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0C90A-CA67-6F89-5947-91FA3838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2ABD6-454F-98C6-C442-B4D1FC0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4CCF2-2C00-E779-0EA6-E99AE21C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AA18B-A234-27F6-CE76-8A919B627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18891-9BD0-5906-6006-4D4329A3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AF9C6-DBEE-6907-2428-52D49EA0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32F70-1733-2958-C33C-28D75D6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739A9-EBBD-09FA-C1A1-607BC55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B593-8DC1-5890-9C73-F39A4AF9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6AA3F-039A-E922-5B9A-F346E293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1B98CD-4A1F-E702-84DC-0B565DA1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673E94-D63B-2B3D-1B20-A98AC9547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C9398A-68A9-0E29-FF7E-49B4B8204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BC36B-5CED-F4A0-E482-FA0B9E35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1C4E1-5AFE-540D-AE42-E114B2FB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CF7AB-5890-3AF0-3CCC-EEE6A286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26423-E7A9-657C-3AEB-5B177724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200E2-13FF-194D-0572-CB53B403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FE8E46-CC29-A3BB-EE6E-737B5234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50550-1D1C-A865-80E5-F175879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7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BEC211-C1C9-21EB-57CD-8EC0BC66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B24E0-C533-8C76-2BBE-D5B4B583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32B02-C957-765F-21D4-AB0F939A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2E2A-7AEC-0C8B-EC70-776463DA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157D1-648F-1BB1-5584-2C3AADBE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3EB65-C67A-029A-A3B2-49943091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1B4E0-4E8F-4DB0-65E3-DF1B1524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EAE78-4FBD-34C2-9CC1-E7749CD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B911F-34DA-61CD-BF63-8F3C59DE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6743D-3EE6-8C0E-72FD-D78D664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F07735-63AA-D6D0-B516-1386CD7B3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3334B-53C7-CE3F-58EA-1750AF84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AF62B-218F-DC07-B331-45006AE4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8E567-5DE2-0FC3-D936-BFA5B53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322BC-9EA5-B7F7-E62D-7B542AD1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868AA-708A-8D73-DFA6-FE097F91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27183-79F9-E1A6-8C57-22F376ED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3A264-B02A-23D4-B55B-863E9B453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0EE2-173B-4E1E-B7EC-E9F8E15304E1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8A39A-96B7-7143-9590-1F317DE5A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A1424-733C-4214-42F2-40147EB3E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D682-753E-4A88-8871-22BE7ADA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1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菱形 6"/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INSE6610 Project Presentation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CAEE-B558-46A6-8187-6304230F85A8}" type="datetime1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5560" y="1902586"/>
            <a:ext cx="1155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in cybercrime investigations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772E93-2336-4B5C-8C0D-B2E5555F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0A4E5A2-0C81-4A5B-A493-E4B7EDD53935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BD3F1AC8-991B-464F-8C84-D23119C9560A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1584D4-ABEB-4FAB-97AF-A44F609F9654}"/>
              </a:ext>
            </a:extLst>
          </p:cNvPr>
          <p:cNvSpPr txBox="1"/>
          <p:nvPr/>
        </p:nvSpPr>
        <p:spPr>
          <a:xfrm>
            <a:off x="3048733" y="3244334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05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Presentation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1C61-651A-4C18-B627-A8EC5F36D160}" type="datetime1">
              <a:rPr lang="zh-CN" altLang="en-US" smtClean="0"/>
              <a:t>2022/7/31</a:t>
            </a:fld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7D88F-E878-4096-8D6C-D6306013AFD9}"/>
              </a:ext>
            </a:extLst>
          </p:cNvPr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INSE6610 Project Presentation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ACC2DF-878A-4F93-A7D4-5B247574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E5A62-868F-4945-87C8-E233AD72D056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1395B38-D8C7-478F-B92E-A22BE8657130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1E6165-B9F5-4E31-8EBC-3A8760EB68DC}"/>
              </a:ext>
            </a:extLst>
          </p:cNvPr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0FDAA87-7B57-4407-9FEE-A04F6A03BCBD}"/>
              </a:ext>
            </a:extLst>
          </p:cNvPr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BF0696-3804-4701-BD6B-42A75E79DF11}"/>
              </a:ext>
            </a:extLst>
          </p:cNvPr>
          <p:cNvSpPr txBox="1"/>
          <p:nvPr/>
        </p:nvSpPr>
        <p:spPr>
          <a:xfrm>
            <a:off x="9388461" y="721189"/>
            <a:ext cx="136127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BBB348-0072-00DE-37EB-905F8ADE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76947"/>
              </p:ext>
            </p:extLst>
          </p:nvPr>
        </p:nvGraphicFramePr>
        <p:xfrm>
          <a:off x="2297349" y="1839762"/>
          <a:ext cx="6467272" cy="3558874"/>
        </p:xfrm>
        <a:graphic>
          <a:graphicData uri="http://schemas.openxmlformats.org/drawingml/2006/table">
            <a:tbl>
              <a:tblPr/>
              <a:tblGrid>
                <a:gridCol w="3919558">
                  <a:extLst>
                    <a:ext uri="{9D8B030D-6E8A-4147-A177-3AD203B41FA5}">
                      <a16:colId xmlns:a16="http://schemas.microsoft.com/office/drawing/2014/main" val="2307217853"/>
                    </a:ext>
                  </a:extLst>
                </a:gridCol>
                <a:gridCol w="2547714">
                  <a:extLst>
                    <a:ext uri="{9D8B030D-6E8A-4147-A177-3AD203B41FA5}">
                      <a16:colId xmlns:a16="http://schemas.microsoft.com/office/drawing/2014/main" val="429250682"/>
                    </a:ext>
                  </a:extLst>
                </a:gridCol>
              </a:tblGrid>
              <a:tr h="381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Name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166826"/>
                  </a:ext>
                </a:extLst>
              </a:tr>
              <a:tr h="381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Shiva Bahador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 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40154795 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96803"/>
                  </a:ext>
                </a:extLst>
              </a:tr>
              <a:tr h="381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Feiyu Duan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40160978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97329"/>
                  </a:ext>
                </a:extLst>
              </a:tr>
              <a:tr h="381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Yifeng Shu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40170236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67980"/>
                  </a:ext>
                </a:extLst>
              </a:tr>
              <a:tr h="381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Harpreet Kaur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40190384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5078"/>
                  </a:ext>
                </a:extLst>
              </a:tr>
              <a:tr h="6355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Parva Rohit Kumar Raval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 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40172735 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258417"/>
                  </a:ext>
                </a:extLst>
              </a:tr>
              <a:tr h="6355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Ranjan Haranahalli Ramesh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 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40167577 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891177"/>
                  </a:ext>
                </a:extLst>
              </a:tr>
              <a:tr h="381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Aishwarya Shankar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40170602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9941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9445842-E38A-8EEC-E6B0-1F0AA74B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2720975"/>
            <a:ext cx="26675404" cy="55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1C61-651A-4C18-B627-A8EC5F36D160}" type="datetime1">
              <a:rPr lang="zh-CN" altLang="en-US" smtClean="0"/>
              <a:t>2022/7/31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2785" y="1532752"/>
            <a:ext cx="9144000" cy="460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exist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Forensics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Forensics/Hard drive Forensics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forensics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7D88F-E878-4096-8D6C-D6306013AFD9}"/>
              </a:ext>
            </a:extLst>
          </p:cNvPr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INSE6640 Project Presentation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ACC2DF-878A-4F93-A7D4-5B247574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E5A62-868F-4945-87C8-E233AD72D056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1395B38-D8C7-478F-B92E-A22BE8657130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1E6165-B9F5-4E31-8EBC-3A8760EB68DC}"/>
              </a:ext>
            </a:extLst>
          </p:cNvPr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0FDAA87-7B57-4407-9FEE-A04F6A03BCBD}"/>
              </a:ext>
            </a:extLst>
          </p:cNvPr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BF0696-3804-4701-BD6B-42A75E79DF11}"/>
              </a:ext>
            </a:extLst>
          </p:cNvPr>
          <p:cNvSpPr txBox="1"/>
          <p:nvPr/>
        </p:nvSpPr>
        <p:spPr>
          <a:xfrm>
            <a:off x="9388461" y="721189"/>
            <a:ext cx="136127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1C61-651A-4C18-B627-A8EC5F36D160}" type="datetime1">
              <a:rPr lang="zh-CN" altLang="en-US" smtClean="0"/>
              <a:t>2022/7/31</a:t>
            </a:fld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7D88F-E878-4096-8D6C-D6306013AFD9}"/>
              </a:ext>
            </a:extLst>
          </p:cNvPr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INSE6610 Project Presentation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ACC2DF-878A-4F93-A7D4-5B247574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E5A62-868F-4945-87C8-E233AD72D056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1395B38-D8C7-478F-B92E-A22BE8657130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1E6165-B9F5-4E31-8EBC-3A8760EB68DC}"/>
              </a:ext>
            </a:extLst>
          </p:cNvPr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0FDAA87-7B57-4407-9FEE-A04F6A03BCBD}"/>
              </a:ext>
            </a:extLst>
          </p:cNvPr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BF0696-3804-4701-BD6B-42A75E79DF11}"/>
              </a:ext>
            </a:extLst>
          </p:cNvPr>
          <p:cNvSpPr txBox="1"/>
          <p:nvPr/>
        </p:nvSpPr>
        <p:spPr>
          <a:xfrm>
            <a:off x="8635182" y="707420"/>
            <a:ext cx="3203121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</a:t>
            </a:r>
          </a:p>
          <a:p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5FD91-FDD9-714F-172E-CD5F6A96EBE5}"/>
              </a:ext>
            </a:extLst>
          </p:cNvPr>
          <p:cNvSpPr txBox="1"/>
          <p:nvPr/>
        </p:nvSpPr>
        <p:spPr>
          <a:xfrm>
            <a:off x="-856691" y="1132522"/>
            <a:ext cx="390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1.Winhex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F58982-3336-A795-C8C7-E51F50B7432E}"/>
              </a:ext>
            </a:extLst>
          </p:cNvPr>
          <p:cNvSpPr txBox="1"/>
          <p:nvPr/>
        </p:nvSpPr>
        <p:spPr>
          <a:xfrm>
            <a:off x="-59469" y="1503935"/>
            <a:ext cx="8212869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i="1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WinHex</a:t>
            </a:r>
            <a:r>
              <a:rPr lang="en-US" altLang="zh-CN" sz="1400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commercial disk editor and universal hexadecimal editor (hex editor) used for data recovery and digital forensics. It is made by X-Ways Software Technology AG of Germany.</a:t>
            </a:r>
          </a:p>
        </p:txBody>
      </p:sp>
      <p:pic>
        <p:nvPicPr>
          <p:cNvPr id="25" name="图片 24" descr="图形用户界面, 应用程序, 表格&#10;&#10;描述已自动生成">
            <a:extLst>
              <a:ext uri="{FF2B5EF4-FFF2-40B4-BE49-F238E27FC236}">
                <a16:creationId xmlns:a16="http://schemas.microsoft.com/office/drawing/2014/main" id="{F7858514-91EE-8ABA-ABEB-5658BE9F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7" y="2296174"/>
            <a:ext cx="5386866" cy="2874379"/>
          </a:xfrm>
          <a:prstGeom prst="rect">
            <a:avLst/>
          </a:prstGeom>
        </p:spPr>
      </p:pic>
      <p:pic>
        <p:nvPicPr>
          <p:cNvPr id="26" name="图片 2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C607E9B-08AC-4308-0061-037578B0F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593" y="2263742"/>
            <a:ext cx="3990110" cy="28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1C61-651A-4C18-B627-A8EC5F36D160}" type="datetime1">
              <a:rPr lang="zh-CN" altLang="en-US" smtClean="0"/>
              <a:t>2022/7/31</a:t>
            </a:fld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7D88F-E878-4096-8D6C-D6306013AFD9}"/>
              </a:ext>
            </a:extLst>
          </p:cNvPr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INSE6610 Project Presentation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ACC2DF-878A-4F93-A7D4-5B247574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E5A62-868F-4945-87C8-E233AD72D056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1395B38-D8C7-478F-B92E-A22BE8657130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1E6165-B9F5-4E31-8EBC-3A8760EB68DC}"/>
              </a:ext>
            </a:extLst>
          </p:cNvPr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0FDAA87-7B57-4407-9FEE-A04F6A03BCBD}"/>
              </a:ext>
            </a:extLst>
          </p:cNvPr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BF0696-3804-4701-BD6B-42A75E79DF11}"/>
              </a:ext>
            </a:extLst>
          </p:cNvPr>
          <p:cNvSpPr txBox="1"/>
          <p:nvPr/>
        </p:nvSpPr>
        <p:spPr>
          <a:xfrm>
            <a:off x="8635182" y="707420"/>
            <a:ext cx="3203121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</a:t>
            </a:r>
          </a:p>
          <a:p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5FD91-FDD9-714F-172E-CD5F6A96EBE5}"/>
              </a:ext>
            </a:extLst>
          </p:cNvPr>
          <p:cNvSpPr txBox="1"/>
          <p:nvPr/>
        </p:nvSpPr>
        <p:spPr>
          <a:xfrm>
            <a:off x="-856691" y="1132523"/>
            <a:ext cx="598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2.Wondershare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Recoverit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F58982-3336-A795-C8C7-E51F50B7432E}"/>
              </a:ext>
            </a:extLst>
          </p:cNvPr>
          <p:cNvSpPr txBox="1"/>
          <p:nvPr/>
        </p:nvSpPr>
        <p:spPr>
          <a:xfrm>
            <a:off x="-59469" y="1503935"/>
            <a:ext cx="8212869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i="1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Wondershare</a:t>
            </a:r>
            <a:r>
              <a:rPr lang="en-US" altLang="zh-CN" sz="1400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been active since 2003. Since its creation, it has come a long way, releasing a range of drive recovery and repair tools, in addition to others.</a:t>
            </a:r>
          </a:p>
        </p:txBody>
      </p:sp>
      <p:pic>
        <p:nvPicPr>
          <p:cNvPr id="17" name="图片 1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705F75A-E208-3623-33CD-17452A83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9" y="2234242"/>
            <a:ext cx="5274310" cy="3757930"/>
          </a:xfrm>
          <a:prstGeom prst="rect">
            <a:avLst/>
          </a:prstGeom>
        </p:spPr>
      </p:pic>
      <p:pic>
        <p:nvPicPr>
          <p:cNvPr id="27" name="图片 26" descr="图形用户界面, 应用程序, Word&#10;&#10;描述已自动生成">
            <a:extLst>
              <a:ext uri="{FF2B5EF4-FFF2-40B4-BE49-F238E27FC236}">
                <a16:creationId xmlns:a16="http://schemas.microsoft.com/office/drawing/2014/main" id="{5E664DB8-7BB6-DDDA-8DA1-24C9F77E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74" y="4195626"/>
            <a:ext cx="4511040" cy="1767840"/>
          </a:xfrm>
          <a:prstGeom prst="rect">
            <a:avLst/>
          </a:prstGeom>
        </p:spPr>
      </p:pic>
      <p:pic>
        <p:nvPicPr>
          <p:cNvPr id="28" name="图片 27" descr="图形用户界面, 应用程序&#10;&#10;描述已自动生成">
            <a:extLst>
              <a:ext uri="{FF2B5EF4-FFF2-40B4-BE49-F238E27FC236}">
                <a16:creationId xmlns:a16="http://schemas.microsoft.com/office/drawing/2014/main" id="{E655392F-49DD-8A02-35E1-EDC87BBBB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084" y="2278796"/>
            <a:ext cx="5274310" cy="3757930"/>
          </a:xfrm>
          <a:prstGeom prst="rect">
            <a:avLst/>
          </a:prstGeom>
        </p:spPr>
      </p:pic>
      <p:pic>
        <p:nvPicPr>
          <p:cNvPr id="29" name="图片 28" descr="图形用户界面, 应用程序, 电子邮件&#10;&#10;描述已自动生成">
            <a:extLst>
              <a:ext uri="{FF2B5EF4-FFF2-40B4-BE49-F238E27FC236}">
                <a16:creationId xmlns:a16="http://schemas.microsoft.com/office/drawing/2014/main" id="{D41F5709-F42A-8670-C4F7-760DCBFF9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432" y="2267414"/>
            <a:ext cx="5274310" cy="3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1C61-651A-4C18-B627-A8EC5F36D160}" type="datetime1">
              <a:rPr lang="zh-CN" altLang="en-US" smtClean="0"/>
              <a:t>2022/7/31</a:t>
            </a:fld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7D88F-E878-4096-8D6C-D6306013AFD9}"/>
              </a:ext>
            </a:extLst>
          </p:cNvPr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INSE6610 Project Presentation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ACC2DF-878A-4F93-A7D4-5B247574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E5A62-868F-4945-87C8-E233AD72D056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1395B38-D8C7-478F-B92E-A22BE8657130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1E6165-B9F5-4E31-8EBC-3A8760EB68DC}"/>
              </a:ext>
            </a:extLst>
          </p:cNvPr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0FDAA87-7B57-4407-9FEE-A04F6A03BCBD}"/>
              </a:ext>
            </a:extLst>
          </p:cNvPr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BF0696-3804-4701-BD6B-42A75E79DF11}"/>
              </a:ext>
            </a:extLst>
          </p:cNvPr>
          <p:cNvSpPr txBox="1"/>
          <p:nvPr/>
        </p:nvSpPr>
        <p:spPr>
          <a:xfrm>
            <a:off x="8635182" y="707420"/>
            <a:ext cx="3203121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</a:t>
            </a:r>
          </a:p>
          <a:p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5FD91-FDD9-714F-172E-CD5F6A96EBE5}"/>
              </a:ext>
            </a:extLst>
          </p:cNvPr>
          <p:cNvSpPr txBox="1"/>
          <p:nvPr/>
        </p:nvSpPr>
        <p:spPr>
          <a:xfrm>
            <a:off x="-856691" y="1132522"/>
            <a:ext cx="390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R-studio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F58982-3336-A795-C8C7-E51F50B7432E}"/>
              </a:ext>
            </a:extLst>
          </p:cNvPr>
          <p:cNvSpPr txBox="1"/>
          <p:nvPr/>
        </p:nvSpPr>
        <p:spPr>
          <a:xfrm>
            <a:off x="-59469" y="1503935"/>
            <a:ext cx="8212869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R-STUDIO functions on local and network disks, even if such partitions are formatted, damaged or deleted</a:t>
            </a: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5694C16D-195B-16EA-9843-045ABFCD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8" y="2393919"/>
            <a:ext cx="5274310" cy="2829560"/>
          </a:xfrm>
          <a:prstGeom prst="rect">
            <a:avLst/>
          </a:prstGeom>
        </p:spPr>
      </p:pic>
      <p:pic>
        <p:nvPicPr>
          <p:cNvPr id="27" name="图片 2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94DED52-A0DF-3B85-C389-FEE6D4F9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764" y="2114051"/>
            <a:ext cx="5274310" cy="3472180"/>
          </a:xfrm>
          <a:prstGeom prst="rect">
            <a:avLst/>
          </a:prstGeom>
        </p:spPr>
      </p:pic>
      <p:pic>
        <p:nvPicPr>
          <p:cNvPr id="28" name="图片 27" descr="图形用户界面, 应用程序, 表格&#10;&#10;描述已自动生成">
            <a:extLst>
              <a:ext uri="{FF2B5EF4-FFF2-40B4-BE49-F238E27FC236}">
                <a16:creationId xmlns:a16="http://schemas.microsoft.com/office/drawing/2014/main" id="{77498142-764C-0ACB-F44B-779F42EBE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966" y="2165945"/>
            <a:ext cx="5274310" cy="2829560"/>
          </a:xfrm>
          <a:prstGeom prst="rect">
            <a:avLst/>
          </a:prstGeom>
        </p:spPr>
      </p:pic>
      <p:pic>
        <p:nvPicPr>
          <p:cNvPr id="29" name="图片 28" descr="图形用户界面, 文本, 表格&#10;&#10;描述已自动生成">
            <a:extLst>
              <a:ext uri="{FF2B5EF4-FFF2-40B4-BE49-F238E27FC236}">
                <a16:creationId xmlns:a16="http://schemas.microsoft.com/office/drawing/2014/main" id="{B67A9C4D-2A51-8052-7A8F-5B60622D2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723" y="2011145"/>
            <a:ext cx="51435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1C61-651A-4C18-B627-A8EC5F36D160}" type="datetime1">
              <a:rPr lang="zh-CN" altLang="en-US" smtClean="0"/>
              <a:t>2022/7/31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25096" y="1495758"/>
            <a:ext cx="914400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7D88F-E878-4096-8D6C-D6306013AFD9}"/>
              </a:ext>
            </a:extLst>
          </p:cNvPr>
          <p:cNvSpPr txBox="1"/>
          <p:nvPr/>
        </p:nvSpPr>
        <p:spPr>
          <a:xfrm>
            <a:off x="8315960" y="250190"/>
            <a:ext cx="382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INSE6610 Project Presentation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ACC2DF-878A-4F93-A7D4-5B247574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9" y="182312"/>
            <a:ext cx="3745622" cy="7520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E5A62-868F-4945-87C8-E233AD72D056}"/>
              </a:ext>
            </a:extLst>
          </p:cNvPr>
          <p:cNvCxnSpPr/>
          <p:nvPr/>
        </p:nvCxnSpPr>
        <p:spPr>
          <a:xfrm>
            <a:off x="236049" y="982799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D1395B38-D8C7-478F-B92E-A22BE8657130}"/>
              </a:ext>
            </a:extLst>
          </p:cNvPr>
          <p:cNvSpPr/>
          <p:nvPr/>
        </p:nvSpPr>
        <p:spPr>
          <a:xfrm>
            <a:off x="4658189" y="894534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1E6165-B9F5-4E31-8EBC-3A8760EB68DC}"/>
              </a:ext>
            </a:extLst>
          </p:cNvPr>
          <p:cNvCxnSpPr/>
          <p:nvPr/>
        </p:nvCxnSpPr>
        <p:spPr>
          <a:xfrm>
            <a:off x="7149465" y="6322233"/>
            <a:ext cx="4422140" cy="3810"/>
          </a:xfrm>
          <a:prstGeom prst="line">
            <a:avLst/>
          </a:prstGeom>
          <a:solidFill>
            <a:schemeClr val="tx1"/>
          </a:solidFill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0FDAA87-7B57-4407-9FEE-A04F6A03BCBD}"/>
              </a:ext>
            </a:extLst>
          </p:cNvPr>
          <p:cNvSpPr/>
          <p:nvPr/>
        </p:nvSpPr>
        <p:spPr>
          <a:xfrm>
            <a:off x="6974205" y="6233968"/>
            <a:ext cx="175260" cy="176530"/>
          </a:xfrm>
          <a:prstGeom prst="diamond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BF0696-3804-4701-BD6B-42A75E79DF11}"/>
              </a:ext>
            </a:extLst>
          </p:cNvPr>
          <p:cNvSpPr txBox="1"/>
          <p:nvPr/>
        </p:nvSpPr>
        <p:spPr>
          <a:xfrm>
            <a:off x="8635182" y="707420"/>
            <a:ext cx="3203121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</a:t>
            </a:r>
          </a:p>
          <a:p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2828DD2-09CD-A55A-EA27-4CFED986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53783"/>
              </p:ext>
            </p:extLst>
          </p:nvPr>
        </p:nvGraphicFramePr>
        <p:xfrm>
          <a:off x="1483901" y="2228327"/>
          <a:ext cx="7886342" cy="2956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123">
                  <a:extLst>
                    <a:ext uri="{9D8B030D-6E8A-4147-A177-3AD203B41FA5}">
                      <a16:colId xmlns:a16="http://schemas.microsoft.com/office/drawing/2014/main" val="43950051"/>
                    </a:ext>
                  </a:extLst>
                </a:gridCol>
                <a:gridCol w="1971123">
                  <a:extLst>
                    <a:ext uri="{9D8B030D-6E8A-4147-A177-3AD203B41FA5}">
                      <a16:colId xmlns:a16="http://schemas.microsoft.com/office/drawing/2014/main" val="3410332008"/>
                    </a:ext>
                  </a:extLst>
                </a:gridCol>
                <a:gridCol w="1972048">
                  <a:extLst>
                    <a:ext uri="{9D8B030D-6E8A-4147-A177-3AD203B41FA5}">
                      <a16:colId xmlns:a16="http://schemas.microsoft.com/office/drawing/2014/main" val="945948668"/>
                    </a:ext>
                  </a:extLst>
                </a:gridCol>
                <a:gridCol w="1972048">
                  <a:extLst>
                    <a:ext uri="{9D8B030D-6E8A-4147-A177-3AD203B41FA5}">
                      <a16:colId xmlns:a16="http://schemas.microsoft.com/office/drawing/2014/main" val="1822691661"/>
                    </a:ext>
                  </a:extLst>
                </a:gridCol>
              </a:tblGrid>
              <a:tr h="74909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tool 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result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405099"/>
                  </a:ext>
                </a:extLst>
              </a:tr>
              <a:tr h="441423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winhex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seconds/immediately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good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Free/open source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91640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Wondershare recoverit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15min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very good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$79.99/Year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008635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r-stdio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14m52s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very good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$49.99 with a free demo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86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9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249</Words>
  <Application>Microsoft Office PowerPoint</Application>
  <PresentationFormat>宽屏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Yifeng Shu</dc:creator>
  <cp:lastModifiedBy>Yifeng Shu</cp:lastModifiedBy>
  <cp:revision>1</cp:revision>
  <dcterms:created xsi:type="dcterms:W3CDTF">2022-07-31T21:24:13Z</dcterms:created>
  <dcterms:modified xsi:type="dcterms:W3CDTF">2022-07-31T21:51:56Z</dcterms:modified>
</cp:coreProperties>
</file>