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Meade" userId="88d87983-b96d-4c85-966d-a703cfc9055d" providerId="ADAL" clId="{FDCA1A1E-4EBC-498F-A6A6-42B29D890CA9}"/>
    <pc:docChg chg="modSld">
      <pc:chgData name="Sarah Meade" userId="88d87983-b96d-4c85-966d-a703cfc9055d" providerId="ADAL" clId="{FDCA1A1E-4EBC-498F-A6A6-42B29D890CA9}" dt="2024-10-08T12:05:12.841" v="21" actId="20577"/>
      <pc:docMkLst>
        <pc:docMk/>
      </pc:docMkLst>
      <pc:sldChg chg="modSp mod">
        <pc:chgData name="Sarah Meade" userId="88d87983-b96d-4c85-966d-a703cfc9055d" providerId="ADAL" clId="{FDCA1A1E-4EBC-498F-A6A6-42B29D890CA9}" dt="2024-10-08T12:05:12.841" v="21" actId="20577"/>
        <pc:sldMkLst>
          <pc:docMk/>
          <pc:sldMk cId="0" sldId="259"/>
        </pc:sldMkLst>
        <pc:spChg chg="mod">
          <ac:chgData name="Sarah Meade" userId="88d87983-b96d-4c85-966d-a703cfc9055d" providerId="ADAL" clId="{FDCA1A1E-4EBC-498F-A6A6-42B29D890CA9}" dt="2024-10-08T12:05:12.841" v="21" actId="20577"/>
          <ac:spMkLst>
            <pc:docMk/>
            <pc:sldMk cId="0" sldId="259"/>
            <ac:spMk id="83" creationId="{00000000-0000-0000-0000-000000000000}"/>
          </ac:spMkLst>
        </pc:spChg>
      </pc:sldChg>
    </pc:docChg>
  </pc:docChgLst>
  <pc:docChgLst>
    <pc:chgData name="Sarah Meade" userId="88d87983-b96d-4c85-966d-a703cfc9055d" providerId="ADAL" clId="{79B90561-C21A-4901-A02E-8EFBD964DEB2}"/>
    <pc:docChg chg="custSel addSld modSld">
      <pc:chgData name="Sarah Meade" userId="88d87983-b96d-4c85-966d-a703cfc9055d" providerId="ADAL" clId="{79B90561-C21A-4901-A02E-8EFBD964DEB2}" dt="2024-10-13T19:32:36.119" v="337" actId="20577"/>
      <pc:docMkLst>
        <pc:docMk/>
      </pc:docMkLst>
      <pc:sldChg chg="modSp mod">
        <pc:chgData name="Sarah Meade" userId="88d87983-b96d-4c85-966d-a703cfc9055d" providerId="ADAL" clId="{79B90561-C21A-4901-A02E-8EFBD964DEB2}" dt="2024-10-13T19:25:51.356" v="10" actId="20577"/>
        <pc:sldMkLst>
          <pc:docMk/>
          <pc:sldMk cId="0" sldId="259"/>
        </pc:sldMkLst>
        <pc:spChg chg="mod">
          <ac:chgData name="Sarah Meade" userId="88d87983-b96d-4c85-966d-a703cfc9055d" providerId="ADAL" clId="{79B90561-C21A-4901-A02E-8EFBD964DEB2}" dt="2024-10-13T19:25:51.356" v="10" actId="20577"/>
          <ac:spMkLst>
            <pc:docMk/>
            <pc:sldMk cId="0" sldId="259"/>
            <ac:spMk id="82" creationId="{00000000-0000-0000-0000-000000000000}"/>
          </ac:spMkLst>
        </pc:spChg>
      </pc:sldChg>
      <pc:sldChg chg="modSp mod">
        <pc:chgData name="Sarah Meade" userId="88d87983-b96d-4c85-966d-a703cfc9055d" providerId="ADAL" clId="{79B90561-C21A-4901-A02E-8EFBD964DEB2}" dt="2024-10-13T19:28:01.379" v="22" actId="20577"/>
        <pc:sldMkLst>
          <pc:docMk/>
          <pc:sldMk cId="0" sldId="263"/>
        </pc:sldMkLst>
        <pc:spChg chg="mod">
          <ac:chgData name="Sarah Meade" userId="88d87983-b96d-4c85-966d-a703cfc9055d" providerId="ADAL" clId="{79B90561-C21A-4901-A02E-8EFBD964DEB2}" dt="2024-10-13T19:28:01.379" v="22" actId="20577"/>
          <ac:spMkLst>
            <pc:docMk/>
            <pc:sldMk cId="0" sldId="263"/>
            <ac:spMk id="106" creationId="{00000000-0000-0000-0000-000000000000}"/>
          </ac:spMkLst>
        </pc:spChg>
      </pc:sldChg>
      <pc:sldChg chg="modSp mod">
        <pc:chgData name="Sarah Meade" userId="88d87983-b96d-4c85-966d-a703cfc9055d" providerId="ADAL" clId="{79B90561-C21A-4901-A02E-8EFBD964DEB2}" dt="2024-10-13T19:28:55.427" v="54" actId="20577"/>
        <pc:sldMkLst>
          <pc:docMk/>
          <pc:sldMk cId="0" sldId="265"/>
        </pc:sldMkLst>
        <pc:spChg chg="mod">
          <ac:chgData name="Sarah Meade" userId="88d87983-b96d-4c85-966d-a703cfc9055d" providerId="ADAL" clId="{79B90561-C21A-4901-A02E-8EFBD964DEB2}" dt="2024-10-13T19:28:55.427" v="54" actId="20577"/>
          <ac:spMkLst>
            <pc:docMk/>
            <pc:sldMk cId="0" sldId="265"/>
            <ac:spMk id="118" creationId="{00000000-0000-0000-0000-000000000000}"/>
          </ac:spMkLst>
        </pc:spChg>
      </pc:sldChg>
      <pc:sldChg chg="modSp mod">
        <pc:chgData name="Sarah Meade" userId="88d87983-b96d-4c85-966d-a703cfc9055d" providerId="ADAL" clId="{79B90561-C21A-4901-A02E-8EFBD964DEB2}" dt="2024-10-13T19:29:00.879" v="56" actId="20577"/>
        <pc:sldMkLst>
          <pc:docMk/>
          <pc:sldMk cId="0" sldId="266"/>
        </pc:sldMkLst>
        <pc:spChg chg="mod">
          <ac:chgData name="Sarah Meade" userId="88d87983-b96d-4c85-966d-a703cfc9055d" providerId="ADAL" clId="{79B90561-C21A-4901-A02E-8EFBD964DEB2}" dt="2024-10-13T19:29:00.879" v="56" actId="20577"/>
          <ac:spMkLst>
            <pc:docMk/>
            <pc:sldMk cId="0" sldId="266"/>
            <ac:spMk id="124" creationId="{00000000-0000-0000-0000-000000000000}"/>
          </ac:spMkLst>
        </pc:spChg>
      </pc:sldChg>
      <pc:sldChg chg="modSp mod">
        <pc:chgData name="Sarah Meade" userId="88d87983-b96d-4c85-966d-a703cfc9055d" providerId="ADAL" clId="{79B90561-C21A-4901-A02E-8EFBD964DEB2}" dt="2024-10-13T19:29:06.739" v="58" actId="20577"/>
        <pc:sldMkLst>
          <pc:docMk/>
          <pc:sldMk cId="0" sldId="268"/>
        </pc:sldMkLst>
        <pc:spChg chg="mod">
          <ac:chgData name="Sarah Meade" userId="88d87983-b96d-4c85-966d-a703cfc9055d" providerId="ADAL" clId="{79B90561-C21A-4901-A02E-8EFBD964DEB2}" dt="2024-10-13T19:29:06.739" v="58" actId="20577"/>
          <ac:spMkLst>
            <pc:docMk/>
            <pc:sldMk cId="0" sldId="268"/>
            <ac:spMk id="136" creationId="{00000000-0000-0000-0000-000000000000}"/>
          </ac:spMkLst>
        </pc:spChg>
      </pc:sldChg>
      <pc:sldChg chg="modSp mod">
        <pc:chgData name="Sarah Meade" userId="88d87983-b96d-4c85-966d-a703cfc9055d" providerId="ADAL" clId="{79B90561-C21A-4901-A02E-8EFBD964DEB2}" dt="2024-10-13T19:29:30.689" v="83" actId="20577"/>
        <pc:sldMkLst>
          <pc:docMk/>
          <pc:sldMk cId="0" sldId="269"/>
        </pc:sldMkLst>
        <pc:spChg chg="mod">
          <ac:chgData name="Sarah Meade" userId="88d87983-b96d-4c85-966d-a703cfc9055d" providerId="ADAL" clId="{79B90561-C21A-4901-A02E-8EFBD964DEB2}" dt="2024-10-13T19:29:30.689" v="83" actId="20577"/>
          <ac:spMkLst>
            <pc:docMk/>
            <pc:sldMk cId="0" sldId="269"/>
            <ac:spMk id="142" creationId="{00000000-0000-0000-0000-000000000000}"/>
          </ac:spMkLst>
        </pc:spChg>
      </pc:sldChg>
      <pc:sldChg chg="modSp mod">
        <pc:chgData name="Sarah Meade" userId="88d87983-b96d-4c85-966d-a703cfc9055d" providerId="ADAL" clId="{79B90561-C21A-4901-A02E-8EFBD964DEB2}" dt="2024-10-13T19:29:41.599" v="95" actId="20577"/>
        <pc:sldMkLst>
          <pc:docMk/>
          <pc:sldMk cId="0" sldId="271"/>
        </pc:sldMkLst>
        <pc:spChg chg="mod">
          <ac:chgData name="Sarah Meade" userId="88d87983-b96d-4c85-966d-a703cfc9055d" providerId="ADAL" clId="{79B90561-C21A-4901-A02E-8EFBD964DEB2}" dt="2024-10-13T19:29:41.599" v="95" actId="20577"/>
          <ac:spMkLst>
            <pc:docMk/>
            <pc:sldMk cId="0" sldId="271"/>
            <ac:spMk id="155" creationId="{00000000-0000-0000-0000-000000000000}"/>
          </ac:spMkLst>
        </pc:spChg>
      </pc:sldChg>
      <pc:sldChg chg="modSp new mod">
        <pc:chgData name="Sarah Meade" userId="88d87983-b96d-4c85-966d-a703cfc9055d" providerId="ADAL" clId="{79B90561-C21A-4901-A02E-8EFBD964DEB2}" dt="2024-10-13T19:30:52.694" v="124" actId="20577"/>
        <pc:sldMkLst>
          <pc:docMk/>
          <pc:sldMk cId="3120523040" sldId="272"/>
        </pc:sldMkLst>
        <pc:spChg chg="mod">
          <ac:chgData name="Sarah Meade" userId="88d87983-b96d-4c85-966d-a703cfc9055d" providerId="ADAL" clId="{79B90561-C21A-4901-A02E-8EFBD964DEB2}" dt="2024-10-13T19:30:52.694" v="124" actId="20577"/>
          <ac:spMkLst>
            <pc:docMk/>
            <pc:sldMk cId="3120523040" sldId="272"/>
            <ac:spMk id="2" creationId="{B7F06B0D-A2E9-3701-6EE3-641D9A602DA4}"/>
          </ac:spMkLst>
        </pc:spChg>
        <pc:spChg chg="mod">
          <ac:chgData name="Sarah Meade" userId="88d87983-b96d-4c85-966d-a703cfc9055d" providerId="ADAL" clId="{79B90561-C21A-4901-A02E-8EFBD964DEB2}" dt="2024-10-13T19:30:44.226" v="97"/>
          <ac:spMkLst>
            <pc:docMk/>
            <pc:sldMk cId="3120523040" sldId="272"/>
            <ac:spMk id="3" creationId="{91BA5F9B-0745-6774-9964-41EFD2DBA652}"/>
          </ac:spMkLst>
        </pc:spChg>
      </pc:sldChg>
      <pc:sldChg chg="modSp new mod">
        <pc:chgData name="Sarah Meade" userId="88d87983-b96d-4c85-966d-a703cfc9055d" providerId="ADAL" clId="{79B90561-C21A-4901-A02E-8EFBD964DEB2}" dt="2024-10-13T19:32:36.119" v="337" actId="20577"/>
        <pc:sldMkLst>
          <pc:docMk/>
          <pc:sldMk cId="2863406154" sldId="273"/>
        </pc:sldMkLst>
        <pc:spChg chg="mod">
          <ac:chgData name="Sarah Meade" userId="88d87983-b96d-4c85-966d-a703cfc9055d" providerId="ADAL" clId="{79B90561-C21A-4901-A02E-8EFBD964DEB2}" dt="2024-10-13T19:31:02.865" v="135" actId="20577"/>
          <ac:spMkLst>
            <pc:docMk/>
            <pc:sldMk cId="2863406154" sldId="273"/>
            <ac:spMk id="2" creationId="{2B84EB99-ECE5-0CD5-55C5-FCB02C3A75F2}"/>
          </ac:spMkLst>
        </pc:spChg>
        <pc:spChg chg="mod">
          <ac:chgData name="Sarah Meade" userId="88d87983-b96d-4c85-966d-a703cfc9055d" providerId="ADAL" clId="{79B90561-C21A-4901-A02E-8EFBD964DEB2}" dt="2024-10-13T19:32:36.119" v="337" actId="20577"/>
          <ac:spMkLst>
            <pc:docMk/>
            <pc:sldMk cId="2863406154" sldId="273"/>
            <ac:spMk id="3" creationId="{E9848829-337E-B398-6556-247E5577A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a1bb760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a1bb760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a1bb76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aa1bb760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aa1bb760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aa1bb760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aa1bb760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aa1bb760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aa1bb760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aa1bb760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aa1bb760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aa1bb760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aa1bb760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aa1bb760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aa1bb76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aa1bb760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aa1bb760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aa1bb760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aa1bb760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aa1bb760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aa1bb760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aa1bb760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aa1bb76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aa1bb760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aa1bb760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aa1bb760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a1bb760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aa1bb760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aa1bb760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aa1bb760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disable-html/lfhjgihpknekohffabeddfkmoiklon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addons.opera.com/en/extensions/details/web-develop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text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css/css_font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blocks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11704" y="744575"/>
            <a:ext cx="426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CSS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430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Inventor: Hakon Wium Lie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074" y="203025"/>
            <a:ext cx="3246425" cy="45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far we have only used INLINE css (file 3)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Internal CSS</a:t>
            </a:r>
            <a:r>
              <a:rPr lang="en"/>
              <a:t> separates the CSS from the html tag, and instead we load the CSS in a &lt;style&gt; tag inside the &lt;head&gt; section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&lt;style&gt;</a:t>
            </a:r>
            <a:r>
              <a:rPr lang="en">
                <a:solidFill>
                  <a:srgbClr val="8E7CC3"/>
                </a:solidFill>
              </a:rPr>
              <a:t>h1{color:blue;}</a:t>
            </a:r>
            <a:r>
              <a:rPr lang="en"/>
              <a:t>&lt;/style&gt;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&lt;/head&gt;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&lt;h1&gt;I am Blue&lt;/h1&gt;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- Try some Inline (file4)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your Internal CSS from your tags and put the code into the &lt;style&gt; tag in the &lt;head&gt;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the following inline CSS in the &lt;head&gt;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7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n" sz="17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7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lang="en" sz="17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40px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lang="en" sz="17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3px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margin:</a:t>
            </a:r>
            <a:r>
              <a:rPr lang="en" sz="17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75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7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following HTML in the body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263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32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Dublin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263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32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Dublin is the capital city of Ireland. It is the most populous city in the Ireland, with a metropolitan area of approx 2 million inhabitants.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263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263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63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263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32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Berlin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263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3263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Berlin is the capital city of Germany. It is the most populous city in the Berlin, with a metropolitan area of approx 3.6 million inhabitants.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263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3263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3263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263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Classes (file 5)</a:t>
            </a:r>
            <a:endParaRPr dirty="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Unfortunately </a:t>
            </a:r>
            <a:r>
              <a:rPr lang="en" b="1"/>
              <a:t>both</a:t>
            </a:r>
            <a:r>
              <a:rPr lang="en"/>
              <a:t> divs are currently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. We can use CSS Classes to individually style the divs.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55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5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.dublin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n" sz="15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5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40px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lang="en" sz="15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3px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margin: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.berlin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n" sz="15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5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40px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lang="en" sz="15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3px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margin: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55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5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 the HTML in the body (file 5)</a:t>
            </a:r>
            <a:endParaRPr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84E9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AC903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"dublin"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Dublin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Dublin is the capital city of Ireland. It is the most populous city in the Ireland, with a metropolitan area of approx 2 million inhabitants.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84E9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AC903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"berlin"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Berlin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3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Berlin is the capital city of Germany. It is the most populous city in the Berlin, with a metropolitan area of approx 3.6 million inhabitants.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3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3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Investigate, Modify and Make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5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around with the values for each css property.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margin: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padding: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border: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sure you understand what’s happening.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250" y="910525"/>
            <a:ext cx="4307674" cy="3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External CSS - a </a:t>
            </a:r>
            <a:r>
              <a:rPr lang="en" i="1" dirty="0"/>
              <a:t>Stylesheet (files 6)</a:t>
            </a:r>
            <a:endParaRPr i="1"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websites use </a:t>
            </a:r>
            <a:r>
              <a:rPr lang="en" b="1" i="1"/>
              <a:t>external stylesheets</a:t>
            </a:r>
            <a:r>
              <a:rPr lang="en"/>
              <a:t> to load the css rules for the page.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more efficient (due to minimising technologies) and separates the css from the html code. This is known as SoC Separation of Concerns.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repl a new html project has a file called style.css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&lt;head&gt; you can see the link tag linking to this file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5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984E9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8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50">
                <a:solidFill>
                  <a:srgbClr val="AC903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"style.css"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984E9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8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50">
                <a:solidFill>
                  <a:srgbClr val="AC903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984E9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50">
                <a:solidFill>
                  <a:srgbClr val="AC903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"text/css"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85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TASK: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Cut your CSS rules from your internal &lt;style&gt; tag and paste them into the style.css file. From now on you will add all new CSS rules to the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6B0D-A2E9-3701-6EE3-641D9A6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Check out more at w3schools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A5F9B-0745-6774-9964-41EFD2DBA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https://www.w3schools.com/css/default.asp</a:t>
            </a:r>
          </a:p>
        </p:txBody>
      </p:sp>
    </p:spTree>
    <p:extLst>
      <p:ext uri="{BB962C8B-B14F-4D97-AF65-F5344CB8AC3E}">
        <p14:creationId xmlns:p14="http://schemas.microsoft.com/office/powerpoint/2010/main" val="312052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EB99-ECE5-0CD5-55C5-FCB02C3A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Try it 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48829-337E-B398-6556-247E5577A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Try out some of these CSS skills on the Café Website files located in folder 7.</a:t>
            </a:r>
          </a:p>
          <a:p>
            <a:endParaRPr lang="en-IE" dirty="0"/>
          </a:p>
          <a:p>
            <a:r>
              <a:rPr lang="en-IE" dirty="0"/>
              <a:t>I suggest using Internal styling for this. (Check out Examples 3, 4 &amp; 5 to help)</a:t>
            </a:r>
          </a:p>
        </p:txBody>
      </p:sp>
    </p:spTree>
    <p:extLst>
      <p:ext uri="{BB962C8B-B14F-4D97-AF65-F5344CB8AC3E}">
        <p14:creationId xmlns:p14="http://schemas.microsoft.com/office/powerpoint/2010/main" val="286340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provides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2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turning CSS off in your Browser and see what the internet looks like!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bit like seeing an animal with no flesh and fur!</a:t>
            </a:r>
            <a:endParaRPr/>
          </a:p>
          <a:p>
            <a:pPr marL="457200" lvl="0" indent="-300200" algn="l" rtl="0">
              <a:spcBef>
                <a:spcPts val="1200"/>
              </a:spcBef>
              <a:spcAft>
                <a:spcPts val="0"/>
              </a:spcAft>
              <a:buSzPts val="1128"/>
              <a:buChar char="●"/>
            </a:pPr>
            <a:r>
              <a:rPr lang="en" sz="1127"/>
              <a:t>Chrome: There’s actually no setting in Chrome to disable CSS, so we have to resort to an extension, like</a:t>
            </a:r>
            <a:r>
              <a:rPr lang="en" sz="1127" u="sng">
                <a:solidFill>
                  <a:schemeClr val="hlink"/>
                </a:solidFill>
                <a:hlinkClick r:id="rId3"/>
              </a:rPr>
              <a:t> disable-HTML</a:t>
            </a:r>
            <a:r>
              <a:rPr lang="en" sz="1127"/>
              <a:t>.</a:t>
            </a:r>
            <a:endParaRPr sz="1127"/>
          </a:p>
          <a:p>
            <a:pPr marL="457200" lvl="0" indent="-300200" algn="l" rtl="0">
              <a:spcBef>
                <a:spcPts val="0"/>
              </a:spcBef>
              <a:spcAft>
                <a:spcPts val="0"/>
              </a:spcAft>
              <a:buSzPts val="1128"/>
              <a:buChar char="●"/>
            </a:pPr>
            <a:r>
              <a:rPr lang="en" sz="1127"/>
              <a:t>Firefox: View &gt; Page Style &gt; No Style</a:t>
            </a:r>
            <a:endParaRPr sz="1127"/>
          </a:p>
          <a:p>
            <a:pPr marL="457200" lvl="0" indent="-300200" algn="l" rtl="0">
              <a:spcBef>
                <a:spcPts val="0"/>
              </a:spcBef>
              <a:spcAft>
                <a:spcPts val="0"/>
              </a:spcAft>
              <a:buSzPts val="1128"/>
              <a:buChar char="●"/>
            </a:pPr>
            <a:r>
              <a:rPr lang="en" sz="1127"/>
              <a:t>Safari: Safari &gt; Preferences... &gt; Show Develop menu in menu bar. Then go to the Develop dropdown and select the “Disable Styles” option.</a:t>
            </a:r>
            <a:endParaRPr sz="1127"/>
          </a:p>
          <a:p>
            <a:pPr marL="457200" lvl="0" indent="-300200" algn="l" rtl="0">
              <a:spcBef>
                <a:spcPts val="0"/>
              </a:spcBef>
              <a:spcAft>
                <a:spcPts val="0"/>
              </a:spcAft>
              <a:buSzPts val="1128"/>
              <a:buChar char="●"/>
            </a:pPr>
            <a:r>
              <a:rPr lang="en" sz="1127"/>
              <a:t>Opera: Like Chrome, we need an extension, and</a:t>
            </a:r>
            <a:r>
              <a:rPr lang="en" sz="1127" u="sng">
                <a:solidFill>
                  <a:schemeClr val="hlink"/>
                </a:solidFill>
                <a:hlinkClick r:id="rId4"/>
              </a:rPr>
              <a:t> Web Developer</a:t>
            </a:r>
            <a:r>
              <a:rPr lang="en" sz="1127"/>
              <a:t> fits the bill.</a:t>
            </a:r>
            <a:endParaRPr sz="1127"/>
          </a:p>
          <a:p>
            <a:pPr marL="457200" lvl="0" indent="-300200" algn="l" rtl="0">
              <a:spcBef>
                <a:spcPts val="0"/>
              </a:spcBef>
              <a:spcAft>
                <a:spcPts val="0"/>
              </a:spcAft>
              <a:buSzPts val="1128"/>
              <a:buChar char="●"/>
            </a:pPr>
            <a:r>
              <a:rPr lang="en" sz="1127"/>
              <a:t>Internet Explorer 11: View &gt; Style &gt; No style</a:t>
            </a:r>
            <a:endParaRPr sz="1127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650" y="599050"/>
            <a:ext cx="19741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ways of Adding CSS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 sz="3200" b="1"/>
              <a:t>Inline</a:t>
            </a:r>
            <a:r>
              <a:rPr lang="en" sz="3200"/>
              <a:t> - </a:t>
            </a:r>
            <a:r>
              <a:rPr lang="en" sz="3200">
                <a:solidFill>
                  <a:srgbClr val="4A86E8"/>
                </a:solidFill>
              </a:rPr>
              <a:t>&lt;h1 style=”</a:t>
            </a:r>
            <a:r>
              <a:rPr lang="en" sz="3200">
                <a:solidFill>
                  <a:srgbClr val="B4A7D6"/>
                </a:solidFill>
              </a:rPr>
              <a:t>color:red;</a:t>
            </a:r>
            <a:r>
              <a:rPr lang="en" sz="3200">
                <a:solidFill>
                  <a:srgbClr val="4A86E8"/>
                </a:solidFill>
              </a:rPr>
              <a:t>”&gt;Hello World!&lt;/h1&gt;</a:t>
            </a:r>
            <a:endParaRPr sz="3200">
              <a:solidFill>
                <a:srgbClr val="4A86E8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 sz="3200" b="1"/>
              <a:t>Internal</a:t>
            </a:r>
            <a:r>
              <a:rPr lang="en" sz="3200"/>
              <a:t> (in the </a:t>
            </a:r>
            <a:r>
              <a:rPr lang="en" sz="3200">
                <a:solidFill>
                  <a:srgbClr val="4A86E8"/>
                </a:solidFill>
              </a:rPr>
              <a:t>&lt;head&gt;</a:t>
            </a:r>
            <a:r>
              <a:rPr lang="en" sz="3200"/>
              <a:t> section) - </a:t>
            </a:r>
            <a:r>
              <a:rPr lang="en" sz="3200">
                <a:solidFill>
                  <a:srgbClr val="4A86E8"/>
                </a:solidFill>
              </a:rPr>
              <a:t>&lt;style&gt;</a:t>
            </a:r>
            <a:r>
              <a:rPr lang="en" sz="3200">
                <a:solidFill>
                  <a:srgbClr val="B4A7D6"/>
                </a:solidFill>
              </a:rPr>
              <a:t>h1{color:red;}</a:t>
            </a:r>
            <a:r>
              <a:rPr lang="en" sz="3200">
                <a:solidFill>
                  <a:srgbClr val="4A86E8"/>
                </a:solidFill>
              </a:rPr>
              <a:t>&lt;/style&gt;</a:t>
            </a:r>
            <a:endParaRPr sz="3200">
              <a:solidFill>
                <a:srgbClr val="4A86E8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 sz="3200" b="1"/>
              <a:t>External</a:t>
            </a:r>
            <a:r>
              <a:rPr lang="en" sz="3200"/>
              <a:t> - using a </a:t>
            </a:r>
            <a:r>
              <a:rPr lang="en" sz="3200">
                <a:solidFill>
                  <a:srgbClr val="4A86E8"/>
                </a:solidFill>
              </a:rPr>
              <a:t>&lt;link&gt;</a:t>
            </a:r>
            <a:r>
              <a:rPr lang="en" sz="3200"/>
              <a:t> tag to connect to a css file e.g style.css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Turn (file 1)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a new HTML file and style some h1 or p html tags using the following method: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4A86E8"/>
                </a:solidFill>
              </a:rPr>
              <a:t>&lt;h1 style=”</a:t>
            </a:r>
            <a:r>
              <a:rPr lang="en" sz="3200" dirty="0">
                <a:solidFill>
                  <a:srgbClr val="B4A7D6"/>
                </a:solidFill>
              </a:rPr>
              <a:t>color:red;</a:t>
            </a:r>
            <a:r>
              <a:rPr lang="en" sz="3200" dirty="0">
                <a:solidFill>
                  <a:srgbClr val="4A86E8"/>
                </a:solidFill>
              </a:rPr>
              <a:t>”&gt;Hello World!&lt;/h1&gt;</a:t>
            </a:r>
            <a:endParaRPr sz="3200" dirty="0">
              <a:solidFill>
                <a:srgbClr val="4A86E8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rgbClr val="4A86E8"/>
                </a:solidFill>
              </a:rPr>
              <a:t>&lt;p style=”</a:t>
            </a:r>
            <a:r>
              <a:rPr lang="en" sz="3200" dirty="0">
                <a:solidFill>
                  <a:srgbClr val="B4A7D6"/>
                </a:solidFill>
              </a:rPr>
              <a:t>color:green;</a:t>
            </a:r>
            <a:r>
              <a:rPr lang="en" sz="3200" dirty="0">
                <a:solidFill>
                  <a:srgbClr val="4A86E8"/>
                </a:solidFill>
              </a:rPr>
              <a:t>”&gt;Hello World!&lt;/p&gt;</a:t>
            </a:r>
            <a:endParaRPr sz="3200"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Properties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css property determines what part of the tag is to be styled there are lots of properties.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some examples for text: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color, font-size, font-family, font-style, text-align, text-shadow</a:t>
            </a:r>
            <a:endParaRPr>
              <a:solidFill>
                <a:srgbClr val="8E7CC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CSS Text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CSS Fonts</a:t>
            </a:r>
            <a:r>
              <a:rPr lang="en"/>
              <a:t> for just some methods of styling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your repl project try to </a:t>
            </a:r>
            <a:r>
              <a:rPr lang="en" b="1"/>
              <a:t>add more css properties</a:t>
            </a:r>
            <a:r>
              <a:rPr lang="en"/>
              <a:t> to your modified h1 and p tags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Values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css value determines what the property will be set 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 </a:t>
            </a:r>
            <a:r>
              <a:rPr lang="en">
                <a:solidFill>
                  <a:srgbClr val="8E7CC3"/>
                </a:solidFill>
              </a:rPr>
              <a:t>color:#ffffff</a:t>
            </a:r>
            <a:r>
              <a:rPr lang="en"/>
              <a:t> is font color white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Sizes are often in pixels px or percentages 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tags - html placeholders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Divs are used everywhere on all websites the provide a framework to hold all the other html tags.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&lt;div&gt; element is a </a:t>
            </a:r>
            <a:r>
              <a:rPr lang="en" b="1"/>
              <a:t>block-level element.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Read more about DIVS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Div about Dublin (file2)</a:t>
            </a:r>
            <a:endParaRPr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div</a:t>
            </a:r>
            <a:r>
              <a:rPr lang="en" sz="1900">
                <a:solidFill>
                  <a:srgbClr val="FF0000"/>
                </a:solidFill>
              </a:rPr>
              <a:t> style</a:t>
            </a:r>
            <a:r>
              <a:rPr lang="en" sz="1900">
                <a:solidFill>
                  <a:srgbClr val="0000CD"/>
                </a:solidFill>
              </a:rPr>
              <a:t>="background-color:red;color:white;padding:20px;"&gt;</a:t>
            </a:r>
            <a:endParaRPr sz="19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</a:t>
            </a: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h1</a:t>
            </a:r>
            <a:r>
              <a:rPr lang="en" sz="1900">
                <a:solidFill>
                  <a:srgbClr val="0000CD"/>
                </a:solidFill>
              </a:rPr>
              <a:t>&gt;</a:t>
            </a:r>
            <a:r>
              <a:rPr lang="en" sz="1900">
                <a:solidFill>
                  <a:schemeClr val="dk1"/>
                </a:solidFill>
              </a:rPr>
              <a:t>Dublin</a:t>
            </a: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/h1</a:t>
            </a:r>
            <a:r>
              <a:rPr lang="en" sz="1900">
                <a:solidFill>
                  <a:srgbClr val="0000CD"/>
                </a:solidFill>
              </a:rPr>
              <a:t>&gt;</a:t>
            </a:r>
            <a:endParaRPr sz="19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</a:t>
            </a: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p</a:t>
            </a:r>
            <a:r>
              <a:rPr lang="en" sz="1900">
                <a:solidFill>
                  <a:srgbClr val="0000CD"/>
                </a:solidFill>
              </a:rPr>
              <a:t>&gt;</a:t>
            </a:r>
            <a:r>
              <a:rPr lang="en" sz="1900">
                <a:solidFill>
                  <a:schemeClr val="dk1"/>
                </a:solidFill>
              </a:rPr>
              <a:t>Dublin is the capital city of Ireland. It is the most populous city in the Ireland, with a metropolitan area of approx 2 million inhabitants.</a:t>
            </a: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/p</a:t>
            </a:r>
            <a:r>
              <a:rPr lang="en" sz="1900">
                <a:solidFill>
                  <a:srgbClr val="0000CD"/>
                </a:solidFill>
              </a:rPr>
              <a:t>&gt;</a:t>
            </a:r>
            <a:endParaRPr sz="19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/div</a:t>
            </a:r>
            <a:r>
              <a:rPr lang="en" sz="1900">
                <a:solidFill>
                  <a:srgbClr val="0000CD"/>
                </a:solidFill>
              </a:rPr>
              <a:t>&gt;</a:t>
            </a:r>
            <a:endParaRPr sz="19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for some PRIMM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P</a:t>
            </a:r>
            <a:r>
              <a:rPr lang="en"/>
              <a:t>redict the Output, </a:t>
            </a:r>
            <a:r>
              <a:rPr lang="en" b="1"/>
              <a:t>R</a:t>
            </a:r>
            <a:r>
              <a:rPr lang="en"/>
              <a:t>un the Code, </a:t>
            </a:r>
            <a:r>
              <a:rPr lang="en" b="1"/>
              <a:t>I</a:t>
            </a:r>
            <a:r>
              <a:rPr lang="en"/>
              <a:t>nvestigate, </a:t>
            </a:r>
            <a:r>
              <a:rPr lang="en" b="1"/>
              <a:t>M</a:t>
            </a:r>
            <a:r>
              <a:rPr lang="en"/>
              <a:t>odify and </a:t>
            </a:r>
            <a:r>
              <a:rPr lang="en" b="1"/>
              <a:t>M</a:t>
            </a:r>
            <a:r>
              <a:rPr lang="en"/>
              <a:t>ake your own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</a:t>
            </a:r>
            <a:r>
              <a:rPr lang="en" b="1"/>
              <a:t>properties</a:t>
            </a:r>
            <a:r>
              <a:rPr lang="en"/>
              <a:t> and </a:t>
            </a:r>
            <a:r>
              <a:rPr lang="en" b="1"/>
              <a:t>values</a:t>
            </a:r>
            <a:r>
              <a:rPr lang="en"/>
              <a:t> can you add to this?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div</a:t>
            </a:r>
            <a:r>
              <a:rPr lang="en" sz="1900">
                <a:solidFill>
                  <a:srgbClr val="FF0000"/>
                </a:solidFill>
              </a:rPr>
              <a:t> style</a:t>
            </a:r>
            <a:r>
              <a:rPr lang="en" sz="1900">
                <a:solidFill>
                  <a:srgbClr val="0000CD"/>
                </a:solidFill>
              </a:rPr>
              <a:t>="background-color:red;color:white;padding:20px;"&gt;</a:t>
            </a:r>
            <a:endParaRPr sz="19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</a:t>
            </a: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h1</a:t>
            </a:r>
            <a:r>
              <a:rPr lang="en" sz="1900">
                <a:solidFill>
                  <a:srgbClr val="0000CD"/>
                </a:solidFill>
              </a:rPr>
              <a:t>&gt;</a:t>
            </a:r>
            <a:r>
              <a:rPr lang="en" sz="1900">
                <a:solidFill>
                  <a:schemeClr val="dk1"/>
                </a:solidFill>
              </a:rPr>
              <a:t>Dublin</a:t>
            </a: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/h1</a:t>
            </a:r>
            <a:r>
              <a:rPr lang="en" sz="1900">
                <a:solidFill>
                  <a:srgbClr val="0000CD"/>
                </a:solidFill>
              </a:rPr>
              <a:t>&gt;</a:t>
            </a:r>
            <a:endParaRPr sz="19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</a:t>
            </a: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p</a:t>
            </a:r>
            <a:r>
              <a:rPr lang="en" sz="1900">
                <a:solidFill>
                  <a:srgbClr val="0000CD"/>
                </a:solidFill>
              </a:rPr>
              <a:t>&gt;</a:t>
            </a:r>
            <a:r>
              <a:rPr lang="en" sz="1900">
                <a:solidFill>
                  <a:schemeClr val="dk1"/>
                </a:solidFill>
              </a:rPr>
              <a:t>Dublin is the capital city of Ireland. It is the most populous city in the Ireland, with a metropolitan area of approx 2 million inhabitants.</a:t>
            </a: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/p</a:t>
            </a:r>
            <a:r>
              <a:rPr lang="en" sz="1900">
                <a:solidFill>
                  <a:srgbClr val="0000CD"/>
                </a:solidFill>
              </a:rPr>
              <a:t>&gt;</a:t>
            </a:r>
            <a:endParaRPr sz="19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CD"/>
                </a:solidFill>
              </a:rPr>
              <a:t>&lt;</a:t>
            </a:r>
            <a:r>
              <a:rPr lang="en" sz="1900">
                <a:solidFill>
                  <a:srgbClr val="A52A2A"/>
                </a:solidFill>
              </a:rPr>
              <a:t>/div</a:t>
            </a:r>
            <a:r>
              <a:rPr lang="en" sz="1900">
                <a:solidFill>
                  <a:srgbClr val="0000CD"/>
                </a:solidFill>
              </a:rPr>
              <a:t>&gt;</a:t>
            </a:r>
            <a:endParaRPr sz="19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1191</Words>
  <Application>Microsoft Office PowerPoint</Application>
  <PresentationFormat>On-screen Show (16:9)</PresentationFormat>
  <Paragraphs>103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Economica</vt:lpstr>
      <vt:lpstr>Open Sans</vt:lpstr>
      <vt:lpstr>Arial</vt:lpstr>
      <vt:lpstr>Courier New</vt:lpstr>
      <vt:lpstr>Luxe</vt:lpstr>
      <vt:lpstr>Intro to CSS</vt:lpstr>
      <vt:lpstr>CSS provides style</vt:lpstr>
      <vt:lpstr>Three ways of Adding CSS</vt:lpstr>
      <vt:lpstr>Your Turn (file 1)</vt:lpstr>
      <vt:lpstr>CSS Properties</vt:lpstr>
      <vt:lpstr>CSS Values</vt:lpstr>
      <vt:lpstr>DIV tags - html placeholders</vt:lpstr>
      <vt:lpstr>A Div about Dublin (file2)</vt:lpstr>
      <vt:lpstr>What other properties and values can you add to this?</vt:lpstr>
      <vt:lpstr>So far we have only used INLINE css (file 3)</vt:lpstr>
      <vt:lpstr>Task - Try some Inline (file4)</vt:lpstr>
      <vt:lpstr>Add the following HTML in the body</vt:lpstr>
      <vt:lpstr>Using Classes (file 5)</vt:lpstr>
      <vt:lpstr>Update the HTML in the body (file 5)</vt:lpstr>
      <vt:lpstr>Investigate, Modify and Make</vt:lpstr>
      <vt:lpstr>External CSS - a Stylesheet (files 6)</vt:lpstr>
      <vt:lpstr>Check out more at w3schools</vt:lpstr>
      <vt:lpstr>Try it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CSS</dc:title>
  <cp:lastModifiedBy>Sarah Meade</cp:lastModifiedBy>
  <cp:revision>1</cp:revision>
  <dcterms:modified xsi:type="dcterms:W3CDTF">2024-10-13T19:32:44Z</dcterms:modified>
</cp:coreProperties>
</file>