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ee24ac49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ee24ac49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eddf3dfe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eddf3dfe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eddf3dfe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eddf3dfe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eddf3dfe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eddf3dfe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ee24ac4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ee24ac4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ee24ac4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ee24ac4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ee24ac4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ee24ac4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ee24ac49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ee24ac49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ee24ac49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ee24ac49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61950"/>
            <a:ext cx="8520600" cy="15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Building a Natural Language Processing Model to Extract Order Information from Customer Orders for Interpretative Order Management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02305"/>
            <a:ext cx="8520600" cy="21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Individual Task - 1                                                                                            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Group - 35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Submitted by -                                                                                                         Submitted to -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Noshin Tabassum                                                                                                    Annajiat Alim Rasel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200101347                                                                                                             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 - 1                                                                                                                     RA : Mehnaz, Sabbir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5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540450"/>
            <a:ext cx="85206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Summarizes the paper's focus on developing an NLP-based approach for order information extraction and evaluating its effectiveness across different datasets.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Acknowledges the need for extending the model's scope beyond order placement scenarios and outlines plans for future research.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Concludes with a statement of acknowledgment of the research funding.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METHODOLOGIES AND EXPERIMENTS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70975"/>
            <a:ext cx="8520600" cy="28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Emphasizes the complexities faced by modern supply chains, including global trade uncertainties and customer demands for personalized products.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Stresses the need to automate and optimize supply chain management processes to maintain competitive advantages.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Highlights the integral role of order management and the potential of a no-touch approach to streamline the process.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1"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723200"/>
            <a:ext cx="8520600" cy="28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the challenges faced by supply chains, including increased uncertainties in global trade, black swan events, and customer demands for customized products.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Stresses the necessity for supply chains to automate and optimize management processes to remain competitive and resilient.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605700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Introduces a natural language processing (NLP)-based engine prototype focused on order information extraction from customer natural language orders.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Aims to facilitate a no-touch order processing system, aiding scenarios where typing or touchscreens aren't accessible and delays in order execution are costly.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 limitations in existing commercial NLP solutions for order management in supply chain contexts.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METHODOLOGIES AND EXPERIMENTS</a:t>
            </a:r>
            <a:endParaRPr b="1" sz="25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357675"/>
            <a:ext cx="85206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an order interpretation engine with modules for automatic speech recognition (ASR), order information extraction, and optional fuzzy search.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Discusses a model architecture based on recurrent neural networks for order information extraction, particularly the slot filling task.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Evaluates the model's effectiveness on open-source and internal datasets, using different word embeddings and evaluation metrics.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 sz="25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488225"/>
            <a:ext cx="85206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Demonstrates the effectiveness of the model using various word embeddings on different datasets for extracting attributes like quantity, size, and order names.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experiment scores, particularly F1 scores, showcasing the performance of the model across different word embeddings on datasets.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Evaluates the model's efficiency in handling text transcripts of voice orders and showcases the exact/partial match percentages for scent and color extraction.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b="1" sz="25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631825"/>
            <a:ext cx="8520600" cy="29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Acknowledges the study's focus on scenarios where customers make orders and highlights the need to consider scenarios involving order modifications or cancellations.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 limitations in the current research focus and suggests the necessity for a joint intent classification and slot filling model for enhanced performance.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749300"/>
            <a:ext cx="85206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Outlines future directions, indicating the need for models capable of handling scenarios beyond order placement, considering order modifications or cancellations.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Plans to extend the model's capabilities by incorporating joint intent classification and slot filling models for improved performance.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