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e24ac49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e24ac49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ddf3df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ddf3df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ddf3dfe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ddf3dfe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ddf3dfe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ddf3dfe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e24ac4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ee24ac4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ee24ac4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ee24ac4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ee24ac4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ee24ac4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e24ac4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e24ac4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e24ac49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e24ac49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1950"/>
            <a:ext cx="8520600" cy="12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Efficient Language Identification for All- Language Internet News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02305"/>
            <a:ext cx="8520600" cy="21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Individual Task - 1                                                                                            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 - 35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Submitted by -                                                                                                         Submitted to -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Noshin Tabassum                                                                                                    Annajiat Alim Rasel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200101347                                                                                                             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 - 1                                                                                                                     RA : Mehnaz, Sabbir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5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540450"/>
            <a:ext cx="85206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Summarizes the effectiveness of the proposed method in efficiently identifying and marking languages in all-language Internet news, contributing to natural language processing tasks like network public opinion analysis.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Stresses the importance of this method in addressing the challenge of mixed multilingual text data prevalent on the internet.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METHODOLOGIES AND EXPERIMENTS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70975"/>
            <a:ext cx="8520600" cy="28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the importance of language identification in the context of the rapid growth of all-language news over the internet.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the prevalence of text news among multi-modal news forms (text, image, audio, video) and the necessity to efficiently identify languages within this content.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723200"/>
            <a:ext cx="85206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 the significance of language identification in the field of natural language processing.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Illustrates how accurate language identification is fundamental for tasks like machine translation and subsequent content analysis.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605700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Proposes a novel approach based on the N-Gram algorithm for language identification in all-language Internet news.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the application of this method in text preprocessing, effectively addressing the challenge of identifying various languages in multilingual text data.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METHODOLOGIES AND EXPERIMENTS</a:t>
            </a:r>
            <a:endParaRPr b="1" sz="25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775425"/>
            <a:ext cx="85206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the N-Gram algorithm, a technique using N consecutive words as a unit, to train and implement language identification methods.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Discusses the Similarity Weight Algorithm, which calculates the weight of each test text N-Gram based on reference language corpora.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b="1" sz="2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88225"/>
            <a:ext cx="8520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through experiments that the proposed method shows good recognition accuracy and efficiency in identifying languages in all-language Internet news.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631825"/>
            <a:ext cx="85206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Raises the issue that existing language identification tools lack diversity in language recognition and face limitations in recognizing various objects, thereby not entirely fulfilling the needs of research.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749300"/>
            <a:ext cx="85206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exploring enhancements to improve the diversity and efficiency of language recognition tools for various languages and different types of content.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Proposes further research into refining the Similarity Weight Algorithm for more accurate language identification.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