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E5A4"/>
    <a:srgbClr val="B1D2AE"/>
    <a:srgbClr val="81D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01F-0174-4109-81EC-FF0F053F5461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ADB-021F-4224-A85A-D0444F42F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0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01F-0174-4109-81EC-FF0F053F5461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ADB-021F-4224-A85A-D0444F42F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8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01F-0174-4109-81EC-FF0F053F5461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ADB-021F-4224-A85A-D0444F42F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4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01F-0174-4109-81EC-FF0F053F5461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ADB-021F-4224-A85A-D0444F42F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1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01F-0174-4109-81EC-FF0F053F5461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ADB-021F-4224-A85A-D0444F42F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77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01F-0174-4109-81EC-FF0F053F5461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ADB-021F-4224-A85A-D0444F42F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18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01F-0174-4109-81EC-FF0F053F5461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ADB-021F-4224-A85A-D0444F42F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01F-0174-4109-81EC-FF0F053F5461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ADB-021F-4224-A85A-D0444F42F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05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01F-0174-4109-81EC-FF0F053F5461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ADB-021F-4224-A85A-D0444F42F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30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01F-0174-4109-81EC-FF0F053F5461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ADB-021F-4224-A85A-D0444F42F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12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01F-0174-4109-81EC-FF0F053F5461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ADB-021F-4224-A85A-D0444F42F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6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B01F-0174-4109-81EC-FF0F053F5461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C3ADB-021F-4224-A85A-D0444F42F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Aplicativo</a:t>
            </a:r>
            <a:br>
              <a:rPr lang="pt-BR" dirty="0" smtClean="0"/>
            </a:br>
            <a:r>
              <a:rPr lang="pt-BR" dirty="0" err="1" smtClean="0"/>
              <a:t>NutriYou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Planejamento de Telas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77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>
          <a:xfrm>
            <a:off x="584200" y="643466"/>
            <a:ext cx="2997200" cy="1888066"/>
            <a:chOff x="584200" y="660401"/>
            <a:chExt cx="2997200" cy="1888066"/>
          </a:xfrm>
          <a:solidFill>
            <a:schemeClr val="bg1">
              <a:lumMod val="85000"/>
            </a:schemeClr>
          </a:solidFill>
        </p:grpSpPr>
        <p:sp>
          <p:nvSpPr>
            <p:cNvPr id="4" name="Retângulo de cantos arredondados 3"/>
            <p:cNvSpPr/>
            <p:nvPr/>
          </p:nvSpPr>
          <p:spPr>
            <a:xfrm>
              <a:off x="584200" y="660401"/>
              <a:ext cx="2997200" cy="7704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Fluxograma: Documento 2"/>
            <p:cNvSpPr/>
            <p:nvPr/>
          </p:nvSpPr>
          <p:spPr>
            <a:xfrm>
              <a:off x="584200" y="804334"/>
              <a:ext cx="2997200" cy="1744133"/>
            </a:xfrm>
            <a:prstGeom prst="flowChartDocumen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de cantos arredondados 1"/>
          <p:cNvSpPr/>
          <p:nvPr/>
        </p:nvSpPr>
        <p:spPr>
          <a:xfrm>
            <a:off x="584200" y="660401"/>
            <a:ext cx="2997200" cy="5427133"/>
          </a:xfrm>
          <a:prstGeom prst="roundRect">
            <a:avLst>
              <a:gd name="adj" fmla="val 5368"/>
            </a:avLst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859366" y="2997200"/>
            <a:ext cx="2446867" cy="7535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" name="Conector reto 6"/>
          <p:cNvCxnSpPr>
            <a:stCxn id="5" idx="1"/>
            <a:endCxn id="5" idx="3"/>
          </p:cNvCxnSpPr>
          <p:nvPr/>
        </p:nvCxnSpPr>
        <p:spPr>
          <a:xfrm>
            <a:off x="859366" y="3373967"/>
            <a:ext cx="24468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859365" y="4334933"/>
            <a:ext cx="2446867" cy="38946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58331" y="3970867"/>
            <a:ext cx="2048933" cy="143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58330" y="4944533"/>
            <a:ext cx="2048933" cy="143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5142945" y="460167"/>
            <a:ext cx="1551794" cy="1325563"/>
          </a:xfrm>
        </p:spPr>
        <p:txBody>
          <a:bodyPr/>
          <a:lstStyle/>
          <a:p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3191933" y="3234267"/>
            <a:ext cx="118533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183467" y="3530600"/>
            <a:ext cx="11938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2912533" y="4047067"/>
            <a:ext cx="146473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3183467" y="4563533"/>
            <a:ext cx="11938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2912533" y="5003800"/>
            <a:ext cx="146473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550832" y="3097742"/>
            <a:ext cx="2150536" cy="283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550832" y="3388783"/>
            <a:ext cx="2150536" cy="283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Senha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559298" y="3901016"/>
            <a:ext cx="2150536" cy="283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Esqueceu a senha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550832" y="4428065"/>
            <a:ext cx="2150536" cy="283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Botão de Login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550832" y="4861983"/>
            <a:ext cx="2150536" cy="283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Cadastre-se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" b="6173"/>
          <a:stretch/>
        </p:blipFill>
        <p:spPr>
          <a:xfrm>
            <a:off x="8659374" y="541846"/>
            <a:ext cx="2997200" cy="5679058"/>
          </a:xfrm>
          <a:prstGeom prst="rect">
            <a:avLst/>
          </a:prstGeom>
          <a:ln w="19050" cap="rnd">
            <a:solidFill>
              <a:schemeClr val="bg1">
                <a:lumMod val="50000"/>
              </a:schemeClr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96367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1826002" y="789610"/>
            <a:ext cx="2997200" cy="2139191"/>
            <a:chOff x="584200" y="660401"/>
            <a:chExt cx="2997200" cy="2718904"/>
          </a:xfrm>
          <a:effectLst/>
        </p:grpSpPr>
        <p:sp>
          <p:nvSpPr>
            <p:cNvPr id="12" name="Arredondar Retângulo no Mesmo Canto Lateral 11"/>
            <p:cNvSpPr/>
            <p:nvPr/>
          </p:nvSpPr>
          <p:spPr>
            <a:xfrm>
              <a:off x="584200" y="660401"/>
              <a:ext cx="2997200" cy="1951047"/>
            </a:xfrm>
            <a:prstGeom prst="round2SameRect">
              <a:avLst>
                <a:gd name="adj1" fmla="val 9026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luxograma: Atraso 5"/>
            <p:cNvSpPr/>
            <p:nvPr/>
          </p:nvSpPr>
          <p:spPr>
            <a:xfrm rot="5400000">
              <a:off x="1695026" y="1492931"/>
              <a:ext cx="775548" cy="2997200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9" name="Retângulo 88"/>
          <p:cNvSpPr/>
          <p:nvPr/>
        </p:nvSpPr>
        <p:spPr>
          <a:xfrm>
            <a:off x="1830765" y="5787059"/>
            <a:ext cx="1262062" cy="176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Grupo 90"/>
          <p:cNvGrpSpPr/>
          <p:nvPr/>
        </p:nvGrpSpPr>
        <p:grpSpPr>
          <a:xfrm>
            <a:off x="1979989" y="1144188"/>
            <a:ext cx="1392990" cy="1383465"/>
            <a:chOff x="764671" y="993435"/>
            <a:chExt cx="1311447" cy="1283364"/>
          </a:xfrm>
        </p:grpSpPr>
        <p:sp>
          <p:nvSpPr>
            <p:cNvPr id="92" name="Elipse 91"/>
            <p:cNvSpPr/>
            <p:nvPr/>
          </p:nvSpPr>
          <p:spPr>
            <a:xfrm>
              <a:off x="774196" y="993773"/>
              <a:ext cx="1301922" cy="1283026"/>
            </a:xfrm>
            <a:prstGeom prst="ellipse">
              <a:avLst/>
            </a:prstGeom>
            <a:noFill/>
            <a:ln w="222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934566" y="1153619"/>
              <a:ext cx="974992" cy="613433"/>
            </a:xfrm>
            <a:prstGeom prst="rect">
              <a:avLst/>
            </a:prstGeom>
            <a:noFill/>
          </p:spPr>
          <p:txBody>
            <a:bodyPr wrap="square" lIns="90000" tIns="36000" rtlCol="0">
              <a:spAutoFit/>
            </a:bodyPr>
            <a:lstStyle/>
            <a:p>
              <a:pPr algn="ctr"/>
              <a:endParaRPr lang="pt-BR" sz="12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pt-BR" sz="12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pt-BR" sz="12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pt-BR" sz="1050" dirty="0" err="1" smtClean="0">
                  <a:solidFill>
                    <a:schemeClr val="bg1">
                      <a:lumMod val="50000"/>
                    </a:schemeClr>
                  </a:solidFill>
                </a:rPr>
                <a:t>kCal</a:t>
              </a:r>
              <a:r>
                <a:rPr lang="pt-BR" sz="1050" dirty="0" smtClean="0">
                  <a:solidFill>
                    <a:schemeClr val="bg1">
                      <a:lumMod val="50000"/>
                    </a:schemeClr>
                  </a:solidFill>
                </a:rPr>
                <a:t> restante</a:t>
              </a:r>
              <a:endParaRPr lang="pt-BR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848702" y="1771348"/>
              <a:ext cx="1146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pt-BR" sz="11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pt-BR" sz="900" dirty="0" smtClean="0">
                  <a:solidFill>
                    <a:schemeClr val="bg1">
                      <a:lumMod val="50000"/>
                    </a:schemeClr>
                  </a:solidFill>
                </a:rPr>
                <a:t>consumidas</a:t>
              </a:r>
              <a:endParaRPr lang="pt-B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Arco 94"/>
            <p:cNvSpPr/>
            <p:nvPr/>
          </p:nvSpPr>
          <p:spPr>
            <a:xfrm>
              <a:off x="764671" y="993435"/>
              <a:ext cx="1301922" cy="1274424"/>
            </a:xfrm>
            <a:prstGeom prst="arc">
              <a:avLst/>
            </a:prstGeom>
            <a:noFill/>
            <a:ln w="69850" cap="rnd">
              <a:solidFill>
                <a:schemeClr val="accent1">
                  <a:shade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1035601" y="1197928"/>
              <a:ext cx="760062" cy="336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1043214" y="1742776"/>
              <a:ext cx="752449" cy="263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7" name="Retângulo 86"/>
          <p:cNvSpPr/>
          <p:nvPr/>
        </p:nvSpPr>
        <p:spPr>
          <a:xfrm>
            <a:off x="3561140" y="5782298"/>
            <a:ext cx="1262062" cy="176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Arredondar Retângulo no Mesmo Canto Lateral 84"/>
          <p:cNvSpPr/>
          <p:nvPr/>
        </p:nvSpPr>
        <p:spPr>
          <a:xfrm rot="10800000">
            <a:off x="1826002" y="5958509"/>
            <a:ext cx="2997200" cy="2628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826002" y="789610"/>
            <a:ext cx="2997200" cy="5427133"/>
          </a:xfrm>
          <a:prstGeom prst="roundRect">
            <a:avLst>
              <a:gd name="adj" fmla="val 5368"/>
            </a:avLst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5246522" y="352197"/>
            <a:ext cx="1693518" cy="1325563"/>
          </a:xfrm>
        </p:spPr>
        <p:txBody>
          <a:bodyPr/>
          <a:lstStyle/>
          <a:p>
            <a:pPr algn="ctr"/>
            <a:r>
              <a:rPr lang="pt-BR" dirty="0" smtClean="0"/>
              <a:t>Home</a:t>
            </a:r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3642102" y="1450831"/>
            <a:ext cx="1030122" cy="3210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3642102" y="1852600"/>
            <a:ext cx="1023339" cy="3210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3642102" y="2251222"/>
            <a:ext cx="1023339" cy="3210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1925607" y="3017958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2571188" y="3094110"/>
            <a:ext cx="1684777" cy="416982"/>
            <a:chOff x="1344173" y="3189573"/>
            <a:chExt cx="2048933" cy="416982"/>
          </a:xfrm>
        </p:grpSpPr>
        <p:sp>
          <p:nvSpPr>
            <p:cNvPr id="54" name="Retângulo 53"/>
            <p:cNvSpPr/>
            <p:nvPr/>
          </p:nvSpPr>
          <p:spPr>
            <a:xfrm>
              <a:off x="1344173" y="3189573"/>
              <a:ext cx="2048933" cy="105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1344173" y="3352556"/>
              <a:ext cx="2048933" cy="253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Retângulo 56"/>
          <p:cNvSpPr/>
          <p:nvPr/>
        </p:nvSpPr>
        <p:spPr>
          <a:xfrm>
            <a:off x="4352484" y="3090924"/>
            <a:ext cx="347981" cy="417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1925607" y="3643755"/>
            <a:ext cx="5334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Grupo 58"/>
          <p:cNvGrpSpPr/>
          <p:nvPr/>
        </p:nvGrpSpPr>
        <p:grpSpPr>
          <a:xfrm>
            <a:off x="2571188" y="3719907"/>
            <a:ext cx="1684777" cy="416982"/>
            <a:chOff x="1344173" y="3189573"/>
            <a:chExt cx="2048933" cy="416982"/>
          </a:xfrm>
        </p:grpSpPr>
        <p:sp>
          <p:nvSpPr>
            <p:cNvPr id="60" name="Retângulo 59"/>
            <p:cNvSpPr/>
            <p:nvPr/>
          </p:nvSpPr>
          <p:spPr>
            <a:xfrm>
              <a:off x="1344173" y="3189573"/>
              <a:ext cx="2048933" cy="105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344173" y="3352556"/>
              <a:ext cx="2048933" cy="253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2" name="Retângulo 61"/>
          <p:cNvSpPr/>
          <p:nvPr/>
        </p:nvSpPr>
        <p:spPr>
          <a:xfrm>
            <a:off x="4352484" y="3716721"/>
            <a:ext cx="347981" cy="41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+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1925607" y="4269552"/>
            <a:ext cx="5334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Grupo 68"/>
          <p:cNvGrpSpPr/>
          <p:nvPr/>
        </p:nvGrpSpPr>
        <p:grpSpPr>
          <a:xfrm>
            <a:off x="2571188" y="4345704"/>
            <a:ext cx="1684777" cy="416982"/>
            <a:chOff x="1344173" y="3189573"/>
            <a:chExt cx="2048933" cy="416982"/>
          </a:xfrm>
        </p:grpSpPr>
        <p:sp>
          <p:nvSpPr>
            <p:cNvPr id="70" name="Retângulo 69"/>
            <p:cNvSpPr/>
            <p:nvPr/>
          </p:nvSpPr>
          <p:spPr>
            <a:xfrm>
              <a:off x="1344173" y="3189573"/>
              <a:ext cx="2048933" cy="105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1344173" y="3352556"/>
              <a:ext cx="2048933" cy="253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4352484" y="4342518"/>
            <a:ext cx="347981" cy="41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bg2">
                    <a:lumMod val="75000"/>
                  </a:schemeClr>
                </a:solidFill>
              </a:rPr>
              <a:t>+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1925607" y="4895349"/>
            <a:ext cx="5334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9" name="Grupo 78"/>
          <p:cNvGrpSpPr/>
          <p:nvPr/>
        </p:nvGrpSpPr>
        <p:grpSpPr>
          <a:xfrm>
            <a:off x="2571188" y="4971501"/>
            <a:ext cx="1684777" cy="416982"/>
            <a:chOff x="1344173" y="3189573"/>
            <a:chExt cx="2048933" cy="416982"/>
          </a:xfrm>
        </p:grpSpPr>
        <p:sp>
          <p:nvSpPr>
            <p:cNvPr id="80" name="Retângulo 79"/>
            <p:cNvSpPr/>
            <p:nvPr/>
          </p:nvSpPr>
          <p:spPr>
            <a:xfrm>
              <a:off x="1344173" y="3189573"/>
              <a:ext cx="2048933" cy="105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1344173" y="3352556"/>
              <a:ext cx="2048933" cy="253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2" name="Retângulo 81"/>
          <p:cNvSpPr/>
          <p:nvPr/>
        </p:nvSpPr>
        <p:spPr>
          <a:xfrm>
            <a:off x="4352484" y="4968315"/>
            <a:ext cx="347981" cy="41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bg2">
                    <a:lumMod val="75000"/>
                  </a:schemeClr>
                </a:solidFill>
              </a:rPr>
              <a:t>+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6" name="Semicírculos 85"/>
          <p:cNvSpPr/>
          <p:nvPr/>
        </p:nvSpPr>
        <p:spPr>
          <a:xfrm rot="10800000">
            <a:off x="2934077" y="5445633"/>
            <a:ext cx="781050" cy="682947"/>
          </a:xfrm>
          <a:prstGeom prst="blockArc">
            <a:avLst>
              <a:gd name="adj1" fmla="val 10752254"/>
              <a:gd name="adj2" fmla="val 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3149183" y="5553693"/>
            <a:ext cx="350838" cy="3476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de cantos arredondados 97"/>
          <p:cNvSpPr/>
          <p:nvPr/>
        </p:nvSpPr>
        <p:spPr>
          <a:xfrm>
            <a:off x="3642102" y="1050484"/>
            <a:ext cx="1030122" cy="3210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3342098" y="1807606"/>
            <a:ext cx="45719" cy="469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435151" y="1641474"/>
            <a:ext cx="105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Ingeridos</a:t>
            </a:r>
          </a:p>
        </p:txBody>
      </p:sp>
      <p:cxnSp>
        <p:nvCxnSpPr>
          <p:cNvPr id="9" name="Conector de seta reta 8"/>
          <p:cNvCxnSpPr>
            <a:stCxn id="98" idx="3"/>
            <a:endCxn id="7" idx="1"/>
          </p:cNvCxnSpPr>
          <p:nvPr/>
        </p:nvCxnSpPr>
        <p:spPr>
          <a:xfrm>
            <a:off x="4672224" y="1211015"/>
            <a:ext cx="762927" cy="6151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7" idx="1"/>
          </p:cNvCxnSpPr>
          <p:nvPr/>
        </p:nvCxnSpPr>
        <p:spPr>
          <a:xfrm>
            <a:off x="4700465" y="1611362"/>
            <a:ext cx="734686" cy="214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37" idx="3"/>
            <a:endCxn id="7" idx="1"/>
          </p:cNvCxnSpPr>
          <p:nvPr/>
        </p:nvCxnSpPr>
        <p:spPr>
          <a:xfrm flipV="1">
            <a:off x="4665441" y="1826140"/>
            <a:ext cx="769710" cy="1869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38" idx="3"/>
            <a:endCxn id="7" idx="1"/>
          </p:cNvCxnSpPr>
          <p:nvPr/>
        </p:nvCxnSpPr>
        <p:spPr>
          <a:xfrm flipV="1">
            <a:off x="4665441" y="1826140"/>
            <a:ext cx="769710" cy="58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67808" y="6337543"/>
            <a:ext cx="15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Barra de menu</a:t>
            </a:r>
            <a:endParaRPr lang="pt-BR" dirty="0"/>
          </a:p>
        </p:txBody>
      </p:sp>
      <p:cxnSp>
        <p:nvCxnSpPr>
          <p:cNvPr id="21" name="Conector de seta reta 20"/>
          <p:cNvCxnSpPr>
            <a:endCxn id="19" idx="1"/>
          </p:cNvCxnSpPr>
          <p:nvPr/>
        </p:nvCxnSpPr>
        <p:spPr>
          <a:xfrm>
            <a:off x="4700465" y="6089944"/>
            <a:ext cx="367343" cy="432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187637" y="5727526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Adicionar</a:t>
            </a:r>
            <a:br>
              <a:rPr lang="pt-BR" dirty="0" smtClean="0"/>
            </a:br>
            <a:r>
              <a:rPr lang="pt-BR" sz="1000" dirty="0" smtClean="0"/>
              <a:t>Humor, dores, sono, vontades</a:t>
            </a:r>
            <a:endParaRPr lang="pt-BR" dirty="0"/>
          </a:p>
        </p:txBody>
      </p:sp>
      <p:cxnSp>
        <p:nvCxnSpPr>
          <p:cNvPr id="24" name="Conector de seta reta 23"/>
          <p:cNvCxnSpPr>
            <a:stCxn id="90" idx="6"/>
            <a:endCxn id="22" idx="1"/>
          </p:cNvCxnSpPr>
          <p:nvPr/>
        </p:nvCxnSpPr>
        <p:spPr>
          <a:xfrm>
            <a:off x="3500021" y="5727526"/>
            <a:ext cx="1687616" cy="2616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13125" y="1274270"/>
            <a:ext cx="140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Contador de </a:t>
            </a:r>
            <a:br>
              <a:rPr lang="pt-BR" dirty="0" smtClean="0"/>
            </a:br>
            <a:r>
              <a:rPr lang="pt-BR" dirty="0" smtClean="0"/>
              <a:t>calorias</a:t>
            </a:r>
            <a:endParaRPr lang="pt-BR" dirty="0"/>
          </a:p>
        </p:txBody>
      </p:sp>
      <p:cxnSp>
        <p:nvCxnSpPr>
          <p:cNvPr id="27" name="Conector de seta reta 26"/>
          <p:cNvCxnSpPr>
            <a:stCxn id="92" idx="2"/>
            <a:endCxn id="25" idx="3"/>
          </p:cNvCxnSpPr>
          <p:nvPr/>
        </p:nvCxnSpPr>
        <p:spPr>
          <a:xfrm flipH="1" flipV="1">
            <a:off x="1614342" y="1597436"/>
            <a:ext cx="375764" cy="238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26027" y="3559724"/>
            <a:ext cx="103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Ícone da </a:t>
            </a:r>
            <a:br>
              <a:rPr lang="pt-BR" dirty="0" smtClean="0"/>
            </a:br>
            <a:r>
              <a:rPr lang="pt-BR" dirty="0" smtClean="0"/>
              <a:t>refeição</a:t>
            </a:r>
            <a:endParaRPr lang="pt-BR" dirty="0"/>
          </a:p>
        </p:txBody>
      </p:sp>
      <p:cxnSp>
        <p:nvCxnSpPr>
          <p:cNvPr id="32" name="Conector em curva 31"/>
          <p:cNvCxnSpPr>
            <a:stCxn id="53" idx="2"/>
            <a:endCxn id="28" idx="0"/>
          </p:cNvCxnSpPr>
          <p:nvPr/>
        </p:nvCxnSpPr>
        <p:spPr>
          <a:xfrm rot="10800000" flipV="1">
            <a:off x="943797" y="3284658"/>
            <a:ext cx="981810" cy="2750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284508" y="2638936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Título da</a:t>
            </a:r>
            <a:br>
              <a:rPr lang="pt-BR" dirty="0" smtClean="0"/>
            </a:br>
            <a:r>
              <a:rPr lang="pt-BR" dirty="0" smtClean="0"/>
              <a:t>refeição</a:t>
            </a:r>
            <a:endParaRPr lang="pt-BR" dirty="0"/>
          </a:p>
        </p:txBody>
      </p:sp>
      <p:cxnSp>
        <p:nvCxnSpPr>
          <p:cNvPr id="35" name="Conector em curva 34"/>
          <p:cNvCxnSpPr>
            <a:stCxn id="54" idx="0"/>
          </p:cNvCxnSpPr>
          <p:nvPr/>
        </p:nvCxnSpPr>
        <p:spPr>
          <a:xfrm rot="16200000" flipV="1">
            <a:off x="2192801" y="1873334"/>
            <a:ext cx="321093" cy="21204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133050" y="2553612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Calorias da</a:t>
            </a:r>
            <a:br>
              <a:rPr lang="pt-BR" dirty="0" smtClean="0"/>
            </a:br>
            <a:r>
              <a:rPr lang="pt-BR" dirty="0" smtClean="0"/>
              <a:t>refeição</a:t>
            </a:r>
            <a:endParaRPr lang="pt-BR" dirty="0"/>
          </a:p>
        </p:txBody>
      </p:sp>
      <p:cxnSp>
        <p:nvCxnSpPr>
          <p:cNvPr id="41" name="Conector em curva 40"/>
          <p:cNvCxnSpPr>
            <a:stCxn id="57" idx="3"/>
            <a:endCxn id="39" idx="1"/>
          </p:cNvCxnSpPr>
          <p:nvPr/>
        </p:nvCxnSpPr>
        <p:spPr>
          <a:xfrm flipV="1">
            <a:off x="4700465" y="2876778"/>
            <a:ext cx="432585" cy="4231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972962" y="3429000"/>
            <a:ext cx="218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Descrição da refeição</a:t>
            </a:r>
            <a:endParaRPr lang="pt-BR" dirty="0"/>
          </a:p>
        </p:txBody>
      </p:sp>
      <p:cxnSp>
        <p:nvCxnSpPr>
          <p:cNvPr id="44" name="Conector em curva 43"/>
          <p:cNvCxnSpPr>
            <a:stCxn id="55" idx="2"/>
            <a:endCxn id="42" idx="1"/>
          </p:cNvCxnSpPr>
          <p:nvPr/>
        </p:nvCxnSpPr>
        <p:spPr>
          <a:xfrm rot="16200000" flipH="1">
            <a:off x="4141982" y="2782686"/>
            <a:ext cx="102574" cy="15593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5246522" y="3962073"/>
            <a:ext cx="188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Adicionar refeição</a:t>
            </a:r>
            <a:endParaRPr lang="pt-BR" dirty="0"/>
          </a:p>
        </p:txBody>
      </p:sp>
      <p:cxnSp>
        <p:nvCxnSpPr>
          <p:cNvPr id="50" name="Conector em curva 49"/>
          <p:cNvCxnSpPr>
            <a:stCxn id="62" idx="3"/>
            <a:endCxn id="48" idx="1"/>
          </p:cNvCxnSpPr>
          <p:nvPr/>
        </p:nvCxnSpPr>
        <p:spPr>
          <a:xfrm>
            <a:off x="4700465" y="3925714"/>
            <a:ext cx="546057" cy="22102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/>
          <p:cNvGrpSpPr/>
          <p:nvPr/>
        </p:nvGrpSpPr>
        <p:grpSpPr>
          <a:xfrm>
            <a:off x="1104006" y="5441954"/>
            <a:ext cx="2997201" cy="762707"/>
            <a:chOff x="387726" y="5388614"/>
            <a:chExt cx="2997201" cy="762707"/>
          </a:xfrm>
        </p:grpSpPr>
        <p:sp>
          <p:nvSpPr>
            <p:cNvPr id="87" name="Retângulo 86"/>
            <p:cNvSpPr/>
            <p:nvPr/>
          </p:nvSpPr>
          <p:spPr>
            <a:xfrm>
              <a:off x="2122865" y="5725279"/>
              <a:ext cx="1262062" cy="1762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92490" y="5730040"/>
              <a:ext cx="1262062" cy="1762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Arredondar Retângulo no Mesmo Canto Lateral 84"/>
            <p:cNvSpPr/>
            <p:nvPr/>
          </p:nvSpPr>
          <p:spPr>
            <a:xfrm rot="10800000">
              <a:off x="387726" y="5901490"/>
              <a:ext cx="2994026" cy="2498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710908" y="5496674"/>
              <a:ext cx="350838" cy="3476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Semicírculos 85"/>
            <p:cNvSpPr/>
            <p:nvPr/>
          </p:nvSpPr>
          <p:spPr>
            <a:xfrm rot="10800000">
              <a:off x="1495802" y="5388614"/>
              <a:ext cx="781050" cy="682947"/>
            </a:xfrm>
            <a:prstGeom prst="blockArc">
              <a:avLst>
                <a:gd name="adj1" fmla="val 10752254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1100832" y="785931"/>
            <a:ext cx="3005139" cy="1168268"/>
            <a:chOff x="584200" y="660401"/>
            <a:chExt cx="3005139" cy="2236814"/>
          </a:xfrm>
          <a:effectLst/>
        </p:grpSpPr>
        <p:sp>
          <p:nvSpPr>
            <p:cNvPr id="64" name="Arredondar Retângulo no Mesmo Canto Lateral 63"/>
            <p:cNvSpPr/>
            <p:nvPr/>
          </p:nvSpPr>
          <p:spPr>
            <a:xfrm>
              <a:off x="584200" y="660401"/>
              <a:ext cx="2997200" cy="1465017"/>
            </a:xfrm>
            <a:prstGeom prst="round2SameRect">
              <a:avLst>
                <a:gd name="adj1" fmla="val 1806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Atraso 64"/>
            <p:cNvSpPr/>
            <p:nvPr/>
          </p:nvSpPr>
          <p:spPr>
            <a:xfrm rot="5400000">
              <a:off x="1702964" y="1010841"/>
              <a:ext cx="775549" cy="2997200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de cantos arredondados 1"/>
          <p:cNvSpPr/>
          <p:nvPr/>
        </p:nvSpPr>
        <p:spPr>
          <a:xfrm>
            <a:off x="1104007" y="785931"/>
            <a:ext cx="2997200" cy="5427133"/>
          </a:xfrm>
          <a:prstGeom prst="roundRect">
            <a:avLst>
              <a:gd name="adj" fmla="val 5368"/>
            </a:avLst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5437450" y="95536"/>
            <a:ext cx="4368867" cy="132556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Adicionar Refeição</a:t>
            </a:r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1259165" y="876348"/>
            <a:ext cx="2688431" cy="876300"/>
            <a:chOff x="542885" y="823008"/>
            <a:chExt cx="2688431" cy="876300"/>
          </a:xfrm>
        </p:grpSpPr>
        <p:sp>
          <p:nvSpPr>
            <p:cNvPr id="7" name="Elipse 6"/>
            <p:cNvSpPr/>
            <p:nvPr/>
          </p:nvSpPr>
          <p:spPr>
            <a:xfrm>
              <a:off x="542885" y="823008"/>
              <a:ext cx="876300" cy="8763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569580" y="1050554"/>
              <a:ext cx="1661736" cy="4452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6" name="Retângulo de cantos arredondados 65"/>
          <p:cNvSpPr/>
          <p:nvPr/>
        </p:nvSpPr>
        <p:spPr>
          <a:xfrm>
            <a:off x="1206819" y="2204539"/>
            <a:ext cx="1952624" cy="319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1188125" y="2196137"/>
            <a:ext cx="2839743" cy="329464"/>
            <a:chOff x="471845" y="2142797"/>
            <a:chExt cx="2839743" cy="329464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471845" y="2142797"/>
              <a:ext cx="1989416" cy="3244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sx="95000" sy="95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2589839" y="2151199"/>
              <a:ext cx="324205" cy="3210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de cantos arredondados 66"/>
            <p:cNvSpPr/>
            <p:nvPr/>
          </p:nvSpPr>
          <p:spPr>
            <a:xfrm>
              <a:off x="2624210" y="2185237"/>
              <a:ext cx="255462" cy="252985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>
              <a:outerShdw blurRad="127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de cantos arredondados 82"/>
            <p:cNvSpPr/>
            <p:nvPr/>
          </p:nvSpPr>
          <p:spPr>
            <a:xfrm>
              <a:off x="2987383" y="2151199"/>
              <a:ext cx="324205" cy="3210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3021754" y="2185237"/>
              <a:ext cx="255462" cy="252985"/>
            </a:xfrm>
            <a:prstGeom prst="roundRect">
              <a:avLst>
                <a:gd name="adj" fmla="val 50000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127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188125" y="2783101"/>
            <a:ext cx="2774858" cy="533400"/>
            <a:chOff x="471845" y="2729761"/>
            <a:chExt cx="2774858" cy="533400"/>
          </a:xfrm>
        </p:grpSpPr>
        <p:sp>
          <p:nvSpPr>
            <p:cNvPr id="88" name="Elipse 87"/>
            <p:cNvSpPr/>
            <p:nvPr/>
          </p:nvSpPr>
          <p:spPr>
            <a:xfrm>
              <a:off x="471845" y="2729761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1117427" y="2805913"/>
              <a:ext cx="1254354" cy="105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1117427" y="2968896"/>
              <a:ext cx="378375" cy="253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2898722" y="2802727"/>
              <a:ext cx="347981" cy="4179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  <a:endParaRPr lang="pt-BR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2461261" y="2802726"/>
              <a:ext cx="347981" cy="4179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2530018" y="2893771"/>
              <a:ext cx="210466" cy="235894"/>
            </a:xfrm>
            <a:prstGeom prst="rect">
              <a:avLst/>
            </a:prstGeom>
            <a:blipFill>
              <a:blip r:embed="rId4">
                <a:lum bright="7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1555416" y="2968896"/>
              <a:ext cx="378375" cy="253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1993406" y="2968896"/>
              <a:ext cx="378375" cy="25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1188125" y="3422482"/>
            <a:ext cx="2774858" cy="533400"/>
            <a:chOff x="471845" y="2729761"/>
            <a:chExt cx="2774858" cy="533400"/>
          </a:xfrm>
        </p:grpSpPr>
        <p:sp>
          <p:nvSpPr>
            <p:cNvPr id="109" name="Elipse 108"/>
            <p:cNvSpPr/>
            <p:nvPr/>
          </p:nvSpPr>
          <p:spPr>
            <a:xfrm>
              <a:off x="471845" y="2729761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1117427" y="2805913"/>
              <a:ext cx="1254354" cy="105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1117427" y="2968896"/>
              <a:ext cx="378375" cy="253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2898722" y="2802727"/>
              <a:ext cx="347981" cy="4179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  <a:endParaRPr lang="pt-BR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2461261" y="2802726"/>
              <a:ext cx="347981" cy="4179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2530018" y="2893771"/>
              <a:ext cx="210466" cy="235894"/>
            </a:xfrm>
            <a:prstGeom prst="rect">
              <a:avLst/>
            </a:prstGeom>
            <a:blipFill>
              <a:blip r:embed="rId4">
                <a:lum bright="7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1555416" y="2968896"/>
              <a:ext cx="378375" cy="253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1993406" y="2968896"/>
              <a:ext cx="378375" cy="25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1191579" y="4032075"/>
            <a:ext cx="2774858" cy="533400"/>
            <a:chOff x="471845" y="2729761"/>
            <a:chExt cx="2774858" cy="533400"/>
          </a:xfrm>
        </p:grpSpPr>
        <p:sp>
          <p:nvSpPr>
            <p:cNvPr id="118" name="Elipse 117"/>
            <p:cNvSpPr/>
            <p:nvPr/>
          </p:nvSpPr>
          <p:spPr>
            <a:xfrm>
              <a:off x="471845" y="2729761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1117427" y="2805913"/>
              <a:ext cx="1254354" cy="105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1117427" y="2968896"/>
              <a:ext cx="378375" cy="253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2898722" y="2802727"/>
              <a:ext cx="347981" cy="4179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  <a:endParaRPr lang="pt-BR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2461261" y="2802726"/>
              <a:ext cx="347981" cy="4179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2530018" y="2893771"/>
              <a:ext cx="210466" cy="235894"/>
            </a:xfrm>
            <a:prstGeom prst="rect">
              <a:avLst/>
            </a:prstGeom>
            <a:blipFill>
              <a:blip r:embed="rId4">
                <a:lum bright="7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1555416" y="2968896"/>
              <a:ext cx="378375" cy="253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1993406" y="2968896"/>
              <a:ext cx="378375" cy="25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1195183" y="4664453"/>
            <a:ext cx="2774858" cy="533400"/>
            <a:chOff x="471845" y="2729761"/>
            <a:chExt cx="2774858" cy="533400"/>
          </a:xfrm>
        </p:grpSpPr>
        <p:sp>
          <p:nvSpPr>
            <p:cNvPr id="127" name="Elipse 126"/>
            <p:cNvSpPr/>
            <p:nvPr/>
          </p:nvSpPr>
          <p:spPr>
            <a:xfrm>
              <a:off x="471845" y="2729761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/>
            <p:cNvSpPr/>
            <p:nvPr/>
          </p:nvSpPr>
          <p:spPr>
            <a:xfrm>
              <a:off x="1117427" y="2805913"/>
              <a:ext cx="1254354" cy="105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9" name="Retângulo 128"/>
            <p:cNvSpPr/>
            <p:nvPr/>
          </p:nvSpPr>
          <p:spPr>
            <a:xfrm>
              <a:off x="1117427" y="2968896"/>
              <a:ext cx="378375" cy="253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2898722" y="2802727"/>
              <a:ext cx="347981" cy="4179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  <a:endParaRPr lang="pt-BR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2461261" y="2802726"/>
              <a:ext cx="347981" cy="4179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2530018" y="2893771"/>
              <a:ext cx="210466" cy="235894"/>
            </a:xfrm>
            <a:prstGeom prst="rect">
              <a:avLst/>
            </a:prstGeom>
            <a:blipFill>
              <a:blip r:embed="rId4">
                <a:lum bright="7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555416" y="2968896"/>
              <a:ext cx="378375" cy="253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1993406" y="2968896"/>
              <a:ext cx="378375" cy="25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4463193" y="902806"/>
            <a:ext cx="93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Tipo da </a:t>
            </a:r>
            <a:br>
              <a:rPr lang="pt-BR" dirty="0" smtClean="0"/>
            </a:br>
            <a:r>
              <a:rPr lang="pt-BR" dirty="0" smtClean="0"/>
              <a:t>refeição</a:t>
            </a:r>
            <a:endParaRPr lang="pt-BR" dirty="0"/>
          </a:p>
        </p:txBody>
      </p:sp>
      <p:cxnSp>
        <p:nvCxnSpPr>
          <p:cNvPr id="26" name="Conector em curva 25"/>
          <p:cNvCxnSpPr>
            <a:stCxn id="7" idx="7"/>
            <a:endCxn id="22" idx="0"/>
          </p:cNvCxnSpPr>
          <p:nvPr/>
        </p:nvCxnSpPr>
        <p:spPr>
          <a:xfrm rot="5400000" flipH="1" flipV="1">
            <a:off x="3418362" y="-508421"/>
            <a:ext cx="101873" cy="2924328"/>
          </a:xfrm>
          <a:prstGeom prst="curvedConnector3">
            <a:avLst>
              <a:gd name="adj1" fmla="val 3503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3" idx="3"/>
            <a:endCxn id="22" idx="1"/>
          </p:cNvCxnSpPr>
          <p:nvPr/>
        </p:nvCxnSpPr>
        <p:spPr>
          <a:xfrm flipV="1">
            <a:off x="3947596" y="1225972"/>
            <a:ext cx="515597" cy="10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4463193" y="1642756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Pesquisar</a:t>
            </a:r>
            <a:endParaRPr lang="pt-BR" dirty="0"/>
          </a:p>
        </p:txBody>
      </p:sp>
      <p:cxnSp>
        <p:nvCxnSpPr>
          <p:cNvPr id="32" name="Conector em curva 31"/>
          <p:cNvCxnSpPr>
            <a:stCxn id="15" idx="0"/>
            <a:endCxn id="29" idx="1"/>
          </p:cNvCxnSpPr>
          <p:nvPr/>
        </p:nvCxnSpPr>
        <p:spPr>
          <a:xfrm rot="5400000" flipH="1" flipV="1">
            <a:off x="3138656" y="871600"/>
            <a:ext cx="368715" cy="22803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>
            <a:stCxn id="77" idx="0"/>
            <a:endCxn id="29" idx="1"/>
          </p:cNvCxnSpPr>
          <p:nvPr/>
        </p:nvCxnSpPr>
        <p:spPr>
          <a:xfrm rot="5400000" flipH="1" flipV="1">
            <a:off x="3777149" y="1518496"/>
            <a:ext cx="377117" cy="9949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463193" y="2180405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Adicionar </a:t>
            </a:r>
            <a:br>
              <a:rPr lang="pt-BR" dirty="0" smtClean="0"/>
            </a:br>
            <a:r>
              <a:rPr lang="pt-BR" dirty="0" smtClean="0"/>
              <a:t>Filtros</a:t>
            </a:r>
            <a:endParaRPr lang="pt-BR" dirty="0"/>
          </a:p>
        </p:txBody>
      </p:sp>
      <p:cxnSp>
        <p:nvCxnSpPr>
          <p:cNvPr id="41" name="Conector de seta reta 40"/>
          <p:cNvCxnSpPr>
            <a:stCxn id="83" idx="3"/>
            <a:endCxn id="39" idx="1"/>
          </p:cNvCxnSpPr>
          <p:nvPr/>
        </p:nvCxnSpPr>
        <p:spPr>
          <a:xfrm>
            <a:off x="4027868" y="2365070"/>
            <a:ext cx="435325" cy="138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2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87727" y="732591"/>
            <a:ext cx="2997200" cy="2139191"/>
            <a:chOff x="584200" y="660401"/>
            <a:chExt cx="2997200" cy="2718904"/>
          </a:xfrm>
          <a:effectLst/>
        </p:grpSpPr>
        <p:sp>
          <p:nvSpPr>
            <p:cNvPr id="12" name="Arredondar Retângulo no Mesmo Canto Lateral 11"/>
            <p:cNvSpPr/>
            <p:nvPr/>
          </p:nvSpPr>
          <p:spPr>
            <a:xfrm>
              <a:off x="584200" y="660401"/>
              <a:ext cx="2997200" cy="1951047"/>
            </a:xfrm>
            <a:prstGeom prst="round2SameRect">
              <a:avLst>
                <a:gd name="adj1" fmla="val 9026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luxograma: Atraso 5"/>
            <p:cNvSpPr/>
            <p:nvPr/>
          </p:nvSpPr>
          <p:spPr>
            <a:xfrm rot="5400000">
              <a:off x="1695026" y="1492931"/>
              <a:ext cx="775548" cy="2997200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541714" y="1087169"/>
            <a:ext cx="1392990" cy="1383465"/>
            <a:chOff x="764671" y="993435"/>
            <a:chExt cx="1311447" cy="1283364"/>
          </a:xfrm>
        </p:grpSpPr>
        <p:sp>
          <p:nvSpPr>
            <p:cNvPr id="92" name="Elipse 91"/>
            <p:cNvSpPr/>
            <p:nvPr/>
          </p:nvSpPr>
          <p:spPr>
            <a:xfrm>
              <a:off x="774196" y="993773"/>
              <a:ext cx="1301922" cy="1283026"/>
            </a:xfrm>
            <a:prstGeom prst="ellipse">
              <a:avLst/>
            </a:prstGeom>
            <a:noFill/>
            <a:ln w="222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934566" y="1153619"/>
              <a:ext cx="974992" cy="613433"/>
            </a:xfrm>
            <a:prstGeom prst="rect">
              <a:avLst/>
            </a:prstGeom>
            <a:noFill/>
          </p:spPr>
          <p:txBody>
            <a:bodyPr wrap="square" lIns="90000" tIns="36000" rtlCol="0">
              <a:spAutoFit/>
            </a:bodyPr>
            <a:lstStyle/>
            <a:p>
              <a:pPr algn="ctr"/>
              <a:endParaRPr lang="pt-BR" sz="12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pt-BR" sz="12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pt-BR" sz="12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pt-BR" sz="1050" dirty="0" err="1" smtClean="0">
                  <a:solidFill>
                    <a:schemeClr val="bg1">
                      <a:lumMod val="50000"/>
                    </a:schemeClr>
                  </a:solidFill>
                </a:rPr>
                <a:t>kCal</a:t>
              </a:r>
              <a:r>
                <a:rPr lang="pt-BR" sz="1050" dirty="0" smtClean="0">
                  <a:solidFill>
                    <a:schemeClr val="bg1">
                      <a:lumMod val="50000"/>
                    </a:schemeClr>
                  </a:solidFill>
                </a:rPr>
                <a:t> restante</a:t>
              </a:r>
              <a:endParaRPr lang="pt-BR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848702" y="1771348"/>
              <a:ext cx="1146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pt-BR" sz="11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pt-BR" sz="900" dirty="0" smtClean="0">
                  <a:solidFill>
                    <a:schemeClr val="bg1">
                      <a:lumMod val="50000"/>
                    </a:schemeClr>
                  </a:solidFill>
                </a:rPr>
                <a:t>consumidas</a:t>
              </a:r>
              <a:endParaRPr lang="pt-B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Arco 94"/>
            <p:cNvSpPr/>
            <p:nvPr/>
          </p:nvSpPr>
          <p:spPr>
            <a:xfrm>
              <a:off x="764671" y="993435"/>
              <a:ext cx="1301922" cy="1274424"/>
            </a:xfrm>
            <a:prstGeom prst="arc">
              <a:avLst/>
            </a:prstGeom>
            <a:noFill/>
            <a:ln w="69850" cap="rnd">
              <a:solidFill>
                <a:schemeClr val="accent1">
                  <a:shade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1035601" y="1197928"/>
              <a:ext cx="760062" cy="336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1043214" y="1742776"/>
              <a:ext cx="752449" cy="263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de cantos arredondados 1"/>
          <p:cNvSpPr/>
          <p:nvPr/>
        </p:nvSpPr>
        <p:spPr>
          <a:xfrm>
            <a:off x="387727" y="732591"/>
            <a:ext cx="2997200" cy="5427133"/>
          </a:xfrm>
          <a:prstGeom prst="roundRect">
            <a:avLst>
              <a:gd name="adj" fmla="val 5368"/>
            </a:avLst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975033" y="448519"/>
            <a:ext cx="4202279" cy="132556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Home – Botão Adicionar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487332" y="2960939"/>
            <a:ext cx="2774858" cy="2410791"/>
            <a:chOff x="1925607" y="3017958"/>
            <a:chExt cx="2774858" cy="2410791"/>
          </a:xfrm>
        </p:grpSpPr>
        <p:grpSp>
          <p:nvGrpSpPr>
            <p:cNvPr id="3" name="Grupo 2"/>
            <p:cNvGrpSpPr/>
            <p:nvPr/>
          </p:nvGrpSpPr>
          <p:grpSpPr>
            <a:xfrm>
              <a:off x="1925607" y="3017958"/>
              <a:ext cx="2774858" cy="533400"/>
              <a:chOff x="1925607" y="3017958"/>
              <a:chExt cx="2774858" cy="533400"/>
            </a:xfrm>
          </p:grpSpPr>
          <p:sp>
            <p:nvSpPr>
              <p:cNvPr id="53" name="Elipse 52"/>
              <p:cNvSpPr/>
              <p:nvPr/>
            </p:nvSpPr>
            <p:spPr>
              <a:xfrm>
                <a:off x="1925607" y="3017958"/>
                <a:ext cx="533400" cy="5334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Grupo 55"/>
              <p:cNvGrpSpPr/>
              <p:nvPr/>
            </p:nvGrpSpPr>
            <p:grpSpPr>
              <a:xfrm>
                <a:off x="2571188" y="3094110"/>
                <a:ext cx="1684777" cy="416982"/>
                <a:chOff x="1344173" y="3189573"/>
                <a:chExt cx="2048933" cy="416982"/>
              </a:xfrm>
            </p:grpSpPr>
            <p:sp>
              <p:nvSpPr>
                <p:cNvPr id="54" name="Retângulo 53"/>
                <p:cNvSpPr/>
                <p:nvPr/>
              </p:nvSpPr>
              <p:spPr>
                <a:xfrm>
                  <a:off x="1344173" y="3189573"/>
                  <a:ext cx="2048933" cy="10583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5" name="Retângulo 54"/>
                <p:cNvSpPr/>
                <p:nvPr/>
              </p:nvSpPr>
              <p:spPr>
                <a:xfrm>
                  <a:off x="1344173" y="3352556"/>
                  <a:ext cx="2048933" cy="25399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" name="Retângulo 56"/>
              <p:cNvSpPr/>
              <p:nvPr/>
            </p:nvSpPr>
            <p:spPr>
              <a:xfrm>
                <a:off x="4352484" y="3090924"/>
                <a:ext cx="347981" cy="41798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Grupo 3"/>
            <p:cNvGrpSpPr/>
            <p:nvPr/>
          </p:nvGrpSpPr>
          <p:grpSpPr>
            <a:xfrm>
              <a:off x="1925607" y="3643755"/>
              <a:ext cx="2774858" cy="533400"/>
              <a:chOff x="1925607" y="3643755"/>
              <a:chExt cx="2774858" cy="533400"/>
            </a:xfrm>
          </p:grpSpPr>
          <p:sp>
            <p:nvSpPr>
              <p:cNvPr id="58" name="Elipse 57"/>
              <p:cNvSpPr/>
              <p:nvPr/>
            </p:nvSpPr>
            <p:spPr>
              <a:xfrm>
                <a:off x="1925607" y="3643755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9" name="Grupo 58"/>
              <p:cNvGrpSpPr/>
              <p:nvPr/>
            </p:nvGrpSpPr>
            <p:grpSpPr>
              <a:xfrm>
                <a:off x="2571188" y="3719907"/>
                <a:ext cx="1684777" cy="416982"/>
                <a:chOff x="1344173" y="3189573"/>
                <a:chExt cx="2048933" cy="416982"/>
              </a:xfrm>
            </p:grpSpPr>
            <p:sp>
              <p:nvSpPr>
                <p:cNvPr id="60" name="Retângulo 59"/>
                <p:cNvSpPr/>
                <p:nvPr/>
              </p:nvSpPr>
              <p:spPr>
                <a:xfrm>
                  <a:off x="1344173" y="3189573"/>
                  <a:ext cx="2048933" cy="1058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1344173" y="3352556"/>
                  <a:ext cx="2048933" cy="253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2" name="Retângulo 61"/>
              <p:cNvSpPr/>
              <p:nvPr/>
            </p:nvSpPr>
            <p:spPr>
              <a:xfrm>
                <a:off x="4352484" y="3716721"/>
                <a:ext cx="347981" cy="4179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2">
                        <a:lumMod val="75000"/>
                      </a:schemeClr>
                    </a:solidFill>
                  </a:rPr>
                  <a:t>+</a:t>
                </a:r>
                <a:endParaRPr lang="pt-BR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1925607" y="4269552"/>
              <a:ext cx="2774858" cy="533400"/>
              <a:chOff x="1925607" y="4269552"/>
              <a:chExt cx="2774858" cy="533400"/>
            </a:xfrm>
          </p:grpSpPr>
          <p:sp>
            <p:nvSpPr>
              <p:cNvPr id="68" name="Elipse 67"/>
              <p:cNvSpPr/>
              <p:nvPr/>
            </p:nvSpPr>
            <p:spPr>
              <a:xfrm>
                <a:off x="1925607" y="4269552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9" name="Grupo 68"/>
              <p:cNvGrpSpPr/>
              <p:nvPr/>
            </p:nvGrpSpPr>
            <p:grpSpPr>
              <a:xfrm>
                <a:off x="2571188" y="4345704"/>
                <a:ext cx="1684777" cy="416982"/>
                <a:chOff x="1344173" y="3189573"/>
                <a:chExt cx="2048933" cy="416982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1344173" y="3189573"/>
                  <a:ext cx="2048933" cy="1058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1344173" y="3352556"/>
                  <a:ext cx="2048933" cy="253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Retângulo 71"/>
              <p:cNvSpPr/>
              <p:nvPr/>
            </p:nvSpPr>
            <p:spPr>
              <a:xfrm>
                <a:off x="4352484" y="4342518"/>
                <a:ext cx="347981" cy="4179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2">
                        <a:lumMod val="75000"/>
                      </a:schemeClr>
                    </a:solidFill>
                  </a:rPr>
                  <a:t>+</a:t>
                </a:r>
                <a:endParaRPr lang="pt-BR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1925607" y="4895349"/>
              <a:ext cx="2774858" cy="533400"/>
              <a:chOff x="1925607" y="4895349"/>
              <a:chExt cx="2774858" cy="533400"/>
            </a:xfrm>
          </p:grpSpPr>
          <p:sp>
            <p:nvSpPr>
              <p:cNvPr id="78" name="Elipse 77"/>
              <p:cNvSpPr/>
              <p:nvPr/>
            </p:nvSpPr>
            <p:spPr>
              <a:xfrm>
                <a:off x="1925607" y="4895349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2571188" y="4971501"/>
                <a:ext cx="1684777" cy="416982"/>
                <a:chOff x="1344173" y="3189573"/>
                <a:chExt cx="2048933" cy="416982"/>
              </a:xfrm>
            </p:grpSpPr>
            <p:sp>
              <p:nvSpPr>
                <p:cNvPr id="80" name="Retângulo 79"/>
                <p:cNvSpPr/>
                <p:nvPr/>
              </p:nvSpPr>
              <p:spPr>
                <a:xfrm>
                  <a:off x="1344173" y="3189573"/>
                  <a:ext cx="2048933" cy="1058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 80"/>
                <p:cNvSpPr/>
                <p:nvPr/>
              </p:nvSpPr>
              <p:spPr>
                <a:xfrm>
                  <a:off x="1344173" y="3352556"/>
                  <a:ext cx="2048933" cy="253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2" name="Retângulo 81"/>
              <p:cNvSpPr/>
              <p:nvPr/>
            </p:nvSpPr>
            <p:spPr>
              <a:xfrm>
                <a:off x="4352484" y="4968315"/>
                <a:ext cx="347981" cy="4179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mtClean="0">
                    <a:solidFill>
                      <a:schemeClr val="bg2">
                        <a:lumMod val="75000"/>
                      </a:schemeClr>
                    </a:solidFill>
                  </a:rPr>
                  <a:t>+</a:t>
                </a:r>
                <a:endParaRPr lang="pt-BR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4" name="Grupo 13"/>
          <p:cNvGrpSpPr/>
          <p:nvPr/>
        </p:nvGrpSpPr>
        <p:grpSpPr>
          <a:xfrm>
            <a:off x="2203827" y="993465"/>
            <a:ext cx="1030122" cy="1521800"/>
            <a:chOff x="3642102" y="1050484"/>
            <a:chExt cx="1030122" cy="152180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3642102" y="1450831"/>
              <a:ext cx="1030122" cy="3210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3642102" y="1852600"/>
              <a:ext cx="1023339" cy="3210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642102" y="2251222"/>
              <a:ext cx="1023339" cy="3210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de cantos arredondados 97"/>
            <p:cNvSpPr/>
            <p:nvPr/>
          </p:nvSpPr>
          <p:spPr>
            <a:xfrm>
              <a:off x="3642102" y="1050484"/>
              <a:ext cx="1030122" cy="3210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Elipse 100"/>
          <p:cNvSpPr/>
          <p:nvPr/>
        </p:nvSpPr>
        <p:spPr>
          <a:xfrm>
            <a:off x="1903823" y="1750587"/>
            <a:ext cx="45719" cy="469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de cantos arredondados 72"/>
          <p:cNvSpPr/>
          <p:nvPr/>
        </p:nvSpPr>
        <p:spPr>
          <a:xfrm>
            <a:off x="387727" y="715433"/>
            <a:ext cx="2997200" cy="5427133"/>
          </a:xfrm>
          <a:prstGeom prst="roundRect">
            <a:avLst>
              <a:gd name="adj" fmla="val 53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0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/>
          <p:cNvSpPr/>
          <p:nvPr/>
        </p:nvSpPr>
        <p:spPr>
          <a:xfrm>
            <a:off x="392490" y="5730040"/>
            <a:ext cx="1262062" cy="176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>
            <a:off x="2122865" y="5725279"/>
            <a:ext cx="1262062" cy="176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Arredondar Retângulo no Mesmo Canto Lateral 84"/>
          <p:cNvSpPr/>
          <p:nvPr/>
        </p:nvSpPr>
        <p:spPr>
          <a:xfrm rot="10800000">
            <a:off x="387726" y="5891938"/>
            <a:ext cx="2994026" cy="25938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1710908" y="5496674"/>
            <a:ext cx="350838" cy="34766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micírculos 85"/>
          <p:cNvSpPr/>
          <p:nvPr/>
        </p:nvSpPr>
        <p:spPr>
          <a:xfrm rot="10800000">
            <a:off x="1495802" y="5388614"/>
            <a:ext cx="781050" cy="682947"/>
          </a:xfrm>
          <a:prstGeom prst="blockArc">
            <a:avLst>
              <a:gd name="adj1" fmla="val 10752254"/>
              <a:gd name="adj2" fmla="val 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4" name="Elipse 73"/>
          <p:cNvSpPr/>
          <p:nvPr/>
        </p:nvSpPr>
        <p:spPr>
          <a:xfrm>
            <a:off x="994282" y="5194460"/>
            <a:ext cx="350838" cy="34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1710908" y="4762817"/>
            <a:ext cx="350838" cy="34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2417593" y="5200323"/>
            <a:ext cx="350838" cy="34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740289" y="4659115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Adicionar </a:t>
            </a:r>
            <a:br>
              <a:rPr lang="pt-BR" dirty="0" smtClean="0"/>
            </a:br>
            <a:r>
              <a:rPr lang="pt-BR" sz="1000" dirty="0" smtClean="0"/>
              <a:t>Humor, dores, vontades, sono</a:t>
            </a:r>
            <a:endParaRPr lang="pt-BR" dirty="0"/>
          </a:p>
        </p:txBody>
      </p:sp>
      <p:cxnSp>
        <p:nvCxnSpPr>
          <p:cNvPr id="34" name="Conector em curva 33"/>
          <p:cNvCxnSpPr>
            <a:stCxn id="75" idx="7"/>
            <a:endCxn id="30" idx="0"/>
          </p:cNvCxnSpPr>
          <p:nvPr/>
        </p:nvCxnSpPr>
        <p:spPr>
          <a:xfrm rot="5400000" flipH="1" flipV="1">
            <a:off x="3236121" y="3433362"/>
            <a:ext cx="154617" cy="2606124"/>
          </a:xfrm>
          <a:prstGeom prst="curvedConnector3">
            <a:avLst>
              <a:gd name="adj1" fmla="val 2577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em curva 45"/>
          <p:cNvCxnSpPr>
            <a:stCxn id="76" idx="6"/>
            <a:endCxn id="30" idx="2"/>
          </p:cNvCxnSpPr>
          <p:nvPr/>
        </p:nvCxnSpPr>
        <p:spPr>
          <a:xfrm flipV="1">
            <a:off x="2768431" y="5182335"/>
            <a:ext cx="1848060" cy="1918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em curva 48"/>
          <p:cNvCxnSpPr>
            <a:stCxn id="74" idx="6"/>
            <a:endCxn id="30" idx="1"/>
          </p:cNvCxnSpPr>
          <p:nvPr/>
        </p:nvCxnSpPr>
        <p:spPr>
          <a:xfrm flipV="1">
            <a:off x="1345120" y="4920725"/>
            <a:ext cx="2395169" cy="447568"/>
          </a:xfrm>
          <a:prstGeom prst="curvedConnector3">
            <a:avLst>
              <a:gd name="adj1" fmla="val 401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8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8D8D8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B0F0"/>
      </a:hlink>
      <a:folHlink>
        <a:srgbClr val="0070C0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54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Aplicativo NutriYou</vt:lpstr>
      <vt:lpstr>Login</vt:lpstr>
      <vt:lpstr>Home</vt:lpstr>
      <vt:lpstr>Adicionar Refeição</vt:lpstr>
      <vt:lpstr>Home – Botão Adicionar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NutriYou</dc:title>
  <dc:creator>Nicole Guido</dc:creator>
  <cp:lastModifiedBy>Nicole Guido</cp:lastModifiedBy>
  <cp:revision>28</cp:revision>
  <dcterms:created xsi:type="dcterms:W3CDTF">2021-01-14T12:25:54Z</dcterms:created>
  <dcterms:modified xsi:type="dcterms:W3CDTF">2021-01-15T20:31:20Z</dcterms:modified>
</cp:coreProperties>
</file>