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6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6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9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82C9-09E2-4FAE-B0B9-7582ACBF503D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179A-7803-4CB9-9006-DCC384C6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4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3"/>
          <a:stretch/>
        </p:blipFill>
        <p:spPr>
          <a:xfrm>
            <a:off x="840890" y="437768"/>
            <a:ext cx="9144000" cy="5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73" y="147484"/>
            <a:ext cx="8675743" cy="65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44" y="402832"/>
            <a:ext cx="8324297" cy="6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8"/>
          <a:stretch/>
        </p:blipFill>
        <p:spPr>
          <a:xfrm>
            <a:off x="2262528" y="592045"/>
            <a:ext cx="8031845" cy="50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88" y="574780"/>
            <a:ext cx="8093354" cy="60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7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47" y="218302"/>
            <a:ext cx="8199110" cy="61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15" y="201038"/>
            <a:ext cx="8629329" cy="64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5" y="463993"/>
            <a:ext cx="8395870" cy="62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53" y="697450"/>
            <a:ext cx="7289835" cy="54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7"/>
          <a:stretch/>
        </p:blipFill>
        <p:spPr>
          <a:xfrm>
            <a:off x="1824000" y="300000"/>
            <a:ext cx="9144000" cy="57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" b="9929"/>
          <a:stretch/>
        </p:blipFill>
        <p:spPr>
          <a:xfrm>
            <a:off x="1674000" y="516194"/>
            <a:ext cx="9144000" cy="58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 b="5806"/>
          <a:stretch/>
        </p:blipFill>
        <p:spPr>
          <a:xfrm>
            <a:off x="1524000" y="353961"/>
            <a:ext cx="9144000" cy="61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10108"/>
          <a:stretch/>
        </p:blipFill>
        <p:spPr>
          <a:xfrm>
            <a:off x="1524000" y="412954"/>
            <a:ext cx="9144000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6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5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7386"/>
          <a:stretch/>
        </p:blipFill>
        <p:spPr>
          <a:xfrm>
            <a:off x="1524000" y="383458"/>
            <a:ext cx="9144000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34"/>
          <a:stretch/>
        </p:blipFill>
        <p:spPr>
          <a:xfrm>
            <a:off x="1157807" y="533458"/>
            <a:ext cx="9144000" cy="49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6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3"/>
          <a:stretch/>
        </p:blipFill>
        <p:spPr>
          <a:xfrm>
            <a:off x="1361768" y="634180"/>
            <a:ext cx="9144000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15484"/>
          <a:stretch/>
        </p:blipFill>
        <p:spPr>
          <a:xfrm>
            <a:off x="1581174" y="383458"/>
            <a:ext cx="9144000" cy="54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4" b="13297"/>
          <a:stretch/>
        </p:blipFill>
        <p:spPr>
          <a:xfrm>
            <a:off x="1431174" y="280219"/>
            <a:ext cx="9144000" cy="5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3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t="5220" r="323" b="1931"/>
          <a:stretch/>
        </p:blipFill>
        <p:spPr>
          <a:xfrm>
            <a:off x="1207432" y="471948"/>
            <a:ext cx="9144000" cy="63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5" y="171889"/>
            <a:ext cx="8265885" cy="61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Badgujar</dc:creator>
  <cp:lastModifiedBy>Komal Badgujar</cp:lastModifiedBy>
  <cp:revision>8</cp:revision>
  <dcterms:created xsi:type="dcterms:W3CDTF">2024-08-04T15:48:23Z</dcterms:created>
  <dcterms:modified xsi:type="dcterms:W3CDTF">2024-08-04T17:09:37Z</dcterms:modified>
</cp:coreProperties>
</file>