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F02C-3575-42B1-AC08-FBDD4B497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B2315-6ABB-400E-B605-09257A664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5E033-1075-4838-94A2-A4337F2A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F8E9-A826-40BA-B684-6524D34340D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A4366-E7CC-4857-840F-BF24B09D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4146-23B1-49AA-ADBF-F42A56CF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BDAC-E3FC-4557-9BF8-BEEA516E2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7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7DF1-BE76-4B44-892F-B0CE5C05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18F14-19A1-4FA1-9F15-D144F5DE6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C91C8-E983-433A-A416-34B98DF1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F8E9-A826-40BA-B684-6524D34340D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0B8A9-6CEC-4056-98C6-003705F6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AB62A-7C36-43D8-BEBD-B840CD81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BDAC-E3FC-4557-9BF8-BEEA516E2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7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4C130-67B5-4430-AF41-5C3521437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3C7BF-232E-4C39-9E72-47ABF44B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A43D1-126B-4BD9-B4E0-D0E15D5B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F8E9-A826-40BA-B684-6524D34340D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7E1A8-9CA6-4F3C-B7A8-7200415C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CD083-D545-458E-BCEC-4A80BFFE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BDAC-E3FC-4557-9BF8-BEEA516E2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7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E3A2-6BCA-42DA-843C-2AA1B119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D107-08E7-464A-96F7-0BB91E5CF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ECC71-85DC-4F3E-B4B7-82E17B06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F8E9-A826-40BA-B684-6524D34340D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B5C0A-13B6-440B-BCAE-F312FA18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7DDE-974F-47EC-8411-1A05946B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BDAC-E3FC-4557-9BF8-BEEA516E2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5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7A0E-A7A5-40C7-9DD3-72B8C40A7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6FE03-762C-4AA4-B0BA-2B7513E6C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71C75-1950-477B-9669-D48EB718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F8E9-A826-40BA-B684-6524D34340D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2CF6A-5D3D-4B16-85C0-D8196D3A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7A9B2-CB40-495D-9C5A-CBD80B79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BDAC-E3FC-4557-9BF8-BEEA516E2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F08C-5866-48E1-B474-8205FCA4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E37C9-405F-477C-B2AD-5F354C1C7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C7E1F-CBE9-499B-A5EC-592EE820D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C18C7-41ED-4665-95BE-5CE0E4C7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F8E9-A826-40BA-B684-6524D34340D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E0E16-46B4-4AC4-A8D5-8BCB8006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02486-E38B-4AD9-BD23-18159603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BDAC-E3FC-4557-9BF8-BEEA516E2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DA1F-350E-4354-8195-3F2373E5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1C8D8-649E-439A-800C-D96715880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0E2BD-1310-4582-9325-9945F8113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41FD5-49F9-4D04-8265-6566EF06B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8F135-3F00-499A-818E-F155269E3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E49F8-B785-4C64-A5CB-249A9F31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F8E9-A826-40BA-B684-6524D34340D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73B71-5F30-4606-A519-A0A44C12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DDD60-4A18-43D0-BACE-A052AAC7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BDAC-E3FC-4557-9BF8-BEEA516E2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6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CF92-D301-42A9-A7EA-B97E8D2A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9E6D6-C1C2-49FB-A2A8-053920B3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F8E9-A826-40BA-B684-6524D34340D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63A55-0715-4ADF-BCE2-6FF1E865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9D31C-0284-4733-A4FB-8D9D59F7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BDAC-E3FC-4557-9BF8-BEEA516E2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0627D-B407-42D3-B9C4-22C4A921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F8E9-A826-40BA-B684-6524D34340D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1AEC2-C656-43F1-9098-2545F8E0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1DE32-CD8C-4719-92D2-EE822A80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BDAC-E3FC-4557-9BF8-BEEA516E2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3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F56F-F6E3-4668-B358-383F0987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C5EC9-C839-4365-991C-12671E4A2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ECA3E-A7E5-47F7-855F-696AA5A26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9BDFD-BFED-4071-B57A-A1251AAB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F8E9-A826-40BA-B684-6524D34340D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F7239-55FD-4496-B5F6-C205435D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0D3DF-F4D1-4E96-96A0-B4CB8299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BDAC-E3FC-4557-9BF8-BEEA516E2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0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E6F7-12C0-4179-80D3-FA59984D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E9CDF-5758-4782-AF95-CEC6269FC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A74C0-BF43-44FF-9F0B-97A06A3E3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C7353-9348-41AB-88BE-F14CDD7F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F8E9-A826-40BA-B684-6524D34340D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FBD7-EFB3-4745-B0A6-0F4B85E4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2F4DB-EAB3-449E-93D5-27BE87DB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BDAC-E3FC-4557-9BF8-BEEA516E2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5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046FD0-EA69-45A6-A4FB-A32995828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281E2-81F3-4EA3-B314-CEB34DECC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92393-BD17-4106-83D6-66D644879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7F8E9-A826-40BA-B684-6524D34340D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A81C0-BC7F-493C-BF49-CE8C592F2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3DF6D-F6C9-4D98-AA2D-CC8C43797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8BDAC-E3FC-4557-9BF8-BEEA516E2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0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552A34-8811-45D1-83FE-B78D89D3C792}"/>
              </a:ext>
            </a:extLst>
          </p:cNvPr>
          <p:cNvSpPr/>
          <p:nvPr/>
        </p:nvSpPr>
        <p:spPr>
          <a:xfrm>
            <a:off x="90195" y="2967335"/>
            <a:ext cx="1201162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5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/>
                    </a:gs>
                  </a:gsLst>
                  <a:lin ang="5400000"/>
                </a:gradFill>
                <a:effectLst>
                  <a:glow rad="127000">
                    <a:srgbClr val="00B050"/>
                  </a:glow>
                  <a:reflection blurRad="6350" stA="53000" endA="300" endPos="61000" dir="5400000" sy="-90000" algn="bl" rotWithShape="0"/>
                </a:effectLst>
                <a:latin typeface="Baskerville Old Face" panose="02020602080505020303" pitchFamily="18" charset="0"/>
              </a:rPr>
              <a:t>Are You a Death Eater?</a:t>
            </a:r>
          </a:p>
        </p:txBody>
      </p:sp>
    </p:spTree>
    <p:extLst>
      <p:ext uri="{BB962C8B-B14F-4D97-AF65-F5344CB8AC3E}">
        <p14:creationId xmlns:p14="http://schemas.microsoft.com/office/powerpoint/2010/main" val="428289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Baskerville Old Face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Rice Max</dc:creator>
  <cp:lastModifiedBy>Rice Max</cp:lastModifiedBy>
  <cp:revision>2</cp:revision>
  <dcterms:created xsi:type="dcterms:W3CDTF">2019-09-24T21:38:14Z</dcterms:created>
  <dcterms:modified xsi:type="dcterms:W3CDTF">2019-09-24T21:52:01Z</dcterms:modified>
</cp:coreProperties>
</file>