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74" r:id="rId3"/>
    <p:sldId id="258" r:id="rId4"/>
    <p:sldId id="259" r:id="rId5"/>
    <p:sldId id="273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70" r:id="rId14"/>
    <p:sldId id="271" r:id="rId15"/>
    <p:sldId id="272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94607" autoAdjust="0"/>
  </p:normalViewPr>
  <p:slideViewPr>
    <p:cSldViewPr>
      <p:cViewPr varScale="1">
        <p:scale>
          <a:sx n="67" d="100"/>
          <a:sy n="67" d="100"/>
        </p:scale>
        <p:origin x="-14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C34B8-E9F7-422D-8629-2793269E51B4}" type="datetimeFigureOut">
              <a:rPr lang="en-US" smtClean="0"/>
              <a:t>11/15/2015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474F3-B269-48AF-BE09-1337D502D8BC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FC7522D-AC9C-45E7-B125-3B89ECA72383}" type="datetime1">
              <a:rPr lang="en-US" smtClean="0"/>
              <a:t>11/15/2015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A7DB99-1190-43C0-8EC9-4F471E942AA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221A-3812-4ABF-AF32-496C0405D882}" type="datetime1">
              <a:rPr lang="en-US" smtClean="0"/>
              <a:t>11/15/2015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DB99-1190-43C0-8EC9-4F471E942AA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BC4E-A2E0-4F81-ACC5-0D50AAB92CEF}" type="datetime1">
              <a:rPr lang="en-US" smtClean="0"/>
              <a:t>11/15/2015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DB99-1190-43C0-8EC9-4F471E942AA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C1FB9DF-0C75-4B19-AA64-BE0CD317F3DA}" type="datetime1">
              <a:rPr lang="en-US" smtClean="0"/>
              <a:t>11/15/2015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BA7DB99-1190-43C0-8EC9-4F471E942AA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A24AE06-4CF8-482C-8C10-55014EBAFE2D}" type="datetime1">
              <a:rPr lang="en-US" smtClean="0"/>
              <a:t>11/15/2015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A7DB99-1190-43C0-8EC9-4F471E942AA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460E-7AE6-4D43-8045-D56F49853ABC}" type="datetime1">
              <a:rPr lang="en-US" smtClean="0"/>
              <a:t>11/15/2015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DB99-1190-43C0-8EC9-4F471E942AA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A779-DB94-4CE0-B5C4-77DE6925873E}" type="datetime1">
              <a:rPr lang="en-US" smtClean="0"/>
              <a:t>11/15/2015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DB99-1190-43C0-8EC9-4F471E942AA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74266D4-2035-4D47-80F5-465CB6921F51}" type="datetime1">
              <a:rPr lang="en-US" smtClean="0"/>
              <a:t>11/15/2015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BA7DB99-1190-43C0-8EC9-4F471E942AA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EEE2-8C06-475A-8A02-3745FE3ED118}" type="datetime1">
              <a:rPr lang="en-US" smtClean="0"/>
              <a:t>11/15/2015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DB99-1190-43C0-8EC9-4F471E942AA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BEAA366-0AAC-4138-80EE-A4A12C3C2A69}" type="datetime1">
              <a:rPr lang="en-US" smtClean="0"/>
              <a:t>11/15/2015</a:t>
            </a:fld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BA7DB99-1190-43C0-8EC9-4F471E942AA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DA5D8FA-6854-42CC-9D11-7BD803C31D15}" type="datetime1">
              <a:rPr lang="en-US" smtClean="0"/>
              <a:t>11/15/2015</a:t>
            </a:fld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BA7DB99-1190-43C0-8EC9-4F471E942AA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8AEE3DE-413D-4977-BC94-72746C24D4AD}" type="datetime1">
              <a:rPr lang="en-US" smtClean="0"/>
              <a:t>11/15/2015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BA7DB99-1190-43C0-8EC9-4F471E942AA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47800"/>
            <a:ext cx="6172200" cy="6858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MICRO PROJECT USING PYTHON :</a:t>
            </a:r>
            <a:br>
              <a:rPr lang="en-GB" dirty="0" smtClean="0"/>
            </a:br>
            <a:r>
              <a:rPr lang="en-GB" dirty="0" smtClean="0"/>
              <a:t>     CAR SHOWROOM MANAGEMENT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343400"/>
            <a:ext cx="3581400" cy="1905000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SUBMITTED BY:</a:t>
            </a:r>
          </a:p>
          <a:p>
            <a:r>
              <a:rPr lang="en-GB" dirty="0" smtClean="0"/>
              <a:t>       DIVYA ROSE RAJU      -U1503067</a:t>
            </a:r>
          </a:p>
          <a:p>
            <a:r>
              <a:rPr lang="en-GB" dirty="0" smtClean="0"/>
              <a:t>       JOEL KURIAN          -U1503093</a:t>
            </a:r>
          </a:p>
          <a:p>
            <a:r>
              <a:rPr lang="en-GB" dirty="0" smtClean="0"/>
              <a:t>       FARHAN E ABDUL SALAM –U1503072   </a:t>
            </a:r>
          </a:p>
          <a:p>
            <a:r>
              <a:rPr lang="en-GB" dirty="0" smtClean="0"/>
              <a:t>SUBMITTED ON :</a:t>
            </a:r>
          </a:p>
          <a:p>
            <a:r>
              <a:rPr lang="en-GB" dirty="0" smtClean="0"/>
              <a:t>        13</a:t>
            </a:r>
            <a:r>
              <a:rPr lang="en-GB" baseline="30000" dirty="0" smtClean="0"/>
              <a:t>TH</a:t>
            </a:r>
            <a:r>
              <a:rPr lang="en-GB" dirty="0" smtClean="0"/>
              <a:t> NOVEMBER 2015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DB99-1190-43C0-8EC9-4F471E942AAD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mainmenu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()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 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elif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 r==1 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    f1=open("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file.txt","w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")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   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print"Customer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 Details :"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   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cname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raw_input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("Name :")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   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cadd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raw_input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("Address :")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   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cno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=input("Mobile number :")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   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cmodel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=y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   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cmail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raw_input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("E-mail :")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    adv=input("Advance paid(if any,) :")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   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pickle.dump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((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cname,cadd,cno,cmodel,cmail,adv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),f1)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    f1.close()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    l[3]=l[3]-1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   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print"Succesfully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Booked",y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   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print"Thank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 You"        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DB99-1190-43C0-8EC9-4F471E942AAD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533400"/>
            <a:ext cx="6477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d={}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/>
              <a:t>djfcars</a:t>
            </a:r>
            <a:r>
              <a:rPr lang="en-GB" dirty="0"/>
              <a:t>()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print"\t","\</a:t>
            </a:r>
            <a:r>
              <a:rPr lang="en-GB" dirty="0" err="1"/>
              <a:t>t","MICRO</a:t>
            </a:r>
            <a:r>
              <a:rPr lang="en-GB" dirty="0"/>
              <a:t> PROJECT USING PYTHON"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print"\t","\</a:t>
            </a:r>
            <a:r>
              <a:rPr lang="en-GB" dirty="0" err="1"/>
              <a:t>t","CAR</a:t>
            </a:r>
            <a:r>
              <a:rPr lang="en-GB" dirty="0"/>
              <a:t> SHOWROOM MANAGEMENT"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/>
              <a:t>print"TEAM</a:t>
            </a:r>
            <a:r>
              <a:rPr lang="en-GB" dirty="0"/>
              <a:t> MEMBERS","\t","\</a:t>
            </a:r>
            <a:r>
              <a:rPr lang="en-GB" dirty="0" err="1"/>
              <a:t>t","REG</a:t>
            </a:r>
            <a:r>
              <a:rPr lang="en-GB" dirty="0"/>
              <a:t>. NO."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/>
              <a:t>print"Divya</a:t>
            </a:r>
            <a:r>
              <a:rPr lang="en-GB" dirty="0"/>
              <a:t> Rose </a:t>
            </a:r>
            <a:r>
              <a:rPr lang="en-GB" dirty="0" err="1"/>
              <a:t>Raju</a:t>
            </a:r>
            <a:r>
              <a:rPr lang="en-GB" dirty="0"/>
              <a:t>","\t","U1503067"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/>
              <a:t>print"Joel</a:t>
            </a:r>
            <a:r>
              <a:rPr lang="en-GB" dirty="0"/>
              <a:t> </a:t>
            </a:r>
            <a:r>
              <a:rPr lang="en-GB" dirty="0" err="1"/>
              <a:t>Kurian</a:t>
            </a:r>
            <a:r>
              <a:rPr lang="en-GB" dirty="0"/>
              <a:t>","\t","\t","U1503093"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/>
              <a:t>print"Farhan</a:t>
            </a:r>
            <a:r>
              <a:rPr lang="en-GB" dirty="0"/>
              <a:t> E Abdul Salam","\t","U1503072"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/>
              <a:t>print"CLASS</a:t>
            </a:r>
            <a:r>
              <a:rPr lang="en-GB" dirty="0"/>
              <a:t>: S1 CSE-BETA"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/>
              <a:t>print"Under</a:t>
            </a:r>
            <a:r>
              <a:rPr lang="en-GB" dirty="0"/>
              <a:t> the guidance of :Ms </a:t>
            </a:r>
            <a:r>
              <a:rPr lang="en-GB" dirty="0" err="1"/>
              <a:t>Athira</a:t>
            </a:r>
            <a:r>
              <a:rPr lang="en-GB" dirty="0"/>
              <a:t> and Mr Varghese "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print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print"\t","\</a:t>
            </a:r>
            <a:r>
              <a:rPr lang="en-GB" dirty="0" err="1"/>
              <a:t>t","WELCOME</a:t>
            </a:r>
            <a:r>
              <a:rPr lang="en-GB" dirty="0"/>
              <a:t> TO DJF CARS WORLD"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/>
              <a:t>mainmenu</a:t>
            </a:r>
            <a:r>
              <a:rPr lang="en-GB" dirty="0"/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DB99-1190-43C0-8EC9-4F471E942AAD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6000" dirty="0" smtClean="0"/>
              <a:t>   </a:t>
            </a:r>
          </a:p>
          <a:p>
            <a:pPr>
              <a:buNone/>
            </a:pPr>
            <a:r>
              <a:rPr lang="en-GB" sz="6000" dirty="0" smtClean="0"/>
              <a:t>   SAMPLE OUTPUT</a:t>
            </a:r>
            <a:endParaRPr lang="en-GB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BA7DB99-1190-43C0-8EC9-4F471E942AAD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0151114_2119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304800"/>
            <a:ext cx="7239000" cy="6324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DB99-1190-43C0-8EC9-4F471E942AAD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0151114_2120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228600"/>
            <a:ext cx="7239000" cy="6400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DB99-1190-43C0-8EC9-4F471E942AAD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0151114_21202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304800"/>
            <a:ext cx="7467600" cy="6400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DB99-1190-43C0-8EC9-4F471E942AAD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             </a:t>
            </a:r>
            <a:r>
              <a:rPr lang="en-GB" sz="4400" dirty="0" smtClean="0"/>
              <a:t>conclusion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407152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          </a:t>
            </a:r>
          </a:p>
          <a:p>
            <a:pPr>
              <a:buNone/>
            </a:pPr>
            <a:r>
              <a:rPr lang="en-GB" dirty="0" smtClean="0"/>
              <a:t>            The program car showroom management proves to be very useful in the management of a car </a:t>
            </a:r>
            <a:r>
              <a:rPr lang="en-GB" dirty="0" err="1" smtClean="0"/>
              <a:t>showroom.It</a:t>
            </a:r>
            <a:r>
              <a:rPr lang="en-GB" dirty="0" smtClean="0"/>
              <a:t> allows the customers to interact with the showroom in a very easy and friendly </a:t>
            </a:r>
            <a:r>
              <a:rPr lang="en-GB" dirty="0" err="1" smtClean="0"/>
              <a:t>manner.It</a:t>
            </a:r>
            <a:r>
              <a:rPr lang="en-GB" dirty="0" smtClean="0"/>
              <a:t> beholds the interests and choices of the customers.</a:t>
            </a:r>
          </a:p>
          <a:p>
            <a:pPr>
              <a:buNone/>
            </a:pPr>
            <a:r>
              <a:rPr lang="en-GB" dirty="0" smtClean="0"/>
              <a:t>      Above </a:t>
            </a:r>
            <a:r>
              <a:rPr lang="en-GB" dirty="0" err="1" smtClean="0"/>
              <a:t>all,the</a:t>
            </a:r>
            <a:r>
              <a:rPr lang="en-GB" dirty="0" smtClean="0"/>
              <a:t> program has proved to be </a:t>
            </a:r>
            <a:r>
              <a:rPr lang="en-GB" dirty="0" err="1" smtClean="0"/>
              <a:t>userfriendly</a:t>
            </a:r>
            <a:r>
              <a:rPr lang="en-GB" dirty="0" smtClean="0"/>
              <a:t> 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BA7DB99-1190-43C0-8EC9-4F471E942AAD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33401" y="0"/>
            <a:ext cx="9296400" cy="652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Times New Roman" pitchFamily="18" charset="0"/>
              </a:rPr>
              <a:t>             Car Showroom</a:t>
            </a:r>
            <a:endParaRPr kumimoji="0" lang="en-GB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u="sng" dirty="0" smtClean="0">
                <a:ea typeface="Times New Roman" pitchFamily="18" charset="0"/>
                <a:cs typeface="Times New Roman" pitchFamily="18" charset="0"/>
              </a:rPr>
              <a:t>Abstract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GB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Objective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        :  To manage a car showroom</a:t>
            </a:r>
            <a:endParaRPr kumimoji="0" lang="en-GB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Method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           :  The customers are shown a list of cars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Times New Roman" pitchFamily="18" charset="0"/>
                <a:cs typeface="Times New Roman" pitchFamily="18" charset="0"/>
              </a:rPr>
              <a:t>             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available 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the showroom , from which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Times New Roman" pitchFamily="18" charset="0"/>
                <a:cs typeface="Times New Roman" pitchFamily="18" charset="0"/>
              </a:rPr>
              <a:t>             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they can select a car of</a:t>
            </a:r>
            <a:r>
              <a:rPr lang="en-US" sz="2000" dirty="0" smtClean="0"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their choice.</a:t>
            </a:r>
            <a:endParaRPr kumimoji="0" lang="en-GB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Input  provided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  :  Name of the car</a:t>
            </a:r>
            <a:endParaRPr kumimoji="0" lang="en-GB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Expected output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  :  Shows the  car and the model of the car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Times New Roman" pitchFamily="18" charset="0"/>
                <a:cs typeface="Times New Roman" pitchFamily="18" charset="0"/>
              </a:rPr>
              <a:t>            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and the available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colour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.                                                                            </a:t>
            </a:r>
            <a:endParaRPr kumimoji="0" lang="en-GB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Working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:  The customer is asked to enter the car 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                    and if the car is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available,Its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details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Times New Roman" pitchFamily="18" charset="0"/>
                <a:cs typeface="Times New Roman" pitchFamily="18" charset="0"/>
              </a:rPr>
              <a:t>             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like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cost,model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…etc will be displayed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Times New Roman" pitchFamily="18" charset="0"/>
                <a:cs typeface="Times New Roman" pitchFamily="18" charset="0"/>
              </a:rPr>
              <a:t>            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If the car is not available the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customer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Times New Roman" pitchFamily="18" charset="0"/>
                <a:cs typeface="Times New Roman" pitchFamily="18" charset="0"/>
              </a:rPr>
              <a:t>             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is shown the list of cars available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Times New Roman" pitchFamily="18" charset="0"/>
                <a:cs typeface="Times New Roman" pitchFamily="18" charset="0"/>
              </a:rPr>
              <a:t>            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He can select one. Also there are options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                    to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update stock(adding or deleting of cars).                                 </a:t>
            </a:r>
            <a:endParaRPr kumimoji="0" lang="en-GB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GROUP MEMBERS :                    TEACHER-IN-CHARGE :</a:t>
            </a:r>
            <a:endParaRPr kumimoji="0" lang="en-GB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FARHAN E A S                 -         ATHIRA V PANICKAR</a:t>
            </a:r>
            <a:endParaRPr kumimoji="0" lang="en-GB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DIVYA ROSE RAJU             -         ATHIRA V PANICKAR</a:t>
            </a:r>
            <a:endParaRPr kumimoji="0" lang="en-GB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JOEL KURIAN                  -         VARGHESE 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DB99-1190-43C0-8EC9-4F471E942AAD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GB" dirty="0" smtClean="0"/>
              <a:t>           PROBLEM DEFINATION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254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000" dirty="0" smtClean="0"/>
              <a:t>         The scope of our program is in the field of </a:t>
            </a:r>
            <a:r>
              <a:rPr lang="en-GB" sz="2000" dirty="0" err="1" smtClean="0"/>
              <a:t>carshowroom</a:t>
            </a:r>
            <a:r>
              <a:rPr lang="en-GB" sz="2000" dirty="0" smtClean="0"/>
              <a:t> </a:t>
            </a:r>
            <a:r>
              <a:rPr lang="en-GB" sz="2000" dirty="0" err="1" smtClean="0"/>
              <a:t>management.The</a:t>
            </a:r>
            <a:r>
              <a:rPr lang="en-GB" sz="2000" dirty="0" smtClean="0"/>
              <a:t> program helps the customers to enquire into the availability of cars and its various features which include car model ,colour , price.....</a:t>
            </a:r>
            <a:r>
              <a:rPr lang="en-GB" sz="2000" dirty="0" err="1" smtClean="0"/>
              <a:t>etc.The</a:t>
            </a:r>
            <a:r>
              <a:rPr lang="en-GB" sz="2000" dirty="0" smtClean="0"/>
              <a:t> customers can book their required </a:t>
            </a:r>
            <a:r>
              <a:rPr lang="en-GB" sz="2000" dirty="0" err="1" smtClean="0"/>
              <a:t>car.The</a:t>
            </a:r>
            <a:r>
              <a:rPr lang="en-GB" sz="2000" dirty="0" smtClean="0"/>
              <a:t> program has functions to add cars to the showroom’s </a:t>
            </a:r>
            <a:r>
              <a:rPr lang="en-GB" sz="2000" dirty="0" err="1" smtClean="0"/>
              <a:t>stock.A</a:t>
            </a:r>
            <a:r>
              <a:rPr lang="en-GB" sz="2000" dirty="0" smtClean="0"/>
              <a:t> Main Menu , which routs us to three </a:t>
            </a:r>
            <a:r>
              <a:rPr lang="en-GB" sz="2000" dirty="0" err="1" smtClean="0"/>
              <a:t>options,Enquiry,Carbooking</a:t>
            </a:r>
            <a:r>
              <a:rPr lang="en-GB" sz="2000" dirty="0" smtClean="0"/>
              <a:t> and Exit from the program.</a:t>
            </a:r>
          </a:p>
          <a:p>
            <a:pPr>
              <a:buNone/>
            </a:pPr>
            <a:r>
              <a:rPr lang="en-GB" sz="2000" dirty="0" smtClean="0"/>
              <a:t>  </a:t>
            </a:r>
          </a:p>
          <a:p>
            <a:pPr>
              <a:buNone/>
            </a:pPr>
            <a:r>
              <a:rPr lang="en-GB" sz="2000" dirty="0" smtClean="0"/>
              <a:t>          Our program begins by adding cars to the showroom’s database by invoking the </a:t>
            </a:r>
            <a:r>
              <a:rPr lang="en-GB" sz="2000" dirty="0" err="1" smtClean="0"/>
              <a:t>djfcars</a:t>
            </a:r>
            <a:r>
              <a:rPr lang="en-GB" sz="2000" dirty="0" smtClean="0"/>
              <a:t>() </a:t>
            </a:r>
            <a:r>
              <a:rPr lang="en-GB" sz="2000" dirty="0" err="1" smtClean="0"/>
              <a:t>function.Here</a:t>
            </a:r>
            <a:r>
              <a:rPr lang="en-GB" sz="2000" dirty="0" smtClean="0"/>
              <a:t> we enter the car name and other </a:t>
            </a:r>
            <a:r>
              <a:rPr lang="en-GB" sz="2000" dirty="0" err="1" smtClean="0"/>
              <a:t>details,which</a:t>
            </a:r>
            <a:r>
              <a:rPr lang="en-GB" sz="2000" dirty="0" smtClean="0"/>
              <a:t> are stored in memory using </a:t>
            </a:r>
            <a:r>
              <a:rPr lang="en-GB" sz="2000" dirty="0" err="1" smtClean="0"/>
              <a:t>dictionary,which</a:t>
            </a:r>
            <a:r>
              <a:rPr lang="en-GB" sz="2000" dirty="0" smtClean="0"/>
              <a:t> is done by the showroom manager.</a:t>
            </a:r>
          </a:p>
          <a:p>
            <a:pPr>
              <a:buNone/>
            </a:pPr>
            <a:r>
              <a:rPr lang="en-GB" sz="2000" dirty="0" smtClean="0"/>
              <a:t>          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BA7DB99-1190-43C0-8EC9-4F471E942AAD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5719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7467600" cy="616915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dirty="0" smtClean="0"/>
              <a:t>        </a:t>
            </a:r>
            <a:r>
              <a:rPr lang="en-GB" dirty="0" err="1" smtClean="0"/>
              <a:t>Now,its</a:t>
            </a:r>
            <a:r>
              <a:rPr lang="en-GB" dirty="0" smtClean="0"/>
              <a:t> the customer </a:t>
            </a:r>
            <a:r>
              <a:rPr lang="en-GB" dirty="0" err="1" smtClean="0"/>
              <a:t>interface.The</a:t>
            </a:r>
            <a:r>
              <a:rPr lang="en-GB" dirty="0" smtClean="0"/>
              <a:t> customer has options : 1-Enquiry</a:t>
            </a:r>
          </a:p>
          <a:p>
            <a:pPr>
              <a:buNone/>
            </a:pPr>
            <a:r>
              <a:rPr lang="en-GB" dirty="0" smtClean="0"/>
              <a:t>                         2-Car Booking</a:t>
            </a:r>
          </a:p>
          <a:p>
            <a:pPr>
              <a:buNone/>
            </a:pPr>
            <a:r>
              <a:rPr lang="en-GB" dirty="0" smtClean="0"/>
              <a:t>                         3-Exit</a:t>
            </a:r>
          </a:p>
          <a:p>
            <a:pPr>
              <a:buNone/>
            </a:pPr>
            <a:r>
              <a:rPr lang="en-GB" dirty="0" smtClean="0"/>
              <a:t>                 from which he can choose from.</a:t>
            </a:r>
          </a:p>
          <a:p>
            <a:pPr>
              <a:buNone/>
            </a:pPr>
            <a:r>
              <a:rPr lang="en-GB" dirty="0" smtClean="0"/>
              <a:t>  CASE -1 :</a:t>
            </a:r>
          </a:p>
          <a:p>
            <a:pPr>
              <a:buNone/>
            </a:pPr>
            <a:r>
              <a:rPr lang="en-GB" dirty="0" smtClean="0"/>
              <a:t>      If the customer has </a:t>
            </a:r>
            <a:r>
              <a:rPr lang="en-GB" dirty="0" err="1" smtClean="0"/>
              <a:t>choosen</a:t>
            </a:r>
            <a:r>
              <a:rPr lang="en-GB" dirty="0" smtClean="0"/>
              <a:t> option 1.He is asked to enter his required car name .if the car is in stock ,its details including, </a:t>
            </a:r>
            <a:r>
              <a:rPr lang="en-GB" dirty="0" err="1" smtClean="0"/>
              <a:t>name,model,colour,price</a:t>
            </a:r>
            <a:r>
              <a:rPr lang="en-GB" dirty="0" smtClean="0"/>
              <a:t> and availability will be displayed and options to enquire details and to go back to main menu are produced before him and he can choose according to his </a:t>
            </a:r>
            <a:r>
              <a:rPr lang="en-GB" dirty="0" err="1" smtClean="0"/>
              <a:t>desire.if</a:t>
            </a:r>
            <a:r>
              <a:rPr lang="en-GB" dirty="0" smtClean="0"/>
              <a:t> the car is out of </a:t>
            </a:r>
            <a:r>
              <a:rPr lang="en-GB" dirty="0" err="1" smtClean="0"/>
              <a:t>stock,an</a:t>
            </a:r>
            <a:r>
              <a:rPr lang="en-GB" dirty="0" smtClean="0"/>
              <a:t> out of stock message will be displayed and options to enquire into another car details and to go back to main menu will be presented before the </a:t>
            </a:r>
            <a:r>
              <a:rPr lang="en-GB" dirty="0" err="1" smtClean="0"/>
              <a:t>customer.Enquiry</a:t>
            </a:r>
            <a:r>
              <a:rPr lang="en-GB" dirty="0" smtClean="0"/>
              <a:t> is done using function enquiry() .</a:t>
            </a:r>
          </a:p>
          <a:p>
            <a:pPr>
              <a:buNone/>
            </a:pPr>
            <a:r>
              <a:rPr lang="en-GB" dirty="0" smtClean="0"/>
              <a:t>  CASE -2 :</a:t>
            </a:r>
          </a:p>
          <a:p>
            <a:pPr>
              <a:buNone/>
            </a:pPr>
            <a:r>
              <a:rPr lang="en-GB" dirty="0" smtClean="0"/>
              <a:t>     If the customer has </a:t>
            </a:r>
            <a:r>
              <a:rPr lang="en-GB" dirty="0" err="1" smtClean="0"/>
              <a:t>choosen</a:t>
            </a:r>
            <a:r>
              <a:rPr lang="en-GB" dirty="0" smtClean="0"/>
              <a:t> option 2.He will be directed to function </a:t>
            </a:r>
            <a:r>
              <a:rPr lang="en-GB" dirty="0" err="1" smtClean="0"/>
              <a:t>carbooking</a:t>
            </a:r>
            <a:r>
              <a:rPr lang="en-GB" dirty="0" smtClean="0"/>
              <a:t>() .He is asked to enter the required car name .If the specified car is </a:t>
            </a:r>
          </a:p>
          <a:p>
            <a:pPr>
              <a:buNone/>
            </a:pPr>
            <a:r>
              <a:rPr lang="en-GB" dirty="0" smtClean="0"/>
              <a:t> 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BA7DB99-1190-43C0-8EC9-4F471E942AAD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7467600" cy="46038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7467600" cy="6245352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  </a:t>
            </a:r>
            <a:r>
              <a:rPr lang="en-GB" sz="2000" dirty="0" smtClean="0"/>
              <a:t>available, all its details will be displayed. The customer is asked to confirm ,if he wants to proceed to booking or </a:t>
            </a:r>
            <a:r>
              <a:rPr lang="en-GB" sz="2000" dirty="0" err="1" smtClean="0"/>
              <a:t>not.If</a:t>
            </a:r>
            <a:r>
              <a:rPr lang="en-GB" sz="2000" dirty="0" smtClean="0"/>
              <a:t> he is to proceed to booking ,the customer details such as name ,phone </a:t>
            </a:r>
            <a:r>
              <a:rPr lang="en-GB" sz="2000" dirty="0" err="1" smtClean="0"/>
              <a:t>number,email</a:t>
            </a:r>
            <a:r>
              <a:rPr lang="en-GB" sz="2000" dirty="0" smtClean="0"/>
              <a:t>...etc. Will be extracted from the customer and stored to a text </a:t>
            </a:r>
            <a:r>
              <a:rPr lang="en-GB" sz="2000" dirty="0" err="1" smtClean="0"/>
              <a:t>file,file.txt</a:t>
            </a:r>
            <a:r>
              <a:rPr lang="en-GB" sz="2000" dirty="0" smtClean="0"/>
              <a:t> along with the car </a:t>
            </a:r>
            <a:r>
              <a:rPr lang="en-GB" sz="2000" dirty="0" err="1" smtClean="0"/>
              <a:t>details.And</a:t>
            </a:r>
            <a:r>
              <a:rPr lang="en-GB" sz="2000" dirty="0" smtClean="0"/>
              <a:t> the customer is automatically directed out of the program.</a:t>
            </a:r>
          </a:p>
          <a:p>
            <a:pPr>
              <a:buNone/>
            </a:pPr>
            <a:r>
              <a:rPr lang="en-GB" sz="2000" dirty="0" smtClean="0"/>
              <a:t>  CASE -3 :</a:t>
            </a:r>
          </a:p>
          <a:p>
            <a:pPr>
              <a:buNone/>
            </a:pPr>
            <a:r>
              <a:rPr lang="en-GB" sz="2000" dirty="0" smtClean="0"/>
              <a:t>         The customer will be directed out of the program, any moment he chooses option 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BA7DB99-1190-43C0-8EC9-4F471E942AAD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GB" dirty="0" smtClean="0"/>
              <a:t>             SOURCE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63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000" dirty="0" smtClean="0"/>
              <a:t>  import string</a:t>
            </a:r>
            <a:br>
              <a:rPr lang="en-GB" sz="2000" dirty="0" smtClean="0"/>
            </a:br>
            <a:r>
              <a:rPr lang="en-GB" sz="2000" dirty="0" smtClean="0"/>
              <a:t>import glob</a:t>
            </a:r>
            <a:br>
              <a:rPr lang="en-GB" sz="2000" dirty="0" smtClean="0"/>
            </a:br>
            <a:r>
              <a:rPr lang="en-GB" sz="2000" dirty="0" smtClean="0"/>
              <a:t>import pickle </a:t>
            </a:r>
            <a:br>
              <a:rPr lang="en-GB" sz="2000" dirty="0" smtClean="0"/>
            </a:br>
            <a:r>
              <a:rPr lang="en-GB" sz="2000" dirty="0" smtClean="0"/>
              <a:t>def </a:t>
            </a:r>
            <a:r>
              <a:rPr lang="en-GB" sz="2000" dirty="0" err="1" smtClean="0"/>
              <a:t>djfcars</a:t>
            </a:r>
            <a:r>
              <a:rPr lang="en-GB" sz="2000" dirty="0" smtClean="0"/>
              <a:t>():</a:t>
            </a:r>
            <a:br>
              <a:rPr lang="en-GB" sz="2000" dirty="0" smtClean="0"/>
            </a:br>
            <a:r>
              <a:rPr lang="en-GB" sz="2000" dirty="0" smtClean="0"/>
              <a:t>  n=input("enter number of cars to be added:")</a:t>
            </a:r>
            <a:br>
              <a:rPr lang="en-GB" sz="2000" dirty="0" smtClean="0"/>
            </a:br>
            <a:r>
              <a:rPr lang="en-GB" sz="2000" dirty="0" smtClean="0"/>
              <a:t>  for </a:t>
            </a:r>
            <a:r>
              <a:rPr lang="en-GB" sz="2000" dirty="0" err="1" smtClean="0"/>
              <a:t>i</a:t>
            </a:r>
            <a:r>
              <a:rPr lang="en-GB" sz="2000" dirty="0" smtClean="0"/>
              <a:t> in range(n):</a:t>
            </a:r>
            <a:br>
              <a:rPr lang="en-GB" sz="2000" dirty="0" smtClean="0"/>
            </a:br>
            <a:r>
              <a:rPr lang="en-GB" sz="2000" dirty="0" smtClean="0"/>
              <a:t>    name=</a:t>
            </a:r>
            <a:r>
              <a:rPr lang="en-GB" sz="2000" dirty="0" err="1" smtClean="0"/>
              <a:t>raw_input</a:t>
            </a:r>
            <a:r>
              <a:rPr lang="en-GB" sz="2000" dirty="0" smtClean="0"/>
              <a:t>("Car Name:")</a:t>
            </a:r>
            <a:br>
              <a:rPr lang="en-GB" sz="2000" dirty="0" smtClean="0"/>
            </a:br>
            <a:r>
              <a:rPr lang="en-GB" sz="2000" dirty="0" smtClean="0"/>
              <a:t>    a=[]</a:t>
            </a:r>
            <a:br>
              <a:rPr lang="en-GB" sz="2000" dirty="0" smtClean="0"/>
            </a:br>
            <a:r>
              <a:rPr lang="en-GB" sz="2000" dirty="0" smtClean="0"/>
              <a:t>    </a:t>
            </a:r>
            <a:r>
              <a:rPr lang="en-GB" sz="2000" dirty="0" err="1" smtClean="0"/>
              <a:t>a.append</a:t>
            </a:r>
            <a:r>
              <a:rPr lang="en-GB" sz="2000" dirty="0" smtClean="0"/>
              <a:t>(</a:t>
            </a:r>
            <a:r>
              <a:rPr lang="en-GB" sz="2000" dirty="0" err="1" smtClean="0"/>
              <a:t>raw_input</a:t>
            </a:r>
            <a:r>
              <a:rPr lang="en-GB" sz="2000" dirty="0" smtClean="0"/>
              <a:t>("Model:"))</a:t>
            </a:r>
            <a:br>
              <a:rPr lang="en-GB" sz="2000" dirty="0" smtClean="0"/>
            </a:br>
            <a:r>
              <a:rPr lang="en-GB" sz="2000" dirty="0" smtClean="0"/>
              <a:t>    </a:t>
            </a:r>
            <a:r>
              <a:rPr lang="en-GB" sz="2000" dirty="0" err="1" smtClean="0"/>
              <a:t>a.append</a:t>
            </a:r>
            <a:r>
              <a:rPr lang="en-GB" sz="2000" dirty="0" smtClean="0"/>
              <a:t>(input("price:"))</a:t>
            </a:r>
            <a:br>
              <a:rPr lang="en-GB" sz="2000" dirty="0" smtClean="0"/>
            </a:br>
            <a:r>
              <a:rPr lang="en-GB" sz="2000" dirty="0" smtClean="0"/>
              <a:t>    </a:t>
            </a:r>
            <a:r>
              <a:rPr lang="en-GB" sz="2000" dirty="0" err="1" smtClean="0"/>
              <a:t>a.append</a:t>
            </a:r>
            <a:r>
              <a:rPr lang="en-GB" sz="2000" dirty="0" smtClean="0"/>
              <a:t>(</a:t>
            </a:r>
            <a:r>
              <a:rPr lang="en-GB" sz="2000" dirty="0" err="1" smtClean="0"/>
              <a:t>raw_input</a:t>
            </a:r>
            <a:r>
              <a:rPr lang="en-GB" sz="2000" dirty="0" smtClean="0"/>
              <a:t>("colour:"))</a:t>
            </a:r>
            <a:br>
              <a:rPr lang="en-GB" sz="2000" dirty="0" smtClean="0"/>
            </a:br>
            <a:r>
              <a:rPr lang="en-GB" sz="2000" dirty="0" smtClean="0"/>
              <a:t>    </a:t>
            </a:r>
            <a:r>
              <a:rPr lang="en-GB" sz="2000" dirty="0" err="1" smtClean="0"/>
              <a:t>a.append</a:t>
            </a:r>
            <a:r>
              <a:rPr lang="en-GB" sz="2000" dirty="0" smtClean="0"/>
              <a:t>(input("In stock :"))</a:t>
            </a:r>
            <a:br>
              <a:rPr lang="en-GB" sz="2000" dirty="0" smtClean="0"/>
            </a:br>
            <a:r>
              <a:rPr lang="en-GB" sz="2000" dirty="0" smtClean="0"/>
              <a:t>    d[name]=a</a:t>
            </a:r>
            <a:br>
              <a:rPr lang="en-GB" sz="2000" dirty="0" smtClean="0"/>
            </a:b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BA7DB99-1190-43C0-8EC9-4F471E942AAD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467600" cy="228600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7467600" cy="609295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dirty="0" smtClean="0"/>
              <a:t>  def </a:t>
            </a:r>
            <a:r>
              <a:rPr lang="en-GB" dirty="0" err="1" smtClean="0"/>
              <a:t>mainmenu</a:t>
            </a:r>
            <a:r>
              <a:rPr lang="en-GB" dirty="0" smtClean="0"/>
              <a:t>():</a:t>
            </a:r>
            <a:br>
              <a:rPr lang="en-GB" dirty="0" smtClean="0"/>
            </a:br>
            <a:r>
              <a:rPr lang="en-GB" dirty="0" smtClean="0"/>
              <a:t>  print"\t","\</a:t>
            </a:r>
            <a:r>
              <a:rPr lang="en-GB" dirty="0" err="1" smtClean="0"/>
              <a:t>t","MAIN</a:t>
            </a:r>
            <a:r>
              <a:rPr lang="en-GB" dirty="0" smtClean="0"/>
              <a:t> MENU"</a:t>
            </a:r>
            <a:br>
              <a:rPr lang="en-GB" dirty="0" smtClean="0"/>
            </a:br>
            <a:r>
              <a:rPr lang="en-GB" dirty="0" smtClean="0"/>
              <a:t>  print</a:t>
            </a:r>
            <a:br>
              <a:rPr lang="en-GB" dirty="0" smtClean="0"/>
            </a:br>
            <a:r>
              <a:rPr lang="en-GB" dirty="0" smtClean="0"/>
              <a:t>  print"1-Enquiry"</a:t>
            </a:r>
            <a:br>
              <a:rPr lang="en-GB" dirty="0" smtClean="0"/>
            </a:br>
            <a:r>
              <a:rPr lang="en-GB" dirty="0" smtClean="0"/>
              <a:t>  print"2-Car booking"</a:t>
            </a:r>
            <a:br>
              <a:rPr lang="en-GB" dirty="0" smtClean="0"/>
            </a:br>
            <a:r>
              <a:rPr lang="en-GB" dirty="0" smtClean="0"/>
              <a:t>  print"3-Exit"</a:t>
            </a:r>
            <a:br>
              <a:rPr lang="en-GB" dirty="0" smtClean="0"/>
            </a:br>
            <a:r>
              <a:rPr lang="en-GB" dirty="0" smtClean="0"/>
              <a:t>  x=input("Enter your option :")</a:t>
            </a:r>
            <a:br>
              <a:rPr lang="en-GB" dirty="0" smtClean="0"/>
            </a:br>
            <a:r>
              <a:rPr lang="en-GB" dirty="0" smtClean="0"/>
              <a:t>  if x==1 :</a:t>
            </a:r>
            <a:br>
              <a:rPr lang="en-GB" dirty="0" smtClean="0"/>
            </a:br>
            <a:r>
              <a:rPr lang="en-GB" dirty="0" smtClean="0"/>
              <a:t>     enquiry()</a:t>
            </a:r>
            <a:br>
              <a:rPr lang="en-GB" dirty="0" smtClean="0"/>
            </a:br>
            <a:r>
              <a:rPr lang="en-GB" dirty="0" smtClean="0"/>
              <a:t>  </a:t>
            </a:r>
            <a:r>
              <a:rPr lang="en-GB" dirty="0" err="1" smtClean="0"/>
              <a:t>elif</a:t>
            </a:r>
            <a:r>
              <a:rPr lang="en-GB" dirty="0" smtClean="0"/>
              <a:t> x==2 :</a:t>
            </a:r>
            <a:br>
              <a:rPr lang="en-GB" dirty="0" smtClean="0"/>
            </a:br>
            <a:r>
              <a:rPr lang="en-GB" dirty="0" smtClean="0"/>
              <a:t>     </a:t>
            </a:r>
            <a:r>
              <a:rPr lang="en-GB" dirty="0" err="1" smtClean="0"/>
              <a:t>carbooking</a:t>
            </a:r>
            <a:r>
              <a:rPr lang="en-GB" dirty="0" smtClean="0"/>
              <a:t>()</a:t>
            </a:r>
            <a:br>
              <a:rPr lang="en-GB" dirty="0" smtClean="0"/>
            </a:br>
            <a:r>
              <a:rPr lang="en-GB" dirty="0" smtClean="0"/>
              <a:t>  </a:t>
            </a:r>
            <a:r>
              <a:rPr lang="en-GB" dirty="0" err="1" smtClean="0"/>
              <a:t>elif</a:t>
            </a:r>
            <a:r>
              <a:rPr lang="en-GB" dirty="0" smtClean="0"/>
              <a:t> x==3 :</a:t>
            </a:r>
            <a:br>
              <a:rPr lang="en-GB" dirty="0" smtClean="0"/>
            </a:br>
            <a:r>
              <a:rPr lang="en-GB" dirty="0" smtClean="0"/>
              <a:t>     exit()</a:t>
            </a:r>
            <a:br>
              <a:rPr lang="en-GB" dirty="0" smtClean="0"/>
            </a:br>
            <a:r>
              <a:rPr lang="en-GB" dirty="0" smtClean="0"/>
              <a:t>  else :</a:t>
            </a:r>
            <a:br>
              <a:rPr lang="en-GB" dirty="0" smtClean="0"/>
            </a:br>
            <a:r>
              <a:rPr lang="en-GB" dirty="0" smtClean="0"/>
              <a:t>    </a:t>
            </a:r>
            <a:r>
              <a:rPr lang="en-GB" dirty="0" err="1" smtClean="0"/>
              <a:t>print"Invalid</a:t>
            </a:r>
            <a:r>
              <a:rPr lang="en-GB" dirty="0" smtClean="0"/>
              <a:t> Option"</a:t>
            </a:r>
            <a:br>
              <a:rPr lang="en-GB" dirty="0" smtClean="0"/>
            </a:br>
            <a:r>
              <a:rPr lang="en-GB" dirty="0" smtClean="0"/>
              <a:t>def enquiry() :</a:t>
            </a:r>
            <a:br>
              <a:rPr lang="en-GB" dirty="0" smtClean="0"/>
            </a:br>
            <a:r>
              <a:rPr lang="en-GB" dirty="0" smtClean="0"/>
              <a:t>  y=</a:t>
            </a:r>
            <a:r>
              <a:rPr lang="en-GB" dirty="0" err="1" smtClean="0"/>
              <a:t>raw_input</a:t>
            </a:r>
            <a:r>
              <a:rPr lang="en-GB" dirty="0" smtClean="0"/>
              <a:t>("Enter car name of your choice :")</a:t>
            </a:r>
            <a:br>
              <a:rPr lang="en-GB" dirty="0" smtClean="0"/>
            </a:br>
            <a:r>
              <a:rPr lang="en-GB" dirty="0" smtClean="0"/>
              <a:t>  t=</a:t>
            </a:r>
            <a:r>
              <a:rPr lang="en-GB" dirty="0" err="1" smtClean="0"/>
              <a:t>d.has_key</a:t>
            </a:r>
            <a:r>
              <a:rPr lang="en-GB" dirty="0" smtClean="0"/>
              <a:t>(y)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BA7DB99-1190-43C0-8EC9-4F471E942AAD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304800"/>
            <a:ext cx="6172200" cy="607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 if t==0 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   </a:t>
            </a:r>
            <a:r>
              <a:rPr lang="en-GB" dirty="0" err="1"/>
              <a:t>print"Car</a:t>
            </a:r>
            <a:r>
              <a:rPr lang="en-GB" dirty="0"/>
              <a:t> Unavailable"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 else: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   l=[]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   l=d[y]   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   </a:t>
            </a:r>
            <a:r>
              <a:rPr lang="en-GB" dirty="0" err="1"/>
              <a:t>print"Model</a:t>
            </a:r>
            <a:r>
              <a:rPr lang="en-GB" dirty="0"/>
              <a:t> :",l[0]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   </a:t>
            </a:r>
            <a:r>
              <a:rPr lang="en-GB" dirty="0" err="1"/>
              <a:t>print"Price</a:t>
            </a:r>
            <a:r>
              <a:rPr lang="en-GB" dirty="0"/>
              <a:t> :",l[1]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   </a:t>
            </a:r>
            <a:r>
              <a:rPr lang="en-GB" dirty="0" err="1"/>
              <a:t>print"colour</a:t>
            </a:r>
            <a:r>
              <a:rPr lang="en-GB" dirty="0"/>
              <a:t> :",l[2]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   </a:t>
            </a:r>
            <a:r>
              <a:rPr lang="en-GB" dirty="0" err="1"/>
              <a:t>print"In</a:t>
            </a:r>
            <a:r>
              <a:rPr lang="en-GB" dirty="0"/>
              <a:t> Stock :",l[3]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   if l[3]==0 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      </a:t>
            </a:r>
            <a:r>
              <a:rPr lang="en-GB" dirty="0" err="1"/>
              <a:t>print"car</a:t>
            </a:r>
            <a:r>
              <a:rPr lang="en-GB" dirty="0"/>
              <a:t> out of stock"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 </a:t>
            </a:r>
            <a:r>
              <a:rPr lang="en-GB" dirty="0" err="1"/>
              <a:t>print"Check</a:t>
            </a:r>
            <a:r>
              <a:rPr lang="en-GB" dirty="0"/>
              <a:t> another car :"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 print"1-yes"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 print"2-No"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 p=input("enter your option :")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 if p==1 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   enquiry()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 </a:t>
            </a:r>
            <a:r>
              <a:rPr lang="en-GB" dirty="0" err="1"/>
              <a:t>elif</a:t>
            </a:r>
            <a:r>
              <a:rPr lang="en-GB" dirty="0"/>
              <a:t> p==2 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   </a:t>
            </a:r>
            <a:r>
              <a:rPr lang="en-GB" dirty="0" err="1"/>
              <a:t>mainmenu</a:t>
            </a:r>
            <a:r>
              <a:rPr lang="en-GB" dirty="0"/>
              <a:t>()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 else 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   </a:t>
            </a:r>
            <a:r>
              <a:rPr lang="en-GB" dirty="0" err="1"/>
              <a:t>print"Invalid</a:t>
            </a:r>
            <a:r>
              <a:rPr lang="en-GB" dirty="0"/>
              <a:t> Option"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DB99-1190-43C0-8EC9-4F471E942AAD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-1"/>
            <a:ext cx="65532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def </a:t>
            </a:r>
            <a:r>
              <a:rPr lang="en-GB" dirty="0" err="1"/>
              <a:t>carbooking</a:t>
            </a:r>
            <a:r>
              <a:rPr lang="en-GB" dirty="0"/>
              <a:t>() 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 y=</a:t>
            </a:r>
            <a:r>
              <a:rPr lang="en-GB" dirty="0" err="1"/>
              <a:t>raw_input</a:t>
            </a:r>
            <a:r>
              <a:rPr lang="en-GB" dirty="0"/>
              <a:t>("Enter car name of your choice :")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 t=</a:t>
            </a:r>
            <a:r>
              <a:rPr lang="en-GB" dirty="0" err="1"/>
              <a:t>d.has_key</a:t>
            </a:r>
            <a:r>
              <a:rPr lang="en-GB" dirty="0"/>
              <a:t>(y)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 if t==0 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   </a:t>
            </a:r>
            <a:r>
              <a:rPr lang="en-GB" dirty="0" err="1"/>
              <a:t>print"Car</a:t>
            </a:r>
            <a:r>
              <a:rPr lang="en-GB" dirty="0"/>
              <a:t> Unavailable"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 else: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   l=[]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   l=d[y]   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   </a:t>
            </a:r>
            <a:r>
              <a:rPr lang="en-GB" dirty="0" err="1"/>
              <a:t>print"Model</a:t>
            </a:r>
            <a:r>
              <a:rPr lang="en-GB" dirty="0"/>
              <a:t> :",l[0]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   </a:t>
            </a:r>
            <a:r>
              <a:rPr lang="en-GB" dirty="0" err="1"/>
              <a:t>print"Price</a:t>
            </a:r>
            <a:r>
              <a:rPr lang="en-GB" dirty="0"/>
              <a:t> :",l[1]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   </a:t>
            </a:r>
            <a:r>
              <a:rPr lang="en-GB" dirty="0" err="1"/>
              <a:t>print"colour</a:t>
            </a:r>
            <a:r>
              <a:rPr lang="en-GB" dirty="0"/>
              <a:t> :",l[2]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   </a:t>
            </a:r>
            <a:r>
              <a:rPr lang="en-GB" dirty="0" err="1"/>
              <a:t>print"In</a:t>
            </a:r>
            <a:r>
              <a:rPr lang="en-GB" dirty="0"/>
              <a:t> Stock :",l[3]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   if l[3]==0 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      </a:t>
            </a:r>
            <a:r>
              <a:rPr lang="en-GB" dirty="0" err="1"/>
              <a:t>print"car</a:t>
            </a:r>
            <a:r>
              <a:rPr lang="en-GB" dirty="0"/>
              <a:t> out of stock" 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 if t==0 or l[3]==0 : 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   </a:t>
            </a:r>
            <a:r>
              <a:rPr lang="en-GB" dirty="0" err="1"/>
              <a:t>print"Available</a:t>
            </a:r>
            <a:r>
              <a:rPr lang="en-GB" dirty="0"/>
              <a:t> Cars :"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   print </a:t>
            </a:r>
            <a:r>
              <a:rPr lang="en-GB" dirty="0" err="1"/>
              <a:t>d.keys</a:t>
            </a:r>
            <a:r>
              <a:rPr lang="en-GB" dirty="0"/>
              <a:t>()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   y=input("choose a car :")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 </a:t>
            </a:r>
            <a:r>
              <a:rPr lang="en-GB" dirty="0" err="1"/>
              <a:t>print"Do</a:t>
            </a:r>
            <a:r>
              <a:rPr lang="en-GB" dirty="0"/>
              <a:t> you want to proceed to booking :"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 print"1-yes"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 print"2-No"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 r=input("enter your option :")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 if r==2 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DB99-1190-43C0-8EC9-4F471E942AAD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127</TotalTime>
  <Words>648</Words>
  <Application>Microsoft Office PowerPoint</Application>
  <PresentationFormat>On-screen Show (4:3)</PresentationFormat>
  <Paragraphs>74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MICRO PROJECT USING PYTHON :      CAR SHOWROOM MANAGEMENT</vt:lpstr>
      <vt:lpstr>Slide 2</vt:lpstr>
      <vt:lpstr>           PROBLEM DEFINATION</vt:lpstr>
      <vt:lpstr>Slide 4</vt:lpstr>
      <vt:lpstr>Slide 5</vt:lpstr>
      <vt:lpstr>             SOURCE CODE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             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PROJECT USING PYTHON :      CAR SHOWROOM MANAGEMENT</dc:title>
  <dc:creator>Rajuthomas</dc:creator>
  <cp:lastModifiedBy>Rajuthomas</cp:lastModifiedBy>
  <cp:revision>14</cp:revision>
  <dcterms:created xsi:type="dcterms:W3CDTF">2015-11-14T16:02:09Z</dcterms:created>
  <dcterms:modified xsi:type="dcterms:W3CDTF">2015-11-15T09:01:37Z</dcterms:modified>
</cp:coreProperties>
</file>