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57" r:id="rId3"/>
    <p:sldId id="258" r:id="rId4"/>
    <p:sldId id="259" r:id="rId5"/>
    <p:sldId id="269" r:id="rId6"/>
    <p:sldId id="265" r:id="rId7"/>
    <p:sldId id="270" r:id="rId8"/>
    <p:sldId id="271" r:id="rId9"/>
    <p:sldId id="272" r:id="rId10"/>
    <p:sldId id="273" r:id="rId11"/>
    <p:sldId id="274" r:id="rId12"/>
    <p:sldId id="268" r:id="rId13"/>
    <p:sldId id="260" r:id="rId14"/>
    <p:sldId id="261" r:id="rId15"/>
    <p:sldId id="264" r:id="rId16"/>
    <p:sldId id="267" r:id="rId17"/>
    <p:sldId id="263" r:id="rId18"/>
    <p:sldId id="277" r:id="rId19"/>
    <p:sldId id="279" r:id="rId20"/>
    <p:sldId id="278" r:id="rId21"/>
    <p:sldId id="26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667B84-5AA6-4D21-B480-71FA632CFAC5}" v="2338" dt="2022-10-31T00:09:37.559"/>
    <p1510:client id="{60D14946-36F8-21CA-BC3B-5954DBB7C222}" v="1057" dt="2022-10-31T10:08:43.950"/>
    <p1510:client id="{B96E7815-D838-5AF2-A37C-57BEE3F80FF4}" v="73" dt="2022-10-31T00:56:40.126"/>
    <p1510:client id="{EBCB39F0-0C47-0946-BB4B-33D573187AA5}" v="1671" dt="2022-10-31T10:10:14.834"/>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Rose Raju" userId="ae0e6d46-26bc-4fbc-b533-3c4ee7c63433" providerId="ADAL" clId="{EBCB39F0-0C47-0946-BB4B-33D573187AA5}"/>
    <pc:docChg chg="undo custSel addSld delSld modSld">
      <pc:chgData name="Divya Rose Raju" userId="ae0e6d46-26bc-4fbc-b533-3c4ee7c63433" providerId="ADAL" clId="{EBCB39F0-0C47-0946-BB4B-33D573187AA5}" dt="2022-10-31T10:10:14.835" v="1811" actId="1076"/>
      <pc:docMkLst>
        <pc:docMk/>
      </pc:docMkLst>
      <pc:sldChg chg="addSp delSp modSp del mod">
        <pc:chgData name="Divya Rose Raju" userId="ae0e6d46-26bc-4fbc-b533-3c4ee7c63433" providerId="ADAL" clId="{EBCB39F0-0C47-0946-BB4B-33D573187AA5}" dt="2022-10-30T23:35:39.331" v="340" actId="2696"/>
        <pc:sldMkLst>
          <pc:docMk/>
          <pc:sldMk cId="431455057" sldId="256"/>
        </pc:sldMkLst>
        <pc:spChg chg="mod">
          <ac:chgData name="Divya Rose Raju" userId="ae0e6d46-26bc-4fbc-b533-3c4ee7c63433" providerId="ADAL" clId="{EBCB39F0-0C47-0946-BB4B-33D573187AA5}" dt="2022-10-30T23:30:31.779" v="235"/>
          <ac:spMkLst>
            <pc:docMk/>
            <pc:sldMk cId="431455057" sldId="256"/>
            <ac:spMk id="2" creationId="{90ACCF33-2499-6FFA-3B78-D54DA9B158CC}"/>
          </ac:spMkLst>
        </pc:spChg>
        <pc:spChg chg="add del mod">
          <ac:chgData name="Divya Rose Raju" userId="ae0e6d46-26bc-4fbc-b533-3c4ee7c63433" providerId="ADAL" clId="{EBCB39F0-0C47-0946-BB4B-33D573187AA5}" dt="2022-10-30T23:30:38.453" v="237"/>
          <ac:spMkLst>
            <pc:docMk/>
            <pc:sldMk cId="431455057" sldId="256"/>
            <ac:spMk id="4" creationId="{ED960E6B-9C8E-A155-5748-BA20671F74E5}"/>
          </ac:spMkLst>
        </pc:spChg>
      </pc:sldChg>
      <pc:sldChg chg="modSp mod">
        <pc:chgData name="Divya Rose Raju" userId="ae0e6d46-26bc-4fbc-b533-3c4ee7c63433" providerId="ADAL" clId="{EBCB39F0-0C47-0946-BB4B-33D573187AA5}" dt="2022-10-31T09:31:13.686" v="1624" actId="20577"/>
        <pc:sldMkLst>
          <pc:docMk/>
          <pc:sldMk cId="3338908904" sldId="257"/>
        </pc:sldMkLst>
        <pc:spChg chg="mod">
          <ac:chgData name="Divya Rose Raju" userId="ae0e6d46-26bc-4fbc-b533-3c4ee7c63433" providerId="ADAL" clId="{EBCB39F0-0C47-0946-BB4B-33D573187AA5}" dt="2022-10-31T09:31:13.686" v="1624" actId="20577"/>
          <ac:spMkLst>
            <pc:docMk/>
            <pc:sldMk cId="3338908904" sldId="257"/>
            <ac:spMk id="3" creationId="{4B3E7592-3581-94FE-EAA8-4950BD0E845D}"/>
          </ac:spMkLst>
        </pc:spChg>
      </pc:sldChg>
      <pc:sldChg chg="modSp mod">
        <pc:chgData name="Divya Rose Raju" userId="ae0e6d46-26bc-4fbc-b533-3c4ee7c63433" providerId="ADAL" clId="{EBCB39F0-0C47-0946-BB4B-33D573187AA5}" dt="2022-10-31T09:53:40.386" v="1775" actId="1076"/>
        <pc:sldMkLst>
          <pc:docMk/>
          <pc:sldMk cId="2395641976" sldId="259"/>
        </pc:sldMkLst>
        <pc:spChg chg="mod">
          <ac:chgData name="Divya Rose Raju" userId="ae0e6d46-26bc-4fbc-b533-3c4ee7c63433" providerId="ADAL" clId="{EBCB39F0-0C47-0946-BB4B-33D573187AA5}" dt="2022-10-31T09:53:40.386" v="1775" actId="1076"/>
          <ac:spMkLst>
            <pc:docMk/>
            <pc:sldMk cId="2395641976" sldId="259"/>
            <ac:spMk id="2" creationId="{222B88A0-AC91-942C-8F1D-72D22EB29673}"/>
          </ac:spMkLst>
        </pc:spChg>
      </pc:sldChg>
      <pc:sldChg chg="addSp modSp new mod">
        <pc:chgData name="Divya Rose Raju" userId="ae0e6d46-26bc-4fbc-b533-3c4ee7c63433" providerId="ADAL" clId="{EBCB39F0-0C47-0946-BB4B-33D573187AA5}" dt="2022-10-31T09:35:23.527" v="1740" actId="255"/>
        <pc:sldMkLst>
          <pc:docMk/>
          <pc:sldMk cId="2016761119" sldId="262"/>
        </pc:sldMkLst>
        <pc:spChg chg="add mod">
          <ac:chgData name="Divya Rose Raju" userId="ae0e6d46-26bc-4fbc-b533-3c4ee7c63433" providerId="ADAL" clId="{EBCB39F0-0C47-0946-BB4B-33D573187AA5}" dt="2022-10-31T09:35:23.527" v="1740" actId="255"/>
          <ac:spMkLst>
            <pc:docMk/>
            <pc:sldMk cId="2016761119" sldId="262"/>
            <ac:spMk id="2" creationId="{A8A83005-AF3C-2F09-8D6D-DE40BB54B84B}"/>
          </ac:spMkLst>
        </pc:spChg>
      </pc:sldChg>
      <pc:sldChg chg="addSp delSp modSp new mod setBg delAnim modAnim">
        <pc:chgData name="Divya Rose Raju" userId="ae0e6d46-26bc-4fbc-b533-3c4ee7c63433" providerId="ADAL" clId="{EBCB39F0-0C47-0946-BB4B-33D573187AA5}" dt="2022-10-31T00:09:17.399" v="525" actId="14100"/>
        <pc:sldMkLst>
          <pc:docMk/>
          <pc:sldMk cId="1873503047" sldId="265"/>
        </pc:sldMkLst>
        <pc:spChg chg="add mod ord">
          <ac:chgData name="Divya Rose Raju" userId="ae0e6d46-26bc-4fbc-b533-3c4ee7c63433" providerId="ADAL" clId="{EBCB39F0-0C47-0946-BB4B-33D573187AA5}" dt="2022-10-30T23:57:42.838" v="387" actId="26606"/>
          <ac:spMkLst>
            <pc:docMk/>
            <pc:sldMk cId="1873503047" sldId="265"/>
            <ac:spMk id="2" creationId="{50DE43F2-CC30-499C-EB86-1A200A8AF04A}"/>
          </ac:spMkLst>
        </pc:spChg>
        <pc:spChg chg="add del">
          <ac:chgData name="Divya Rose Raju" userId="ae0e6d46-26bc-4fbc-b533-3c4ee7c63433" providerId="ADAL" clId="{EBCB39F0-0C47-0946-BB4B-33D573187AA5}" dt="2022-10-30T23:51:15.174" v="369" actId="26606"/>
          <ac:spMkLst>
            <pc:docMk/>
            <pc:sldMk cId="1873503047" sldId="265"/>
            <ac:spMk id="13" creationId="{2AA5FEE9-72A9-4E21-9963-B669E10D2A11}"/>
          </ac:spMkLst>
        </pc:spChg>
        <pc:spChg chg="add del mod">
          <ac:chgData name="Divya Rose Raju" userId="ae0e6d46-26bc-4fbc-b533-3c4ee7c63433" providerId="ADAL" clId="{EBCB39F0-0C47-0946-BB4B-33D573187AA5}" dt="2022-10-31T00:00:19.655" v="413"/>
          <ac:spMkLst>
            <pc:docMk/>
            <pc:sldMk cId="1873503047" sldId="265"/>
            <ac:spMk id="16" creationId="{374DA598-4DEF-C6DD-A15F-BE4D7A55AF76}"/>
          </ac:spMkLst>
        </pc:spChg>
        <pc:spChg chg="add del">
          <ac:chgData name="Divya Rose Raju" userId="ae0e6d46-26bc-4fbc-b533-3c4ee7c63433" providerId="ADAL" clId="{EBCB39F0-0C47-0946-BB4B-33D573187AA5}" dt="2022-10-30T23:51:07.161" v="362" actId="26606"/>
          <ac:spMkLst>
            <pc:docMk/>
            <pc:sldMk cId="1873503047" sldId="265"/>
            <ac:spMk id="26" creationId="{C5952BE2-F3EF-4B0A-86F5-986FE49BA2FD}"/>
          </ac:spMkLst>
        </pc:spChg>
        <pc:spChg chg="add del">
          <ac:chgData name="Divya Rose Raju" userId="ae0e6d46-26bc-4fbc-b533-3c4ee7c63433" providerId="ADAL" clId="{EBCB39F0-0C47-0946-BB4B-33D573187AA5}" dt="2022-10-30T23:51:10.722" v="364" actId="26606"/>
          <ac:spMkLst>
            <pc:docMk/>
            <pc:sldMk cId="1873503047" sldId="265"/>
            <ac:spMk id="34" creationId="{31CA2540-FD07-4286-91E4-8D0DE4E50979}"/>
          </ac:spMkLst>
        </pc:spChg>
        <pc:spChg chg="add del mod">
          <ac:chgData name="Divya Rose Raju" userId="ae0e6d46-26bc-4fbc-b533-3c4ee7c63433" providerId="ADAL" clId="{EBCB39F0-0C47-0946-BB4B-33D573187AA5}" dt="2022-10-31T00:05:19.426" v="436"/>
          <ac:spMkLst>
            <pc:docMk/>
            <pc:sldMk cId="1873503047" sldId="265"/>
            <ac:spMk id="36" creationId="{8E5B389F-2918-8430-1A34-2843E55CCBDF}"/>
          </ac:spMkLst>
        </pc:spChg>
        <pc:spChg chg="add del">
          <ac:chgData name="Divya Rose Raju" userId="ae0e6d46-26bc-4fbc-b533-3c4ee7c63433" providerId="ADAL" clId="{EBCB39F0-0C47-0946-BB4B-33D573187AA5}" dt="2022-10-30T23:51:12.794" v="366" actId="26606"/>
          <ac:spMkLst>
            <pc:docMk/>
            <pc:sldMk cId="1873503047" sldId="265"/>
            <ac:spMk id="39" creationId="{C5952BE2-F3EF-4B0A-86F5-986FE49BA2FD}"/>
          </ac:spMkLst>
        </pc:spChg>
        <pc:spChg chg="add del">
          <ac:chgData name="Divya Rose Raju" userId="ae0e6d46-26bc-4fbc-b533-3c4ee7c63433" providerId="ADAL" clId="{EBCB39F0-0C47-0946-BB4B-33D573187AA5}" dt="2022-10-30T23:51:15.114" v="368" actId="26606"/>
          <ac:spMkLst>
            <pc:docMk/>
            <pc:sldMk cId="1873503047" sldId="265"/>
            <ac:spMk id="44" creationId="{2AA5FEE9-72A9-4E21-9963-B669E10D2A11}"/>
          </ac:spMkLst>
        </pc:spChg>
        <pc:spChg chg="add del">
          <ac:chgData name="Divya Rose Raju" userId="ae0e6d46-26bc-4fbc-b533-3c4ee7c63433" providerId="ADAL" clId="{EBCB39F0-0C47-0946-BB4B-33D573187AA5}" dt="2022-10-30T23:55:35.971" v="380" actId="26606"/>
          <ac:spMkLst>
            <pc:docMk/>
            <pc:sldMk cId="1873503047" sldId="265"/>
            <ac:spMk id="50" creationId="{31CA2540-FD07-4286-91E4-8D0DE4E50979}"/>
          </ac:spMkLst>
        </pc:spChg>
        <pc:spChg chg="add del">
          <ac:chgData name="Divya Rose Raju" userId="ae0e6d46-26bc-4fbc-b533-3c4ee7c63433" providerId="ADAL" clId="{EBCB39F0-0C47-0946-BB4B-33D573187AA5}" dt="2022-10-30T23:55:35.919" v="379" actId="26606"/>
          <ac:spMkLst>
            <pc:docMk/>
            <pc:sldMk cId="1873503047" sldId="265"/>
            <ac:spMk id="62" creationId="{31CA2540-FD07-4286-91E4-8D0DE4E50979}"/>
          </ac:spMkLst>
        </pc:spChg>
        <pc:spChg chg="add del">
          <ac:chgData name="Divya Rose Raju" userId="ae0e6d46-26bc-4fbc-b533-3c4ee7c63433" providerId="ADAL" clId="{EBCB39F0-0C47-0946-BB4B-33D573187AA5}" dt="2022-10-30T23:56:46.940" v="386" actId="26606"/>
          <ac:spMkLst>
            <pc:docMk/>
            <pc:sldMk cId="1873503047" sldId="265"/>
            <ac:spMk id="72" creationId="{48EC41B9-2D25-48A6-BC40-DA8F79F3EBD8}"/>
          </ac:spMkLst>
        </pc:spChg>
        <pc:spChg chg="add del">
          <ac:chgData name="Divya Rose Raju" userId="ae0e6d46-26bc-4fbc-b533-3c4ee7c63433" providerId="ADAL" clId="{EBCB39F0-0C47-0946-BB4B-33D573187AA5}" dt="2022-10-30T23:57:42.838" v="387" actId="26606"/>
          <ac:spMkLst>
            <pc:docMk/>
            <pc:sldMk cId="1873503047" sldId="265"/>
            <ac:spMk id="83" creationId="{E82A23A2-5B71-4BD8-AA73-4DF0E8DB883C}"/>
          </ac:spMkLst>
        </pc:spChg>
        <pc:spChg chg="add del">
          <ac:chgData name="Divya Rose Raju" userId="ae0e6d46-26bc-4fbc-b533-3c4ee7c63433" providerId="ADAL" clId="{EBCB39F0-0C47-0946-BB4B-33D573187AA5}" dt="2022-10-30T23:57:42.838" v="387" actId="26606"/>
          <ac:spMkLst>
            <pc:docMk/>
            <pc:sldMk cId="1873503047" sldId="265"/>
            <ac:spMk id="87" creationId="{6CDC3EFB-2BB3-4281-B30D-ECCC05AC68C5}"/>
          </ac:spMkLst>
        </pc:spChg>
        <pc:spChg chg="add">
          <ac:chgData name="Divya Rose Raju" userId="ae0e6d46-26bc-4fbc-b533-3c4ee7c63433" providerId="ADAL" clId="{EBCB39F0-0C47-0946-BB4B-33D573187AA5}" dt="2022-10-30T23:57:42.838" v="387" actId="26606"/>
          <ac:spMkLst>
            <pc:docMk/>
            <pc:sldMk cId="1873503047" sldId="265"/>
            <ac:spMk id="98" creationId="{A68C6385-AF19-4CB9-BE39-5D655C3B0954}"/>
          </ac:spMkLst>
        </pc:spChg>
        <pc:picChg chg="add del mod">
          <ac:chgData name="Divya Rose Raju" userId="ae0e6d46-26bc-4fbc-b533-3c4ee7c63433" providerId="ADAL" clId="{EBCB39F0-0C47-0946-BB4B-33D573187AA5}" dt="2022-10-30T23:50:28.627" v="357" actId="478"/>
          <ac:picMkLst>
            <pc:docMk/>
            <pc:sldMk cId="1873503047" sldId="265"/>
            <ac:picMk id="4" creationId="{D6535136-2326-9CFB-F82B-5B825C713D62}"/>
          </ac:picMkLst>
        </pc:picChg>
        <pc:picChg chg="add del mod">
          <ac:chgData name="Divya Rose Raju" userId="ae0e6d46-26bc-4fbc-b533-3c4ee7c63433" providerId="ADAL" clId="{EBCB39F0-0C47-0946-BB4B-33D573187AA5}" dt="2022-10-30T23:53:53.477" v="370" actId="478"/>
          <ac:picMkLst>
            <pc:docMk/>
            <pc:sldMk cId="1873503047" sldId="265"/>
            <ac:picMk id="5" creationId="{E66489BA-E904-4E11-7E24-610ABDEA42C9}"/>
          </ac:picMkLst>
        </pc:picChg>
        <pc:picChg chg="add del mod">
          <ac:chgData name="Divya Rose Raju" userId="ae0e6d46-26bc-4fbc-b533-3c4ee7c63433" providerId="ADAL" clId="{EBCB39F0-0C47-0946-BB4B-33D573187AA5}" dt="2022-10-30T23:54:59.056" v="374" actId="478"/>
          <ac:picMkLst>
            <pc:docMk/>
            <pc:sldMk cId="1873503047" sldId="265"/>
            <ac:picMk id="7" creationId="{58AC8AC6-87BA-E1A8-D265-C3CA819008AB}"/>
          </ac:picMkLst>
        </pc:picChg>
        <pc:picChg chg="add del">
          <ac:chgData name="Divya Rose Raju" userId="ae0e6d46-26bc-4fbc-b533-3c4ee7c63433" providerId="ADAL" clId="{EBCB39F0-0C47-0946-BB4B-33D573187AA5}" dt="2022-10-30T23:51:15.174" v="369" actId="26606"/>
          <ac:picMkLst>
            <pc:docMk/>
            <pc:sldMk cId="1873503047" sldId="265"/>
            <ac:picMk id="9" creationId="{25496B42-CC46-4183-B481-887CD3E8C725}"/>
          </ac:picMkLst>
        </pc:picChg>
        <pc:picChg chg="add del mod ord">
          <ac:chgData name="Divya Rose Raju" userId="ae0e6d46-26bc-4fbc-b533-3c4ee7c63433" providerId="ADAL" clId="{EBCB39F0-0C47-0946-BB4B-33D573187AA5}" dt="2022-10-31T00:01:14.202" v="414" actId="478"/>
          <ac:picMkLst>
            <pc:docMk/>
            <pc:sldMk cId="1873503047" sldId="265"/>
            <ac:picMk id="10" creationId="{B73DDCF8-0877-8C6B-740B-A00ADD92A655}"/>
          </ac:picMkLst>
        </pc:picChg>
        <pc:picChg chg="add del">
          <ac:chgData name="Divya Rose Raju" userId="ae0e6d46-26bc-4fbc-b533-3c4ee7c63433" providerId="ADAL" clId="{EBCB39F0-0C47-0946-BB4B-33D573187AA5}" dt="2022-10-30T23:51:15.174" v="369" actId="26606"/>
          <ac:picMkLst>
            <pc:docMk/>
            <pc:sldMk cId="1873503047" sldId="265"/>
            <ac:picMk id="11" creationId="{E2758CE0-F916-4DCE-88D1-71430BE441B2}"/>
          </ac:picMkLst>
        </pc:picChg>
        <pc:picChg chg="add mod ord">
          <ac:chgData name="Divya Rose Raju" userId="ae0e6d46-26bc-4fbc-b533-3c4ee7c63433" providerId="ADAL" clId="{EBCB39F0-0C47-0946-BB4B-33D573187AA5}" dt="2022-10-31T00:09:09.288" v="518" actId="14100"/>
          <ac:picMkLst>
            <pc:docMk/>
            <pc:sldMk cId="1873503047" sldId="265"/>
            <ac:picMk id="14" creationId="{C2FA6A02-9DAC-8DC8-DA19-DCDC16EBFE17}"/>
          </ac:picMkLst>
        </pc:picChg>
        <pc:picChg chg="add del">
          <ac:chgData name="Divya Rose Raju" userId="ae0e6d46-26bc-4fbc-b533-3c4ee7c63433" providerId="ADAL" clId="{EBCB39F0-0C47-0946-BB4B-33D573187AA5}" dt="2022-10-30T23:51:15.174" v="369" actId="26606"/>
          <ac:picMkLst>
            <pc:docMk/>
            <pc:sldMk cId="1873503047" sldId="265"/>
            <ac:picMk id="15" creationId="{2610389F-048F-4C12-B2B9-F77BFF419393}"/>
          </ac:picMkLst>
        </pc:picChg>
        <pc:picChg chg="add del">
          <ac:chgData name="Divya Rose Raju" userId="ae0e6d46-26bc-4fbc-b533-3c4ee7c63433" providerId="ADAL" clId="{EBCB39F0-0C47-0946-BB4B-33D573187AA5}" dt="2022-10-30T23:51:15.174" v="369" actId="26606"/>
          <ac:picMkLst>
            <pc:docMk/>
            <pc:sldMk cId="1873503047" sldId="265"/>
            <ac:picMk id="17" creationId="{69B87235-C7E3-4CFA-AD55-B9EA4D580723}"/>
          </ac:picMkLst>
        </pc:picChg>
        <pc:picChg chg="add del mod">
          <ac:chgData name="Divya Rose Raju" userId="ae0e6d46-26bc-4fbc-b533-3c4ee7c63433" providerId="ADAL" clId="{EBCB39F0-0C47-0946-BB4B-33D573187AA5}" dt="2022-10-31T00:02:06.723" v="421" actId="478"/>
          <ac:picMkLst>
            <pc:docMk/>
            <pc:sldMk cId="1873503047" sldId="265"/>
            <ac:picMk id="19" creationId="{05F1921F-9080-B390-7218-D4E9AC54D15A}"/>
          </ac:picMkLst>
        </pc:picChg>
        <pc:picChg chg="add del mod">
          <ac:chgData name="Divya Rose Raju" userId="ae0e6d46-26bc-4fbc-b533-3c4ee7c63433" providerId="ADAL" clId="{EBCB39F0-0C47-0946-BB4B-33D573187AA5}" dt="2022-10-31T00:02:56.155" v="425" actId="478"/>
          <ac:picMkLst>
            <pc:docMk/>
            <pc:sldMk cId="1873503047" sldId="265"/>
            <ac:picMk id="21" creationId="{89D54BAD-75CF-083B-AD36-6162E677F471}"/>
          </ac:picMkLst>
        </pc:picChg>
        <pc:picChg chg="add del">
          <ac:chgData name="Divya Rose Raju" userId="ae0e6d46-26bc-4fbc-b533-3c4ee7c63433" providerId="ADAL" clId="{EBCB39F0-0C47-0946-BB4B-33D573187AA5}" dt="2022-10-30T23:51:07.161" v="362" actId="26606"/>
          <ac:picMkLst>
            <pc:docMk/>
            <pc:sldMk cId="1873503047" sldId="265"/>
            <ac:picMk id="22" creationId="{25496B42-CC46-4183-B481-887CD3E8C725}"/>
          </ac:picMkLst>
        </pc:picChg>
        <pc:picChg chg="add del">
          <ac:chgData name="Divya Rose Raju" userId="ae0e6d46-26bc-4fbc-b533-3c4ee7c63433" providerId="ADAL" clId="{EBCB39F0-0C47-0946-BB4B-33D573187AA5}" dt="2022-10-30T23:51:07.161" v="362" actId="26606"/>
          <ac:picMkLst>
            <pc:docMk/>
            <pc:sldMk cId="1873503047" sldId="265"/>
            <ac:picMk id="24" creationId="{E2758CE0-F916-4DCE-88D1-71430BE441B2}"/>
          </ac:picMkLst>
        </pc:picChg>
        <pc:picChg chg="add del mod">
          <ac:chgData name="Divya Rose Raju" userId="ae0e6d46-26bc-4fbc-b533-3c4ee7c63433" providerId="ADAL" clId="{EBCB39F0-0C47-0946-BB4B-33D573187AA5}" dt="2022-10-31T00:04:20.551" v="430" actId="478"/>
          <ac:picMkLst>
            <pc:docMk/>
            <pc:sldMk cId="1873503047" sldId="265"/>
            <ac:picMk id="25" creationId="{1428DD03-FFA7-43F6-325E-22B9157FF477}"/>
          </ac:picMkLst>
        </pc:picChg>
        <pc:picChg chg="add del">
          <ac:chgData name="Divya Rose Raju" userId="ae0e6d46-26bc-4fbc-b533-3c4ee7c63433" providerId="ADAL" clId="{EBCB39F0-0C47-0946-BB4B-33D573187AA5}" dt="2022-10-30T23:51:07.161" v="362" actId="26606"/>
          <ac:picMkLst>
            <pc:docMk/>
            <pc:sldMk cId="1873503047" sldId="265"/>
            <ac:picMk id="28" creationId="{A5912450-3395-4ED9-B7EE-F6BD262C409E}"/>
          </ac:picMkLst>
        </pc:picChg>
        <pc:picChg chg="add mod">
          <ac:chgData name="Divya Rose Raju" userId="ae0e6d46-26bc-4fbc-b533-3c4ee7c63433" providerId="ADAL" clId="{EBCB39F0-0C47-0946-BB4B-33D573187AA5}" dt="2022-10-31T00:09:17.399" v="525" actId="14100"/>
          <ac:picMkLst>
            <pc:docMk/>
            <pc:sldMk cId="1873503047" sldId="265"/>
            <ac:picMk id="29" creationId="{4B943CC5-BC8E-9199-B0D8-ABFC6C1F4647}"/>
          </ac:picMkLst>
        </pc:picChg>
        <pc:picChg chg="add del">
          <ac:chgData name="Divya Rose Raju" userId="ae0e6d46-26bc-4fbc-b533-3c4ee7c63433" providerId="ADAL" clId="{EBCB39F0-0C47-0946-BB4B-33D573187AA5}" dt="2022-10-30T23:51:10.722" v="364" actId="26606"/>
          <ac:picMkLst>
            <pc:docMk/>
            <pc:sldMk cId="1873503047" sldId="265"/>
            <ac:picMk id="30" creationId="{AED59812-6820-446C-B994-0D059C97DC3F}"/>
          </ac:picMkLst>
        </pc:picChg>
        <pc:picChg chg="add del">
          <ac:chgData name="Divya Rose Raju" userId="ae0e6d46-26bc-4fbc-b533-3c4ee7c63433" providerId="ADAL" clId="{EBCB39F0-0C47-0946-BB4B-33D573187AA5}" dt="2022-10-30T23:51:10.722" v="364" actId="26606"/>
          <ac:picMkLst>
            <pc:docMk/>
            <pc:sldMk cId="1873503047" sldId="265"/>
            <ac:picMk id="31" creationId="{25496B42-CC46-4183-B481-887CD3E8C725}"/>
          </ac:picMkLst>
        </pc:picChg>
        <pc:picChg chg="add del">
          <ac:chgData name="Divya Rose Raju" userId="ae0e6d46-26bc-4fbc-b533-3c4ee7c63433" providerId="ADAL" clId="{EBCB39F0-0C47-0946-BB4B-33D573187AA5}" dt="2022-10-30T23:51:10.722" v="364" actId="26606"/>
          <ac:picMkLst>
            <pc:docMk/>
            <pc:sldMk cId="1873503047" sldId="265"/>
            <ac:picMk id="32" creationId="{E844ED7C-1917-40D8-8B42-1B1C27BC5A54}"/>
          </ac:picMkLst>
        </pc:picChg>
        <pc:picChg chg="add del">
          <ac:chgData name="Divya Rose Raju" userId="ae0e6d46-26bc-4fbc-b533-3c4ee7c63433" providerId="ADAL" clId="{EBCB39F0-0C47-0946-BB4B-33D573187AA5}" dt="2022-10-30T23:51:10.722" v="364" actId="26606"/>
          <ac:picMkLst>
            <pc:docMk/>
            <pc:sldMk cId="1873503047" sldId="265"/>
            <ac:picMk id="33" creationId="{E2758CE0-F916-4DCE-88D1-71430BE441B2}"/>
          </ac:picMkLst>
        </pc:picChg>
        <pc:picChg chg="add del">
          <ac:chgData name="Divya Rose Raju" userId="ae0e6d46-26bc-4fbc-b533-3c4ee7c63433" providerId="ADAL" clId="{EBCB39F0-0C47-0946-BB4B-33D573187AA5}" dt="2022-10-30T23:51:10.722" v="364" actId="26606"/>
          <ac:picMkLst>
            <pc:docMk/>
            <pc:sldMk cId="1873503047" sldId="265"/>
            <ac:picMk id="35" creationId="{214924F5-CDC2-4DFA-82F3-4843ADD678A7}"/>
          </ac:picMkLst>
        </pc:picChg>
        <pc:picChg chg="add del">
          <ac:chgData name="Divya Rose Raju" userId="ae0e6d46-26bc-4fbc-b533-3c4ee7c63433" providerId="ADAL" clId="{EBCB39F0-0C47-0946-BB4B-33D573187AA5}" dt="2022-10-30T23:51:12.794" v="366" actId="26606"/>
          <ac:picMkLst>
            <pc:docMk/>
            <pc:sldMk cId="1873503047" sldId="265"/>
            <ac:picMk id="37" creationId="{25496B42-CC46-4183-B481-887CD3E8C725}"/>
          </ac:picMkLst>
        </pc:picChg>
        <pc:picChg chg="add del">
          <ac:chgData name="Divya Rose Raju" userId="ae0e6d46-26bc-4fbc-b533-3c4ee7c63433" providerId="ADAL" clId="{EBCB39F0-0C47-0946-BB4B-33D573187AA5}" dt="2022-10-30T23:51:12.794" v="366" actId="26606"/>
          <ac:picMkLst>
            <pc:docMk/>
            <pc:sldMk cId="1873503047" sldId="265"/>
            <ac:picMk id="38" creationId="{E2758CE0-F916-4DCE-88D1-71430BE441B2}"/>
          </ac:picMkLst>
        </pc:picChg>
        <pc:picChg chg="add del">
          <ac:chgData name="Divya Rose Raju" userId="ae0e6d46-26bc-4fbc-b533-3c4ee7c63433" providerId="ADAL" clId="{EBCB39F0-0C47-0946-BB4B-33D573187AA5}" dt="2022-10-30T23:51:12.794" v="366" actId="26606"/>
          <ac:picMkLst>
            <pc:docMk/>
            <pc:sldMk cId="1873503047" sldId="265"/>
            <ac:picMk id="40" creationId="{A5912450-3395-4ED9-B7EE-F6BD262C409E}"/>
          </ac:picMkLst>
        </pc:picChg>
        <pc:picChg chg="add del">
          <ac:chgData name="Divya Rose Raju" userId="ae0e6d46-26bc-4fbc-b533-3c4ee7c63433" providerId="ADAL" clId="{EBCB39F0-0C47-0946-BB4B-33D573187AA5}" dt="2022-10-30T23:51:15.114" v="368" actId="26606"/>
          <ac:picMkLst>
            <pc:docMk/>
            <pc:sldMk cId="1873503047" sldId="265"/>
            <ac:picMk id="42" creationId="{25496B42-CC46-4183-B481-887CD3E8C725}"/>
          </ac:picMkLst>
        </pc:picChg>
        <pc:picChg chg="add del">
          <ac:chgData name="Divya Rose Raju" userId="ae0e6d46-26bc-4fbc-b533-3c4ee7c63433" providerId="ADAL" clId="{EBCB39F0-0C47-0946-BB4B-33D573187AA5}" dt="2022-10-30T23:51:15.114" v="368" actId="26606"/>
          <ac:picMkLst>
            <pc:docMk/>
            <pc:sldMk cId="1873503047" sldId="265"/>
            <ac:picMk id="43" creationId="{E2758CE0-F916-4DCE-88D1-71430BE441B2}"/>
          </ac:picMkLst>
        </pc:picChg>
        <pc:picChg chg="add del">
          <ac:chgData name="Divya Rose Raju" userId="ae0e6d46-26bc-4fbc-b533-3c4ee7c63433" providerId="ADAL" clId="{EBCB39F0-0C47-0946-BB4B-33D573187AA5}" dt="2022-10-30T23:51:15.114" v="368" actId="26606"/>
          <ac:picMkLst>
            <pc:docMk/>
            <pc:sldMk cId="1873503047" sldId="265"/>
            <ac:picMk id="45" creationId="{2610389F-048F-4C12-B2B9-F77BFF419393}"/>
          </ac:picMkLst>
        </pc:picChg>
        <pc:picChg chg="add del">
          <ac:chgData name="Divya Rose Raju" userId="ae0e6d46-26bc-4fbc-b533-3c4ee7c63433" providerId="ADAL" clId="{EBCB39F0-0C47-0946-BB4B-33D573187AA5}" dt="2022-10-30T23:51:15.114" v="368" actId="26606"/>
          <ac:picMkLst>
            <pc:docMk/>
            <pc:sldMk cId="1873503047" sldId="265"/>
            <ac:picMk id="46" creationId="{69B87235-C7E3-4CFA-AD55-B9EA4D580723}"/>
          </ac:picMkLst>
        </pc:picChg>
        <pc:picChg chg="add del">
          <ac:chgData name="Divya Rose Raju" userId="ae0e6d46-26bc-4fbc-b533-3c4ee7c63433" providerId="ADAL" clId="{EBCB39F0-0C47-0946-BB4B-33D573187AA5}" dt="2022-10-30T23:55:35.971" v="380" actId="26606"/>
          <ac:picMkLst>
            <pc:docMk/>
            <pc:sldMk cId="1873503047" sldId="265"/>
            <ac:picMk id="48" creationId="{25496B42-CC46-4183-B481-887CD3E8C725}"/>
          </ac:picMkLst>
        </pc:picChg>
        <pc:picChg chg="add del">
          <ac:chgData name="Divya Rose Raju" userId="ae0e6d46-26bc-4fbc-b533-3c4ee7c63433" providerId="ADAL" clId="{EBCB39F0-0C47-0946-BB4B-33D573187AA5}" dt="2022-10-30T23:55:35.971" v="380" actId="26606"/>
          <ac:picMkLst>
            <pc:docMk/>
            <pc:sldMk cId="1873503047" sldId="265"/>
            <ac:picMk id="49" creationId="{E2758CE0-F916-4DCE-88D1-71430BE441B2}"/>
          </ac:picMkLst>
        </pc:picChg>
        <pc:picChg chg="add del">
          <ac:chgData name="Divya Rose Raju" userId="ae0e6d46-26bc-4fbc-b533-3c4ee7c63433" providerId="ADAL" clId="{EBCB39F0-0C47-0946-BB4B-33D573187AA5}" dt="2022-10-30T23:55:35.971" v="380" actId="26606"/>
          <ac:picMkLst>
            <pc:docMk/>
            <pc:sldMk cId="1873503047" sldId="265"/>
            <ac:picMk id="51" creationId="{214924F5-CDC2-4DFA-82F3-4843ADD678A7}"/>
          </ac:picMkLst>
        </pc:picChg>
        <pc:picChg chg="add del">
          <ac:chgData name="Divya Rose Raju" userId="ae0e6d46-26bc-4fbc-b533-3c4ee7c63433" providerId="ADAL" clId="{EBCB39F0-0C47-0946-BB4B-33D573187AA5}" dt="2022-10-30T23:55:35.971" v="380" actId="26606"/>
          <ac:picMkLst>
            <pc:docMk/>
            <pc:sldMk cId="1873503047" sldId="265"/>
            <ac:picMk id="52" creationId="{AED59812-6820-446C-B994-0D059C97DC3F}"/>
          </ac:picMkLst>
        </pc:picChg>
        <pc:picChg chg="add del">
          <ac:chgData name="Divya Rose Raju" userId="ae0e6d46-26bc-4fbc-b533-3c4ee7c63433" providerId="ADAL" clId="{EBCB39F0-0C47-0946-BB4B-33D573187AA5}" dt="2022-10-30T23:55:35.971" v="380" actId="26606"/>
          <ac:picMkLst>
            <pc:docMk/>
            <pc:sldMk cId="1873503047" sldId="265"/>
            <ac:picMk id="53" creationId="{E844ED7C-1917-40D8-8B42-1B1C27BC5A54}"/>
          </ac:picMkLst>
        </pc:picChg>
        <pc:picChg chg="add del">
          <ac:chgData name="Divya Rose Raju" userId="ae0e6d46-26bc-4fbc-b533-3c4ee7c63433" providerId="ADAL" clId="{EBCB39F0-0C47-0946-BB4B-33D573187AA5}" dt="2022-10-30T23:55:35.919" v="379" actId="26606"/>
          <ac:picMkLst>
            <pc:docMk/>
            <pc:sldMk cId="1873503047" sldId="265"/>
            <ac:picMk id="58" creationId="{25496B42-CC46-4183-B481-887CD3E8C725}"/>
          </ac:picMkLst>
        </pc:picChg>
        <pc:picChg chg="add del">
          <ac:chgData name="Divya Rose Raju" userId="ae0e6d46-26bc-4fbc-b533-3c4ee7c63433" providerId="ADAL" clId="{EBCB39F0-0C47-0946-BB4B-33D573187AA5}" dt="2022-10-30T23:55:35.919" v="379" actId="26606"/>
          <ac:picMkLst>
            <pc:docMk/>
            <pc:sldMk cId="1873503047" sldId="265"/>
            <ac:picMk id="60" creationId="{E2758CE0-F916-4DCE-88D1-71430BE441B2}"/>
          </ac:picMkLst>
        </pc:picChg>
        <pc:picChg chg="add del">
          <ac:chgData name="Divya Rose Raju" userId="ae0e6d46-26bc-4fbc-b533-3c4ee7c63433" providerId="ADAL" clId="{EBCB39F0-0C47-0946-BB4B-33D573187AA5}" dt="2022-10-30T23:55:35.919" v="379" actId="26606"/>
          <ac:picMkLst>
            <pc:docMk/>
            <pc:sldMk cId="1873503047" sldId="265"/>
            <ac:picMk id="64" creationId="{214924F5-CDC2-4DFA-82F3-4843ADD678A7}"/>
          </ac:picMkLst>
        </pc:picChg>
        <pc:picChg chg="add del">
          <ac:chgData name="Divya Rose Raju" userId="ae0e6d46-26bc-4fbc-b533-3c4ee7c63433" providerId="ADAL" clId="{EBCB39F0-0C47-0946-BB4B-33D573187AA5}" dt="2022-10-30T23:55:35.919" v="379" actId="26606"/>
          <ac:picMkLst>
            <pc:docMk/>
            <pc:sldMk cId="1873503047" sldId="265"/>
            <ac:picMk id="66" creationId="{AED59812-6820-446C-B994-0D059C97DC3F}"/>
          </ac:picMkLst>
        </pc:picChg>
        <pc:picChg chg="add del">
          <ac:chgData name="Divya Rose Raju" userId="ae0e6d46-26bc-4fbc-b533-3c4ee7c63433" providerId="ADAL" clId="{EBCB39F0-0C47-0946-BB4B-33D573187AA5}" dt="2022-10-30T23:55:35.919" v="379" actId="26606"/>
          <ac:picMkLst>
            <pc:docMk/>
            <pc:sldMk cId="1873503047" sldId="265"/>
            <ac:picMk id="68" creationId="{E844ED7C-1917-40D8-8B42-1B1C27BC5A54}"/>
          </ac:picMkLst>
        </pc:picChg>
        <pc:picChg chg="add del">
          <ac:chgData name="Divya Rose Raju" userId="ae0e6d46-26bc-4fbc-b533-3c4ee7c63433" providerId="ADAL" clId="{EBCB39F0-0C47-0946-BB4B-33D573187AA5}" dt="2022-10-30T23:56:46.940" v="386" actId="26606"/>
          <ac:picMkLst>
            <pc:docMk/>
            <pc:sldMk cId="1873503047" sldId="265"/>
            <ac:picMk id="70" creationId="{25496B42-CC46-4183-B481-887CD3E8C725}"/>
          </ac:picMkLst>
        </pc:picChg>
        <pc:picChg chg="add del">
          <ac:chgData name="Divya Rose Raju" userId="ae0e6d46-26bc-4fbc-b533-3c4ee7c63433" providerId="ADAL" clId="{EBCB39F0-0C47-0946-BB4B-33D573187AA5}" dt="2022-10-30T23:56:46.940" v="386" actId="26606"/>
          <ac:picMkLst>
            <pc:docMk/>
            <pc:sldMk cId="1873503047" sldId="265"/>
            <ac:picMk id="71" creationId="{E2758CE0-F916-4DCE-88D1-71430BE441B2}"/>
          </ac:picMkLst>
        </pc:picChg>
        <pc:picChg chg="add del">
          <ac:chgData name="Divya Rose Raju" userId="ae0e6d46-26bc-4fbc-b533-3c4ee7c63433" providerId="ADAL" clId="{EBCB39F0-0C47-0946-BB4B-33D573187AA5}" dt="2022-10-30T23:56:46.940" v="386" actId="26606"/>
          <ac:picMkLst>
            <pc:docMk/>
            <pc:sldMk cId="1873503047" sldId="265"/>
            <ac:picMk id="73" creationId="{F8F21547-A433-450A-B2A3-930DCFABD93F}"/>
          </ac:picMkLst>
        </pc:picChg>
        <pc:picChg chg="add del">
          <ac:chgData name="Divya Rose Raju" userId="ae0e6d46-26bc-4fbc-b533-3c4ee7c63433" providerId="ADAL" clId="{EBCB39F0-0C47-0946-BB4B-33D573187AA5}" dt="2022-10-30T23:56:46.940" v="386" actId="26606"/>
          <ac:picMkLst>
            <pc:docMk/>
            <pc:sldMk cId="1873503047" sldId="265"/>
            <ac:picMk id="74" creationId="{A73B520B-D7E7-436A-B263-0682940B4FB1}"/>
          </ac:picMkLst>
        </pc:picChg>
        <pc:picChg chg="add del">
          <ac:chgData name="Divya Rose Raju" userId="ae0e6d46-26bc-4fbc-b533-3c4ee7c63433" providerId="ADAL" clId="{EBCB39F0-0C47-0946-BB4B-33D573187AA5}" dt="2022-10-30T23:57:42.838" v="387" actId="26606"/>
          <ac:picMkLst>
            <pc:docMk/>
            <pc:sldMk cId="1873503047" sldId="265"/>
            <ac:picMk id="79" creationId="{E1408BAF-1350-4BC5-9C72-82A08BB07B46}"/>
          </ac:picMkLst>
        </pc:picChg>
        <pc:picChg chg="add del">
          <ac:chgData name="Divya Rose Raju" userId="ae0e6d46-26bc-4fbc-b533-3c4ee7c63433" providerId="ADAL" clId="{EBCB39F0-0C47-0946-BB4B-33D573187AA5}" dt="2022-10-30T23:57:42.838" v="387" actId="26606"/>
          <ac:picMkLst>
            <pc:docMk/>
            <pc:sldMk cId="1873503047" sldId="265"/>
            <ac:picMk id="81" creationId="{60E67B53-E530-4CC6-B1E7-4CCC1FD6323F}"/>
          </ac:picMkLst>
        </pc:picChg>
        <pc:picChg chg="add del">
          <ac:chgData name="Divya Rose Raju" userId="ae0e6d46-26bc-4fbc-b533-3c4ee7c63433" providerId="ADAL" clId="{EBCB39F0-0C47-0946-BB4B-33D573187AA5}" dt="2022-10-30T23:57:42.838" v="387" actId="26606"/>
          <ac:picMkLst>
            <pc:docMk/>
            <pc:sldMk cId="1873503047" sldId="265"/>
            <ac:picMk id="85" creationId="{31A3ECE7-2621-453A-A86F-0DA53EA36798}"/>
          </ac:picMkLst>
        </pc:picChg>
        <pc:picChg chg="add del">
          <ac:chgData name="Divya Rose Raju" userId="ae0e6d46-26bc-4fbc-b533-3c4ee7c63433" providerId="ADAL" clId="{EBCB39F0-0C47-0946-BB4B-33D573187AA5}" dt="2022-10-30T23:57:42.838" v="387" actId="26606"/>
          <ac:picMkLst>
            <pc:docMk/>
            <pc:sldMk cId="1873503047" sldId="265"/>
            <ac:picMk id="89" creationId="{73BA71B8-1B4D-44DE-84BF-3C693DEAF135}"/>
          </ac:picMkLst>
        </pc:picChg>
        <pc:picChg chg="add">
          <ac:chgData name="Divya Rose Raju" userId="ae0e6d46-26bc-4fbc-b533-3c4ee7c63433" providerId="ADAL" clId="{EBCB39F0-0C47-0946-BB4B-33D573187AA5}" dt="2022-10-30T23:57:42.838" v="387" actId="26606"/>
          <ac:picMkLst>
            <pc:docMk/>
            <pc:sldMk cId="1873503047" sldId="265"/>
            <ac:picMk id="94" creationId="{E1408BAF-1350-4BC5-9C72-82A08BB07B46}"/>
          </ac:picMkLst>
        </pc:picChg>
        <pc:picChg chg="add">
          <ac:chgData name="Divya Rose Raju" userId="ae0e6d46-26bc-4fbc-b533-3c4ee7c63433" providerId="ADAL" clId="{EBCB39F0-0C47-0946-BB4B-33D573187AA5}" dt="2022-10-30T23:57:42.838" v="387" actId="26606"/>
          <ac:picMkLst>
            <pc:docMk/>
            <pc:sldMk cId="1873503047" sldId="265"/>
            <ac:picMk id="96" creationId="{60E67B53-E530-4CC6-B1E7-4CCC1FD6323F}"/>
          </ac:picMkLst>
        </pc:picChg>
        <pc:picChg chg="add">
          <ac:chgData name="Divya Rose Raju" userId="ae0e6d46-26bc-4fbc-b533-3c4ee7c63433" providerId="ADAL" clId="{EBCB39F0-0C47-0946-BB4B-33D573187AA5}" dt="2022-10-30T23:57:42.838" v="387" actId="26606"/>
          <ac:picMkLst>
            <pc:docMk/>
            <pc:sldMk cId="1873503047" sldId="265"/>
            <ac:picMk id="100" creationId="{6BE4FBEF-7878-4089-B7C3-592ECF84E312}"/>
          </ac:picMkLst>
        </pc:picChg>
        <pc:picChg chg="add">
          <ac:chgData name="Divya Rose Raju" userId="ae0e6d46-26bc-4fbc-b533-3c4ee7c63433" providerId="ADAL" clId="{EBCB39F0-0C47-0946-BB4B-33D573187AA5}" dt="2022-10-30T23:57:42.838" v="387" actId="26606"/>
          <ac:picMkLst>
            <pc:docMk/>
            <pc:sldMk cId="1873503047" sldId="265"/>
            <ac:picMk id="102" creationId="{AD07B6DE-7663-4467-ABD7-8B76677D9D46}"/>
          </ac:picMkLst>
        </pc:picChg>
      </pc:sldChg>
      <pc:sldChg chg="new del">
        <pc:chgData name="Divya Rose Raju" userId="ae0e6d46-26bc-4fbc-b533-3c4ee7c63433" providerId="ADAL" clId="{EBCB39F0-0C47-0946-BB4B-33D573187AA5}" dt="2022-10-30T23:29:44.875" v="229" actId="2696"/>
        <pc:sldMkLst>
          <pc:docMk/>
          <pc:sldMk cId="706384976" sldId="266"/>
        </pc:sldMkLst>
      </pc:sldChg>
      <pc:sldChg chg="addSp modSp new mod">
        <pc:chgData name="Divya Rose Raju" userId="ae0e6d46-26bc-4fbc-b533-3c4ee7c63433" providerId="ADAL" clId="{EBCB39F0-0C47-0946-BB4B-33D573187AA5}" dt="2022-10-30T23:35:27.834" v="339" actId="255"/>
        <pc:sldMkLst>
          <pc:docMk/>
          <pc:sldMk cId="3407338672" sldId="266"/>
        </pc:sldMkLst>
        <pc:spChg chg="add mod">
          <ac:chgData name="Divya Rose Raju" userId="ae0e6d46-26bc-4fbc-b533-3c4ee7c63433" providerId="ADAL" clId="{EBCB39F0-0C47-0946-BB4B-33D573187AA5}" dt="2022-10-30T23:33:25.637" v="323" actId="1076"/>
          <ac:spMkLst>
            <pc:docMk/>
            <pc:sldMk cId="3407338672" sldId="266"/>
            <ac:spMk id="2" creationId="{DA372855-37C4-106E-0395-D16542834274}"/>
          </ac:spMkLst>
        </pc:spChg>
        <pc:spChg chg="add mod">
          <ac:chgData name="Divya Rose Raju" userId="ae0e6d46-26bc-4fbc-b533-3c4ee7c63433" providerId="ADAL" clId="{EBCB39F0-0C47-0946-BB4B-33D573187AA5}" dt="2022-10-30T23:35:13.311" v="337" actId="255"/>
          <ac:spMkLst>
            <pc:docMk/>
            <pc:sldMk cId="3407338672" sldId="266"/>
            <ac:spMk id="3" creationId="{7DA7AC60-6486-9CF6-2421-DE5DE45B798B}"/>
          </ac:spMkLst>
        </pc:spChg>
        <pc:spChg chg="add mod">
          <ac:chgData name="Divya Rose Raju" userId="ae0e6d46-26bc-4fbc-b533-3c4ee7c63433" providerId="ADAL" clId="{EBCB39F0-0C47-0946-BB4B-33D573187AA5}" dt="2022-10-30T23:35:27.834" v="339" actId="255"/>
          <ac:spMkLst>
            <pc:docMk/>
            <pc:sldMk cId="3407338672" sldId="266"/>
            <ac:spMk id="4" creationId="{2EAB9A9D-B63A-455E-9BEA-EB5CE67EE7D3}"/>
          </ac:spMkLst>
        </pc:spChg>
      </pc:sldChg>
      <pc:sldChg chg="modSp new">
        <pc:chgData name="Divya Rose Raju" userId="ae0e6d46-26bc-4fbc-b533-3c4ee7c63433" providerId="ADAL" clId="{EBCB39F0-0C47-0946-BB4B-33D573187AA5}" dt="2022-10-31T00:04:35.130" v="431" actId="931"/>
        <pc:sldMkLst>
          <pc:docMk/>
          <pc:sldMk cId="4073976158" sldId="268"/>
        </pc:sldMkLst>
        <pc:spChg chg="mod">
          <ac:chgData name="Divya Rose Raju" userId="ae0e6d46-26bc-4fbc-b533-3c4ee7c63433" providerId="ADAL" clId="{EBCB39F0-0C47-0946-BB4B-33D573187AA5}" dt="2022-10-31T00:04:35.130" v="431" actId="931"/>
          <ac:spMkLst>
            <pc:docMk/>
            <pc:sldMk cId="4073976158" sldId="268"/>
            <ac:spMk id="2" creationId="{DFC01137-F225-B178-21A4-539124577A9F}"/>
          </ac:spMkLst>
        </pc:spChg>
      </pc:sldChg>
      <pc:sldChg chg="addSp delSp modSp new mod">
        <pc:chgData name="Divya Rose Raju" userId="ae0e6d46-26bc-4fbc-b533-3c4ee7c63433" providerId="ADAL" clId="{EBCB39F0-0C47-0946-BB4B-33D573187AA5}" dt="2022-10-31T09:36:09.987" v="1743" actId="12"/>
        <pc:sldMkLst>
          <pc:docMk/>
          <pc:sldMk cId="3148936116" sldId="269"/>
        </pc:sldMkLst>
        <pc:spChg chg="add mod">
          <ac:chgData name="Divya Rose Raju" userId="ae0e6d46-26bc-4fbc-b533-3c4ee7c63433" providerId="ADAL" clId="{EBCB39F0-0C47-0946-BB4B-33D573187AA5}" dt="2022-10-31T09:36:09.987" v="1743" actId="12"/>
          <ac:spMkLst>
            <pc:docMk/>
            <pc:sldMk cId="3148936116" sldId="269"/>
            <ac:spMk id="2" creationId="{C19AE01A-BE79-87AE-3D41-4891923A5E4F}"/>
          </ac:spMkLst>
        </pc:spChg>
        <pc:picChg chg="add del mod">
          <ac:chgData name="Divya Rose Raju" userId="ae0e6d46-26bc-4fbc-b533-3c4ee7c63433" providerId="ADAL" clId="{EBCB39F0-0C47-0946-BB4B-33D573187AA5}" dt="2022-10-31T00:56:25.246" v="1616"/>
          <ac:picMkLst>
            <pc:docMk/>
            <pc:sldMk cId="3148936116" sldId="269"/>
            <ac:picMk id="3" creationId="{3F7A6B83-144F-15B8-7DF3-B03B5902F4DB}"/>
          </ac:picMkLst>
        </pc:picChg>
      </pc:sldChg>
      <pc:sldChg chg="addSp modSp new mod">
        <pc:chgData name="Divya Rose Raju" userId="ae0e6d46-26bc-4fbc-b533-3c4ee7c63433" providerId="ADAL" clId="{EBCB39F0-0C47-0946-BB4B-33D573187AA5}" dt="2022-10-31T00:12:54.332" v="591" actId="1076"/>
        <pc:sldMkLst>
          <pc:docMk/>
          <pc:sldMk cId="3837034715" sldId="270"/>
        </pc:sldMkLst>
        <pc:picChg chg="add mod">
          <ac:chgData name="Divya Rose Raju" userId="ae0e6d46-26bc-4fbc-b533-3c4ee7c63433" providerId="ADAL" clId="{EBCB39F0-0C47-0946-BB4B-33D573187AA5}" dt="2022-10-31T00:12:51.027" v="590" actId="1076"/>
          <ac:picMkLst>
            <pc:docMk/>
            <pc:sldMk cId="3837034715" sldId="270"/>
            <ac:picMk id="3" creationId="{3AE8E6D4-D11B-E147-B3FC-AAEF7C99A27D}"/>
          </ac:picMkLst>
        </pc:picChg>
        <pc:picChg chg="add mod">
          <ac:chgData name="Divya Rose Raju" userId="ae0e6d46-26bc-4fbc-b533-3c4ee7c63433" providerId="ADAL" clId="{EBCB39F0-0C47-0946-BB4B-33D573187AA5}" dt="2022-10-31T00:12:54.332" v="591" actId="1076"/>
          <ac:picMkLst>
            <pc:docMk/>
            <pc:sldMk cId="3837034715" sldId="270"/>
            <ac:picMk id="5" creationId="{52A77267-B1A6-8009-7498-5E1618608B1A}"/>
          </ac:picMkLst>
        </pc:picChg>
      </pc:sldChg>
      <pc:sldChg chg="addSp modSp new mod">
        <pc:chgData name="Divya Rose Raju" userId="ae0e6d46-26bc-4fbc-b533-3c4ee7c63433" providerId="ADAL" clId="{EBCB39F0-0C47-0946-BB4B-33D573187AA5}" dt="2022-10-31T00:17:00.396" v="674" actId="1076"/>
        <pc:sldMkLst>
          <pc:docMk/>
          <pc:sldMk cId="2921031625" sldId="271"/>
        </pc:sldMkLst>
        <pc:picChg chg="add mod">
          <ac:chgData name="Divya Rose Raju" userId="ae0e6d46-26bc-4fbc-b533-3c4ee7c63433" providerId="ADAL" clId="{EBCB39F0-0C47-0946-BB4B-33D573187AA5}" dt="2022-10-31T00:17:00.396" v="674" actId="1076"/>
          <ac:picMkLst>
            <pc:docMk/>
            <pc:sldMk cId="2921031625" sldId="271"/>
            <ac:picMk id="3" creationId="{DD2EA16E-7632-E81A-3CA4-BD66E913C561}"/>
          </ac:picMkLst>
        </pc:picChg>
        <pc:picChg chg="add mod">
          <ac:chgData name="Divya Rose Raju" userId="ae0e6d46-26bc-4fbc-b533-3c4ee7c63433" providerId="ADAL" clId="{EBCB39F0-0C47-0946-BB4B-33D573187AA5}" dt="2022-10-31T00:16:56.523" v="673" actId="1076"/>
          <ac:picMkLst>
            <pc:docMk/>
            <pc:sldMk cId="2921031625" sldId="271"/>
            <ac:picMk id="5" creationId="{E064FA04-DC88-271B-DC4C-C09E11C431EF}"/>
          </ac:picMkLst>
        </pc:picChg>
      </pc:sldChg>
      <pc:sldChg chg="addSp delSp modSp new mod">
        <pc:chgData name="Divya Rose Raju" userId="ae0e6d46-26bc-4fbc-b533-3c4ee7c63433" providerId="ADAL" clId="{EBCB39F0-0C47-0946-BB4B-33D573187AA5}" dt="2022-10-31T00:21:24.665" v="757" actId="1076"/>
        <pc:sldMkLst>
          <pc:docMk/>
          <pc:sldMk cId="2478862633" sldId="272"/>
        </pc:sldMkLst>
        <pc:picChg chg="add del mod">
          <ac:chgData name="Divya Rose Raju" userId="ae0e6d46-26bc-4fbc-b533-3c4ee7c63433" providerId="ADAL" clId="{EBCB39F0-0C47-0946-BB4B-33D573187AA5}" dt="2022-10-31T00:19:17.620" v="682" actId="478"/>
          <ac:picMkLst>
            <pc:docMk/>
            <pc:sldMk cId="2478862633" sldId="272"/>
            <ac:picMk id="3" creationId="{D2495CC3-C09D-9CB1-B347-4D0EBD984DC9}"/>
          </ac:picMkLst>
        </pc:picChg>
        <pc:picChg chg="add del mod">
          <ac:chgData name="Divya Rose Raju" userId="ae0e6d46-26bc-4fbc-b533-3c4ee7c63433" providerId="ADAL" clId="{EBCB39F0-0C47-0946-BB4B-33D573187AA5}" dt="2022-10-31T00:19:17.620" v="682" actId="478"/>
          <ac:picMkLst>
            <pc:docMk/>
            <pc:sldMk cId="2478862633" sldId="272"/>
            <ac:picMk id="5" creationId="{2C47183E-870F-5325-4CE5-F36F98D3B3AE}"/>
          </ac:picMkLst>
        </pc:picChg>
        <pc:picChg chg="add del mod">
          <ac:chgData name="Divya Rose Raju" userId="ae0e6d46-26bc-4fbc-b533-3c4ee7c63433" providerId="ADAL" clId="{EBCB39F0-0C47-0946-BB4B-33D573187AA5}" dt="2022-10-31T00:20:09.442" v="699" actId="478"/>
          <ac:picMkLst>
            <pc:docMk/>
            <pc:sldMk cId="2478862633" sldId="272"/>
            <ac:picMk id="7" creationId="{D0ED9DEC-B70D-29DE-6B91-89C675273905}"/>
          </ac:picMkLst>
        </pc:picChg>
        <pc:picChg chg="add mod">
          <ac:chgData name="Divya Rose Raju" userId="ae0e6d46-26bc-4fbc-b533-3c4ee7c63433" providerId="ADAL" clId="{EBCB39F0-0C47-0946-BB4B-33D573187AA5}" dt="2022-10-31T00:21:24.665" v="757" actId="1076"/>
          <ac:picMkLst>
            <pc:docMk/>
            <pc:sldMk cId="2478862633" sldId="272"/>
            <ac:picMk id="9" creationId="{673EBB03-FCBE-13A6-B343-41230C07A23D}"/>
          </ac:picMkLst>
        </pc:picChg>
        <pc:picChg chg="add mod">
          <ac:chgData name="Divya Rose Raju" userId="ae0e6d46-26bc-4fbc-b533-3c4ee7c63433" providerId="ADAL" clId="{EBCB39F0-0C47-0946-BB4B-33D573187AA5}" dt="2022-10-31T00:21:12.128" v="749" actId="1076"/>
          <ac:picMkLst>
            <pc:docMk/>
            <pc:sldMk cId="2478862633" sldId="272"/>
            <ac:picMk id="11" creationId="{7530D2FD-823F-6742-8B0C-96CABF2C1E0C}"/>
          </ac:picMkLst>
        </pc:picChg>
      </pc:sldChg>
      <pc:sldChg chg="addSp delSp modSp new mod setBg">
        <pc:chgData name="Divya Rose Raju" userId="ae0e6d46-26bc-4fbc-b533-3c4ee7c63433" providerId="ADAL" clId="{EBCB39F0-0C47-0946-BB4B-33D573187AA5}" dt="2022-10-31T00:29:08.323" v="891" actId="1076"/>
        <pc:sldMkLst>
          <pc:docMk/>
          <pc:sldMk cId="603388015" sldId="273"/>
        </pc:sldMkLst>
        <pc:spChg chg="add del mod">
          <ac:chgData name="Divya Rose Raju" userId="ae0e6d46-26bc-4fbc-b533-3c4ee7c63433" providerId="ADAL" clId="{EBCB39F0-0C47-0946-BB4B-33D573187AA5}" dt="2022-10-31T00:25:57.118" v="836"/>
          <ac:spMkLst>
            <pc:docMk/>
            <pc:sldMk cId="603388015" sldId="273"/>
            <ac:spMk id="6" creationId="{4A3148B9-68AF-360D-866E-8EE6835B2D0C}"/>
          </ac:spMkLst>
        </pc:spChg>
        <pc:spChg chg="add del mod">
          <ac:chgData name="Divya Rose Raju" userId="ae0e6d46-26bc-4fbc-b533-3c4ee7c63433" providerId="ADAL" clId="{EBCB39F0-0C47-0946-BB4B-33D573187AA5}" dt="2022-10-31T00:26:07.259" v="839"/>
          <ac:spMkLst>
            <pc:docMk/>
            <pc:sldMk cId="603388015" sldId="273"/>
            <ac:spMk id="7" creationId="{A94B5C20-1C30-5407-B0C9-F9F1E84D53C0}"/>
          </ac:spMkLst>
        </pc:spChg>
        <pc:spChg chg="add mod">
          <ac:chgData name="Divya Rose Raju" userId="ae0e6d46-26bc-4fbc-b533-3c4ee7c63433" providerId="ADAL" clId="{EBCB39F0-0C47-0946-BB4B-33D573187AA5}" dt="2022-10-31T00:29:08.323" v="891" actId="1076"/>
          <ac:spMkLst>
            <pc:docMk/>
            <pc:sldMk cId="603388015" sldId="273"/>
            <ac:spMk id="8" creationId="{6754245C-420A-20D7-70A8-D6E06E379934}"/>
          </ac:spMkLst>
        </pc:spChg>
        <pc:spChg chg="add del mod">
          <ac:chgData name="Divya Rose Raju" userId="ae0e6d46-26bc-4fbc-b533-3c4ee7c63433" providerId="ADAL" clId="{EBCB39F0-0C47-0946-BB4B-33D573187AA5}" dt="2022-10-31T00:28:25.557" v="885" actId="478"/>
          <ac:spMkLst>
            <pc:docMk/>
            <pc:sldMk cId="603388015" sldId="273"/>
            <ac:spMk id="9" creationId="{4D2ED867-0E2B-6A35-0168-C3FE608D3183}"/>
          </ac:spMkLst>
        </pc:spChg>
        <pc:spChg chg="add del">
          <ac:chgData name="Divya Rose Raju" userId="ae0e6d46-26bc-4fbc-b533-3c4ee7c63433" providerId="ADAL" clId="{EBCB39F0-0C47-0946-BB4B-33D573187AA5}" dt="2022-10-31T00:24:07.198" v="767" actId="26606"/>
          <ac:spMkLst>
            <pc:docMk/>
            <pc:sldMk cId="603388015" sldId="273"/>
            <ac:spMk id="10" creationId="{8B0948AC-0331-4502-9E8B-805F0675075D}"/>
          </ac:spMkLst>
        </pc:spChg>
        <pc:spChg chg="add del">
          <ac:chgData name="Divya Rose Raju" userId="ae0e6d46-26bc-4fbc-b533-3c4ee7c63433" providerId="ADAL" clId="{EBCB39F0-0C47-0946-BB4B-33D573187AA5}" dt="2022-10-31T00:24:07.198" v="767" actId="26606"/>
          <ac:spMkLst>
            <pc:docMk/>
            <pc:sldMk cId="603388015" sldId="273"/>
            <ac:spMk id="14" creationId="{8F345FFF-5F0F-450A-AFDE-5EE25F24D98F}"/>
          </ac:spMkLst>
        </pc:spChg>
        <pc:spChg chg="add del">
          <ac:chgData name="Divya Rose Raju" userId="ae0e6d46-26bc-4fbc-b533-3c4ee7c63433" providerId="ADAL" clId="{EBCB39F0-0C47-0946-BB4B-33D573187AA5}" dt="2022-10-31T00:24:13.137" v="769" actId="26606"/>
          <ac:spMkLst>
            <pc:docMk/>
            <pc:sldMk cId="603388015" sldId="273"/>
            <ac:spMk id="18" creationId="{CE14AE92-8479-4004-BAD5-49502E3EA3FC}"/>
          </ac:spMkLst>
        </pc:spChg>
        <pc:spChg chg="add del">
          <ac:chgData name="Divya Rose Raju" userId="ae0e6d46-26bc-4fbc-b533-3c4ee7c63433" providerId="ADAL" clId="{EBCB39F0-0C47-0946-BB4B-33D573187AA5}" dt="2022-10-31T00:24:13.137" v="769" actId="26606"/>
          <ac:spMkLst>
            <pc:docMk/>
            <pc:sldMk cId="603388015" sldId="273"/>
            <ac:spMk id="20" creationId="{4E1727D7-C4C0-42F3-94D0-69379A21EBA3}"/>
          </ac:spMkLst>
        </pc:spChg>
        <pc:spChg chg="add del">
          <ac:chgData name="Divya Rose Raju" userId="ae0e6d46-26bc-4fbc-b533-3c4ee7c63433" providerId="ADAL" clId="{EBCB39F0-0C47-0946-BB4B-33D573187AA5}" dt="2022-10-31T00:24:14.972" v="771" actId="26606"/>
          <ac:spMkLst>
            <pc:docMk/>
            <pc:sldMk cId="603388015" sldId="273"/>
            <ac:spMk id="23" creationId="{6FEF74D5-2B75-414B-9EEF-461732743FD9}"/>
          </ac:spMkLst>
        </pc:spChg>
        <pc:spChg chg="add del">
          <ac:chgData name="Divya Rose Raju" userId="ae0e6d46-26bc-4fbc-b533-3c4ee7c63433" providerId="ADAL" clId="{EBCB39F0-0C47-0946-BB4B-33D573187AA5}" dt="2022-10-31T00:24:14.972" v="771" actId="26606"/>
          <ac:spMkLst>
            <pc:docMk/>
            <pc:sldMk cId="603388015" sldId="273"/>
            <ac:spMk id="24" creationId="{59B2034F-51BE-4B0B-ACFC-FD37BD55AC15}"/>
          </ac:spMkLst>
        </pc:spChg>
        <pc:spChg chg="add del">
          <ac:chgData name="Divya Rose Raju" userId="ae0e6d46-26bc-4fbc-b533-3c4ee7c63433" providerId="ADAL" clId="{EBCB39F0-0C47-0946-BB4B-33D573187AA5}" dt="2022-10-31T00:24:14.972" v="771" actId="26606"/>
          <ac:spMkLst>
            <pc:docMk/>
            <pc:sldMk cId="603388015" sldId="273"/>
            <ac:spMk id="25" creationId="{70396BA7-F3B0-4798-B6E8-5F4588A35A6C}"/>
          </ac:spMkLst>
        </pc:spChg>
        <pc:spChg chg="add del">
          <ac:chgData name="Divya Rose Raju" userId="ae0e6d46-26bc-4fbc-b533-3c4ee7c63433" providerId="ADAL" clId="{EBCB39F0-0C47-0946-BB4B-33D573187AA5}" dt="2022-10-31T00:24:14.972" v="771" actId="26606"/>
          <ac:spMkLst>
            <pc:docMk/>
            <pc:sldMk cId="603388015" sldId="273"/>
            <ac:spMk id="26" creationId="{4E77144F-1F8A-4160-8E12-FE160ED63F17}"/>
          </ac:spMkLst>
        </pc:spChg>
        <pc:spChg chg="add del">
          <ac:chgData name="Divya Rose Raju" userId="ae0e6d46-26bc-4fbc-b533-3c4ee7c63433" providerId="ADAL" clId="{EBCB39F0-0C47-0946-BB4B-33D573187AA5}" dt="2022-10-31T00:24:14.972" v="771" actId="26606"/>
          <ac:spMkLst>
            <pc:docMk/>
            <pc:sldMk cId="603388015" sldId="273"/>
            <ac:spMk id="27" creationId="{DA281FC0-6E05-4CB8-932E-B33D5B58EFA3}"/>
          </ac:spMkLst>
        </pc:spChg>
        <pc:spChg chg="add">
          <ac:chgData name="Divya Rose Raju" userId="ae0e6d46-26bc-4fbc-b533-3c4ee7c63433" providerId="ADAL" clId="{EBCB39F0-0C47-0946-BB4B-33D573187AA5}" dt="2022-10-31T00:24:15.003" v="772" actId="26606"/>
          <ac:spMkLst>
            <pc:docMk/>
            <pc:sldMk cId="603388015" sldId="273"/>
            <ac:spMk id="29" creationId="{CE14AE92-8479-4004-BAD5-49502E3EA3FC}"/>
          </ac:spMkLst>
        </pc:spChg>
        <pc:spChg chg="add">
          <ac:chgData name="Divya Rose Raju" userId="ae0e6d46-26bc-4fbc-b533-3c4ee7c63433" providerId="ADAL" clId="{EBCB39F0-0C47-0946-BB4B-33D573187AA5}" dt="2022-10-31T00:24:15.003" v="772" actId="26606"/>
          <ac:spMkLst>
            <pc:docMk/>
            <pc:sldMk cId="603388015" sldId="273"/>
            <ac:spMk id="31" creationId="{4E1727D7-C4C0-42F3-94D0-69379A21EBA3}"/>
          </ac:spMkLst>
        </pc:spChg>
        <pc:picChg chg="add mod ord">
          <ac:chgData name="Divya Rose Raju" userId="ae0e6d46-26bc-4fbc-b533-3c4ee7c63433" providerId="ADAL" clId="{EBCB39F0-0C47-0946-BB4B-33D573187AA5}" dt="2022-10-31T00:25:09.079" v="831" actId="1076"/>
          <ac:picMkLst>
            <pc:docMk/>
            <pc:sldMk cId="603388015" sldId="273"/>
            <ac:picMk id="3" creationId="{004848EF-5CC0-D422-2186-9EB2DBFB6468}"/>
          </ac:picMkLst>
        </pc:picChg>
        <pc:picChg chg="add mod">
          <ac:chgData name="Divya Rose Raju" userId="ae0e6d46-26bc-4fbc-b533-3c4ee7c63433" providerId="ADAL" clId="{EBCB39F0-0C47-0946-BB4B-33D573187AA5}" dt="2022-10-31T00:25:18.752" v="833" actId="1076"/>
          <ac:picMkLst>
            <pc:docMk/>
            <pc:sldMk cId="603388015" sldId="273"/>
            <ac:picMk id="5" creationId="{A2D3B7A4-FCD0-E908-EAF1-A7567D182637}"/>
          </ac:picMkLst>
        </pc:picChg>
        <pc:picChg chg="add del">
          <ac:chgData name="Divya Rose Raju" userId="ae0e6d46-26bc-4fbc-b533-3c4ee7c63433" providerId="ADAL" clId="{EBCB39F0-0C47-0946-BB4B-33D573187AA5}" dt="2022-10-31T00:24:07.198" v="767" actId="26606"/>
          <ac:picMkLst>
            <pc:docMk/>
            <pc:sldMk cId="603388015" sldId="273"/>
            <ac:picMk id="12" creationId="{0C45998A-3009-418B-A277-DB016705CA03}"/>
          </ac:picMkLst>
        </pc:picChg>
        <pc:picChg chg="add del">
          <ac:chgData name="Divya Rose Raju" userId="ae0e6d46-26bc-4fbc-b533-3c4ee7c63433" providerId="ADAL" clId="{EBCB39F0-0C47-0946-BB4B-33D573187AA5}" dt="2022-10-31T00:24:07.198" v="767" actId="26606"/>
          <ac:picMkLst>
            <pc:docMk/>
            <pc:sldMk cId="603388015" sldId="273"/>
            <ac:picMk id="16" creationId="{FA67AADF-A737-4B5E-AE0E-9731126BA610}"/>
          </ac:picMkLst>
        </pc:picChg>
        <pc:picChg chg="add del">
          <ac:chgData name="Divya Rose Raju" userId="ae0e6d46-26bc-4fbc-b533-3c4ee7c63433" providerId="ADAL" clId="{EBCB39F0-0C47-0946-BB4B-33D573187AA5}" dt="2022-10-31T00:24:13.137" v="769" actId="26606"/>
          <ac:picMkLst>
            <pc:docMk/>
            <pc:sldMk cId="603388015" sldId="273"/>
            <ac:picMk id="19" creationId="{0FE9F282-3FA1-484E-AF39-0C8C10F74A65}"/>
          </ac:picMkLst>
        </pc:picChg>
        <pc:picChg chg="add del">
          <ac:chgData name="Divya Rose Raju" userId="ae0e6d46-26bc-4fbc-b533-3c4ee7c63433" providerId="ADAL" clId="{EBCB39F0-0C47-0946-BB4B-33D573187AA5}" dt="2022-10-31T00:24:13.137" v="769" actId="26606"/>
          <ac:picMkLst>
            <pc:docMk/>
            <pc:sldMk cId="603388015" sldId="273"/>
            <ac:picMk id="21" creationId="{D0B5DF69-9834-4AA8-A8AB-B8A1E08F0EC6}"/>
          </ac:picMkLst>
        </pc:picChg>
        <pc:picChg chg="add">
          <ac:chgData name="Divya Rose Raju" userId="ae0e6d46-26bc-4fbc-b533-3c4ee7c63433" providerId="ADAL" clId="{EBCB39F0-0C47-0946-BB4B-33D573187AA5}" dt="2022-10-31T00:24:15.003" v="772" actId="26606"/>
          <ac:picMkLst>
            <pc:docMk/>
            <pc:sldMk cId="603388015" sldId="273"/>
            <ac:picMk id="30" creationId="{0FE9F282-3FA1-484E-AF39-0C8C10F74A65}"/>
          </ac:picMkLst>
        </pc:picChg>
        <pc:picChg chg="add">
          <ac:chgData name="Divya Rose Raju" userId="ae0e6d46-26bc-4fbc-b533-3c4ee7c63433" providerId="ADAL" clId="{EBCB39F0-0C47-0946-BB4B-33D573187AA5}" dt="2022-10-31T00:24:15.003" v="772" actId="26606"/>
          <ac:picMkLst>
            <pc:docMk/>
            <pc:sldMk cId="603388015" sldId="273"/>
            <ac:picMk id="32" creationId="{D0B5DF69-9834-4AA8-A8AB-B8A1E08F0EC6}"/>
          </ac:picMkLst>
        </pc:picChg>
      </pc:sldChg>
      <pc:sldChg chg="addSp modSp new mod setBg">
        <pc:chgData name="Divya Rose Raju" userId="ae0e6d46-26bc-4fbc-b533-3c4ee7c63433" providerId="ADAL" clId="{EBCB39F0-0C47-0946-BB4B-33D573187AA5}" dt="2022-10-31T09:42:22.852" v="1769" actId="113"/>
        <pc:sldMkLst>
          <pc:docMk/>
          <pc:sldMk cId="140304238" sldId="274"/>
        </pc:sldMkLst>
        <pc:spChg chg="add mod">
          <ac:chgData name="Divya Rose Raju" userId="ae0e6d46-26bc-4fbc-b533-3c4ee7c63433" providerId="ADAL" clId="{EBCB39F0-0C47-0946-BB4B-33D573187AA5}" dt="2022-10-31T09:42:22.852" v="1769" actId="113"/>
          <ac:spMkLst>
            <pc:docMk/>
            <pc:sldMk cId="140304238" sldId="274"/>
            <ac:spMk id="6" creationId="{4D36CB44-3FF1-B170-094D-4E537A6D65FB}"/>
          </ac:spMkLst>
        </pc:spChg>
        <pc:spChg chg="add">
          <ac:chgData name="Divya Rose Raju" userId="ae0e6d46-26bc-4fbc-b533-3c4ee7c63433" providerId="ADAL" clId="{EBCB39F0-0C47-0946-BB4B-33D573187AA5}" dt="2022-10-31T00:33:50.751" v="900" actId="26606"/>
          <ac:spMkLst>
            <pc:docMk/>
            <pc:sldMk cId="140304238" sldId="274"/>
            <ac:spMk id="10" creationId="{CE14AE92-8479-4004-BAD5-49502E3EA3FC}"/>
          </ac:spMkLst>
        </pc:spChg>
        <pc:spChg chg="add">
          <ac:chgData name="Divya Rose Raju" userId="ae0e6d46-26bc-4fbc-b533-3c4ee7c63433" providerId="ADAL" clId="{EBCB39F0-0C47-0946-BB4B-33D573187AA5}" dt="2022-10-31T00:33:50.751" v="900" actId="26606"/>
          <ac:spMkLst>
            <pc:docMk/>
            <pc:sldMk cId="140304238" sldId="274"/>
            <ac:spMk id="14" creationId="{4E1727D7-C4C0-42F3-94D0-69379A21EBA3}"/>
          </ac:spMkLst>
        </pc:spChg>
        <pc:picChg chg="add mod ord">
          <ac:chgData name="Divya Rose Raju" userId="ae0e6d46-26bc-4fbc-b533-3c4ee7c63433" providerId="ADAL" clId="{EBCB39F0-0C47-0946-BB4B-33D573187AA5}" dt="2022-10-31T00:38:31.069" v="1386" actId="1076"/>
          <ac:picMkLst>
            <pc:docMk/>
            <pc:sldMk cId="140304238" sldId="274"/>
            <ac:picMk id="3" creationId="{C74212C1-4C97-DB2D-774E-829978B731D8}"/>
          </ac:picMkLst>
        </pc:picChg>
        <pc:picChg chg="add mod">
          <ac:chgData name="Divya Rose Raju" userId="ae0e6d46-26bc-4fbc-b533-3c4ee7c63433" providerId="ADAL" clId="{EBCB39F0-0C47-0946-BB4B-33D573187AA5}" dt="2022-10-31T00:38:36.935" v="1387" actId="1076"/>
          <ac:picMkLst>
            <pc:docMk/>
            <pc:sldMk cId="140304238" sldId="274"/>
            <ac:picMk id="5" creationId="{33A9BF39-B1BE-2B1B-01EF-8AC76A9B62EF}"/>
          </ac:picMkLst>
        </pc:picChg>
        <pc:picChg chg="add">
          <ac:chgData name="Divya Rose Raju" userId="ae0e6d46-26bc-4fbc-b533-3c4ee7c63433" providerId="ADAL" clId="{EBCB39F0-0C47-0946-BB4B-33D573187AA5}" dt="2022-10-31T00:33:50.751" v="900" actId="26606"/>
          <ac:picMkLst>
            <pc:docMk/>
            <pc:sldMk cId="140304238" sldId="274"/>
            <ac:picMk id="12" creationId="{0FE9F282-3FA1-484E-AF39-0C8C10F74A65}"/>
          </ac:picMkLst>
        </pc:picChg>
        <pc:picChg chg="add">
          <ac:chgData name="Divya Rose Raju" userId="ae0e6d46-26bc-4fbc-b533-3c4ee7c63433" providerId="ADAL" clId="{EBCB39F0-0C47-0946-BB4B-33D573187AA5}" dt="2022-10-31T00:33:50.751" v="900" actId="26606"/>
          <ac:picMkLst>
            <pc:docMk/>
            <pc:sldMk cId="140304238" sldId="274"/>
            <ac:picMk id="16" creationId="{D0B5DF69-9834-4AA8-A8AB-B8A1E08F0EC6}"/>
          </ac:picMkLst>
        </pc:picChg>
      </pc:sldChg>
      <pc:sldChg chg="new del">
        <pc:chgData name="Divya Rose Raju" userId="ae0e6d46-26bc-4fbc-b533-3c4ee7c63433" providerId="ADAL" clId="{EBCB39F0-0C47-0946-BB4B-33D573187AA5}" dt="2022-10-31T00:50:06.489" v="1609" actId="2696"/>
        <pc:sldMkLst>
          <pc:docMk/>
          <pc:sldMk cId="85716963" sldId="275"/>
        </pc:sldMkLst>
      </pc:sldChg>
      <pc:sldChg chg="addSp delSp modSp new del mod setBg">
        <pc:chgData name="Divya Rose Raju" userId="ae0e6d46-26bc-4fbc-b533-3c4ee7c63433" providerId="ADAL" clId="{EBCB39F0-0C47-0946-BB4B-33D573187AA5}" dt="2022-10-31T00:49:54.621" v="1608" actId="2696"/>
        <pc:sldMkLst>
          <pc:docMk/>
          <pc:sldMk cId="3871403007" sldId="276"/>
        </pc:sldMkLst>
        <pc:spChg chg="add mod ord">
          <ac:chgData name="Divya Rose Raju" userId="ae0e6d46-26bc-4fbc-b533-3c4ee7c63433" providerId="ADAL" clId="{EBCB39F0-0C47-0946-BB4B-33D573187AA5}" dt="2022-10-31T00:46:19.316" v="1542" actId="1076"/>
          <ac:spMkLst>
            <pc:docMk/>
            <pc:sldMk cId="3871403007" sldId="276"/>
            <ac:spMk id="6" creationId="{768F67E4-1D2F-45CB-F569-5F3D9B838F55}"/>
          </ac:spMkLst>
        </pc:spChg>
        <pc:spChg chg="add del">
          <ac:chgData name="Divya Rose Raju" userId="ae0e6d46-26bc-4fbc-b533-3c4ee7c63433" providerId="ADAL" clId="{EBCB39F0-0C47-0946-BB4B-33D573187AA5}" dt="2022-10-31T00:44:37.723" v="1483" actId="26606"/>
          <ac:spMkLst>
            <pc:docMk/>
            <pc:sldMk cId="3871403007" sldId="276"/>
            <ac:spMk id="15" creationId="{A68C6385-AF19-4CB9-BE39-5D655C3B0954}"/>
          </ac:spMkLst>
        </pc:spChg>
        <pc:spChg chg="add">
          <ac:chgData name="Divya Rose Raju" userId="ae0e6d46-26bc-4fbc-b533-3c4ee7c63433" providerId="ADAL" clId="{EBCB39F0-0C47-0946-BB4B-33D573187AA5}" dt="2022-10-31T00:44:37.723" v="1483" actId="26606"/>
          <ac:spMkLst>
            <pc:docMk/>
            <pc:sldMk cId="3871403007" sldId="276"/>
            <ac:spMk id="28" creationId="{A68C6385-AF19-4CB9-BE39-5D655C3B0954}"/>
          </ac:spMkLst>
        </pc:spChg>
        <pc:picChg chg="add mod">
          <ac:chgData name="Divya Rose Raju" userId="ae0e6d46-26bc-4fbc-b533-3c4ee7c63433" providerId="ADAL" clId="{EBCB39F0-0C47-0946-BB4B-33D573187AA5}" dt="2022-10-31T00:46:48.364" v="1572" actId="14100"/>
          <ac:picMkLst>
            <pc:docMk/>
            <pc:sldMk cId="3871403007" sldId="276"/>
            <ac:picMk id="3" creationId="{94AB9197-8A1B-648B-4E08-EF04FFD59C4A}"/>
          </ac:picMkLst>
        </pc:picChg>
        <pc:picChg chg="add mod">
          <ac:chgData name="Divya Rose Raju" userId="ae0e6d46-26bc-4fbc-b533-3c4ee7c63433" providerId="ADAL" clId="{EBCB39F0-0C47-0946-BB4B-33D573187AA5}" dt="2022-10-31T00:46:55.065" v="1573" actId="14100"/>
          <ac:picMkLst>
            <pc:docMk/>
            <pc:sldMk cId="3871403007" sldId="276"/>
            <ac:picMk id="5" creationId="{F8652D17-518B-8DC5-37ED-42AC77FC5AB8}"/>
          </ac:picMkLst>
        </pc:picChg>
        <pc:picChg chg="add del">
          <ac:chgData name="Divya Rose Raju" userId="ae0e6d46-26bc-4fbc-b533-3c4ee7c63433" providerId="ADAL" clId="{EBCB39F0-0C47-0946-BB4B-33D573187AA5}" dt="2022-10-31T00:44:37.723" v="1483" actId="26606"/>
          <ac:picMkLst>
            <pc:docMk/>
            <pc:sldMk cId="3871403007" sldId="276"/>
            <ac:picMk id="11" creationId="{E1408BAF-1350-4BC5-9C72-82A08BB07B46}"/>
          </ac:picMkLst>
        </pc:picChg>
        <pc:picChg chg="add del">
          <ac:chgData name="Divya Rose Raju" userId="ae0e6d46-26bc-4fbc-b533-3c4ee7c63433" providerId="ADAL" clId="{EBCB39F0-0C47-0946-BB4B-33D573187AA5}" dt="2022-10-31T00:44:37.723" v="1483" actId="26606"/>
          <ac:picMkLst>
            <pc:docMk/>
            <pc:sldMk cId="3871403007" sldId="276"/>
            <ac:picMk id="13" creationId="{60E67B53-E530-4CC6-B1E7-4CCC1FD6323F}"/>
          </ac:picMkLst>
        </pc:picChg>
        <pc:picChg chg="add del">
          <ac:chgData name="Divya Rose Raju" userId="ae0e6d46-26bc-4fbc-b533-3c4ee7c63433" providerId="ADAL" clId="{EBCB39F0-0C47-0946-BB4B-33D573187AA5}" dt="2022-10-31T00:44:37.723" v="1483" actId="26606"/>
          <ac:picMkLst>
            <pc:docMk/>
            <pc:sldMk cId="3871403007" sldId="276"/>
            <ac:picMk id="17" creationId="{6BE4FBEF-7878-4089-B7C3-592ECF84E312}"/>
          </ac:picMkLst>
        </pc:picChg>
        <pc:picChg chg="add del">
          <ac:chgData name="Divya Rose Raju" userId="ae0e6d46-26bc-4fbc-b533-3c4ee7c63433" providerId="ADAL" clId="{EBCB39F0-0C47-0946-BB4B-33D573187AA5}" dt="2022-10-31T00:44:37.723" v="1483" actId="26606"/>
          <ac:picMkLst>
            <pc:docMk/>
            <pc:sldMk cId="3871403007" sldId="276"/>
            <ac:picMk id="19" creationId="{AD07B6DE-7663-4467-ABD7-8B76677D9D46}"/>
          </ac:picMkLst>
        </pc:picChg>
        <pc:picChg chg="add">
          <ac:chgData name="Divya Rose Raju" userId="ae0e6d46-26bc-4fbc-b533-3c4ee7c63433" providerId="ADAL" clId="{EBCB39F0-0C47-0946-BB4B-33D573187AA5}" dt="2022-10-31T00:44:37.723" v="1483" actId="26606"/>
          <ac:picMkLst>
            <pc:docMk/>
            <pc:sldMk cId="3871403007" sldId="276"/>
            <ac:picMk id="24" creationId="{E1408BAF-1350-4BC5-9C72-82A08BB07B46}"/>
          </ac:picMkLst>
        </pc:picChg>
        <pc:picChg chg="add">
          <ac:chgData name="Divya Rose Raju" userId="ae0e6d46-26bc-4fbc-b533-3c4ee7c63433" providerId="ADAL" clId="{EBCB39F0-0C47-0946-BB4B-33D573187AA5}" dt="2022-10-31T00:44:37.723" v="1483" actId="26606"/>
          <ac:picMkLst>
            <pc:docMk/>
            <pc:sldMk cId="3871403007" sldId="276"/>
            <ac:picMk id="26" creationId="{60E67B53-E530-4CC6-B1E7-4CCC1FD6323F}"/>
          </ac:picMkLst>
        </pc:picChg>
        <pc:picChg chg="add">
          <ac:chgData name="Divya Rose Raju" userId="ae0e6d46-26bc-4fbc-b533-3c4ee7c63433" providerId="ADAL" clId="{EBCB39F0-0C47-0946-BB4B-33D573187AA5}" dt="2022-10-31T00:44:37.723" v="1483" actId="26606"/>
          <ac:picMkLst>
            <pc:docMk/>
            <pc:sldMk cId="3871403007" sldId="276"/>
            <ac:picMk id="30" creationId="{6BE4FBEF-7878-4089-B7C3-592ECF84E312}"/>
          </ac:picMkLst>
        </pc:picChg>
        <pc:picChg chg="add">
          <ac:chgData name="Divya Rose Raju" userId="ae0e6d46-26bc-4fbc-b533-3c4ee7c63433" providerId="ADAL" clId="{EBCB39F0-0C47-0946-BB4B-33D573187AA5}" dt="2022-10-31T00:44:37.723" v="1483" actId="26606"/>
          <ac:picMkLst>
            <pc:docMk/>
            <pc:sldMk cId="3871403007" sldId="276"/>
            <ac:picMk id="32" creationId="{AD07B6DE-7663-4467-ABD7-8B76677D9D46}"/>
          </ac:picMkLst>
        </pc:picChg>
      </pc:sldChg>
      <pc:sldChg chg="addSp delSp modSp new mod">
        <pc:chgData name="Divya Rose Raju" userId="ae0e6d46-26bc-4fbc-b533-3c4ee7c63433" providerId="ADAL" clId="{EBCB39F0-0C47-0946-BB4B-33D573187AA5}" dt="2022-10-31T10:07:27.950" v="1793" actId="1076"/>
        <pc:sldMkLst>
          <pc:docMk/>
          <pc:sldMk cId="704290611" sldId="277"/>
        </pc:sldMkLst>
        <pc:spChg chg="add mod">
          <ac:chgData name="Divya Rose Raju" userId="ae0e6d46-26bc-4fbc-b533-3c4ee7c63433" providerId="ADAL" clId="{EBCB39F0-0C47-0946-BB4B-33D573187AA5}" dt="2022-10-31T00:49:38.903" v="1607" actId="1076"/>
          <ac:spMkLst>
            <pc:docMk/>
            <pc:sldMk cId="704290611" sldId="277"/>
            <ac:spMk id="5" creationId="{EEB7974B-B7AA-14DD-5FBB-4D0F17A8EE8E}"/>
          </ac:spMkLst>
        </pc:spChg>
        <pc:spChg chg="add del mod">
          <ac:chgData name="Divya Rose Raju" userId="ae0e6d46-26bc-4fbc-b533-3c4ee7c63433" providerId="ADAL" clId="{EBCB39F0-0C47-0946-BB4B-33D573187AA5}" dt="2022-10-31T09:32:31.961" v="1628" actId="478"/>
          <ac:spMkLst>
            <pc:docMk/>
            <pc:sldMk cId="704290611" sldId="277"/>
            <ac:spMk id="6" creationId="{DE32A904-ED58-4AD3-D6D1-1D35E98DD10F}"/>
          </ac:spMkLst>
        </pc:spChg>
        <pc:spChg chg="add mod">
          <ac:chgData name="Divya Rose Raju" userId="ae0e6d46-26bc-4fbc-b533-3c4ee7c63433" providerId="ADAL" clId="{EBCB39F0-0C47-0946-BB4B-33D573187AA5}" dt="2022-10-31T09:35:02.229" v="1736" actId="1076"/>
          <ac:spMkLst>
            <pc:docMk/>
            <pc:sldMk cId="704290611" sldId="277"/>
            <ac:spMk id="7" creationId="{2901C197-D9EE-5E24-1B75-B5B74760913E}"/>
          </ac:spMkLst>
        </pc:spChg>
        <pc:spChg chg="mod">
          <ac:chgData name="Divya Rose Raju" userId="ae0e6d46-26bc-4fbc-b533-3c4ee7c63433" providerId="ADAL" clId="{EBCB39F0-0C47-0946-BB4B-33D573187AA5}" dt="2022-10-31T10:06:09.351" v="1780" actId="1076"/>
          <ac:spMkLst>
            <pc:docMk/>
            <pc:sldMk cId="704290611" sldId="277"/>
            <ac:spMk id="9" creationId="{FD7648FF-A5C6-F249-DFB6-8D6FC705243E}"/>
          </ac:spMkLst>
        </pc:spChg>
        <pc:spChg chg="mod">
          <ac:chgData name="Divya Rose Raju" userId="ae0e6d46-26bc-4fbc-b533-3c4ee7c63433" providerId="ADAL" clId="{EBCB39F0-0C47-0946-BB4B-33D573187AA5}" dt="2022-10-31T10:07:10.607" v="1790" actId="1076"/>
          <ac:spMkLst>
            <pc:docMk/>
            <pc:sldMk cId="704290611" sldId="277"/>
            <ac:spMk id="10" creationId="{04A27026-E523-9E13-761D-535928262D5E}"/>
          </ac:spMkLst>
        </pc:spChg>
        <pc:spChg chg="del">
          <ac:chgData name="Divya Rose Raju" userId="ae0e6d46-26bc-4fbc-b533-3c4ee7c63433" providerId="ADAL" clId="{EBCB39F0-0C47-0946-BB4B-33D573187AA5}" dt="2022-10-31T10:07:24.645" v="1792" actId="478"/>
          <ac:spMkLst>
            <pc:docMk/>
            <pc:sldMk cId="704290611" sldId="277"/>
            <ac:spMk id="11" creationId="{E403ABF0-67F2-2033-69FF-D7F67EF21666}"/>
          </ac:spMkLst>
        </pc:spChg>
        <pc:picChg chg="add mod">
          <ac:chgData name="Divya Rose Raju" userId="ae0e6d46-26bc-4fbc-b533-3c4ee7c63433" providerId="ADAL" clId="{EBCB39F0-0C47-0946-BB4B-33D573187AA5}" dt="2022-10-31T10:06:25.199" v="1783" actId="1076"/>
          <ac:picMkLst>
            <pc:docMk/>
            <pc:sldMk cId="704290611" sldId="277"/>
            <ac:picMk id="2" creationId="{8818B896-BBDC-C200-D0C6-C2E6115B9DA7}"/>
          </ac:picMkLst>
        </pc:picChg>
        <pc:picChg chg="add mod">
          <ac:chgData name="Divya Rose Raju" userId="ae0e6d46-26bc-4fbc-b533-3c4ee7c63433" providerId="ADAL" clId="{EBCB39F0-0C47-0946-BB4B-33D573187AA5}" dt="2022-10-31T00:48:11.200" v="1581" actId="1076"/>
          <ac:picMkLst>
            <pc:docMk/>
            <pc:sldMk cId="704290611" sldId="277"/>
            <ac:picMk id="3" creationId="{2BD761EA-DBB7-EECB-FD77-ED44C0C0BA5E}"/>
          </ac:picMkLst>
        </pc:picChg>
        <pc:picChg chg="add del mod">
          <ac:chgData name="Divya Rose Raju" userId="ae0e6d46-26bc-4fbc-b533-3c4ee7c63433" providerId="ADAL" clId="{EBCB39F0-0C47-0946-BB4B-33D573187AA5}" dt="2022-10-31T00:47:50.535" v="1578"/>
          <ac:picMkLst>
            <pc:docMk/>
            <pc:sldMk cId="704290611" sldId="277"/>
            <ac:picMk id="4" creationId="{0F285748-CB9B-1078-9B8F-29BA1CC06B52}"/>
          </ac:picMkLst>
        </pc:picChg>
        <pc:picChg chg="mod">
          <ac:chgData name="Divya Rose Raju" userId="ae0e6d46-26bc-4fbc-b533-3c4ee7c63433" providerId="ADAL" clId="{EBCB39F0-0C47-0946-BB4B-33D573187AA5}" dt="2022-10-31T10:07:27.950" v="1793" actId="1076"/>
          <ac:picMkLst>
            <pc:docMk/>
            <pc:sldMk cId="704290611" sldId="277"/>
            <ac:picMk id="4" creationId="{E22E5A3D-7FA5-3C0C-43F0-AB5094EF0302}"/>
          </ac:picMkLst>
        </pc:picChg>
        <pc:picChg chg="mod">
          <ac:chgData name="Divya Rose Raju" userId="ae0e6d46-26bc-4fbc-b533-3c4ee7c63433" providerId="ADAL" clId="{EBCB39F0-0C47-0946-BB4B-33D573187AA5}" dt="2022-10-31T10:06:30.522" v="1784" actId="1076"/>
          <ac:picMkLst>
            <pc:docMk/>
            <pc:sldMk cId="704290611" sldId="277"/>
            <ac:picMk id="6" creationId="{E3327BC5-29AB-B52B-885A-35FF5B4CBC24}"/>
          </ac:picMkLst>
        </pc:picChg>
        <pc:picChg chg="del">
          <ac:chgData name="Divya Rose Raju" userId="ae0e6d46-26bc-4fbc-b533-3c4ee7c63433" providerId="ADAL" clId="{EBCB39F0-0C47-0946-BB4B-33D573187AA5}" dt="2022-10-31T10:05:44.994" v="1777" actId="21"/>
          <ac:picMkLst>
            <pc:docMk/>
            <pc:sldMk cId="704290611" sldId="277"/>
            <ac:picMk id="8" creationId="{45DA39A7-BC86-C759-7204-3D2A70D81B1A}"/>
          </ac:picMkLst>
        </pc:picChg>
        <pc:picChg chg="add mod">
          <ac:chgData name="Divya Rose Raju" userId="ae0e6d46-26bc-4fbc-b533-3c4ee7c63433" providerId="ADAL" clId="{EBCB39F0-0C47-0946-BB4B-33D573187AA5}" dt="2022-10-31T10:07:15.103" v="1791" actId="1076"/>
          <ac:picMkLst>
            <pc:docMk/>
            <pc:sldMk cId="704290611" sldId="277"/>
            <ac:picMk id="12" creationId="{2DAD8464-B39A-B6CB-D952-715CA7249834}"/>
          </ac:picMkLst>
        </pc:picChg>
      </pc:sldChg>
      <pc:sldChg chg="modSp">
        <pc:chgData name="Divya Rose Raju" userId="ae0e6d46-26bc-4fbc-b533-3c4ee7c63433" providerId="ADAL" clId="{EBCB39F0-0C47-0946-BB4B-33D573187AA5}" dt="2022-10-31T10:08:45.799" v="1799" actId="931"/>
        <pc:sldMkLst>
          <pc:docMk/>
          <pc:sldMk cId="1474840948" sldId="278"/>
        </pc:sldMkLst>
        <pc:spChg chg="mod">
          <ac:chgData name="Divya Rose Raju" userId="ae0e6d46-26bc-4fbc-b533-3c4ee7c63433" providerId="ADAL" clId="{EBCB39F0-0C47-0946-BB4B-33D573187AA5}" dt="2022-10-31T10:08:45.799" v="1799" actId="931"/>
          <ac:spMkLst>
            <pc:docMk/>
            <pc:sldMk cId="1474840948" sldId="278"/>
            <ac:spMk id="2" creationId="{085C3151-CC25-1A42-15A9-02ECFE824115}"/>
          </ac:spMkLst>
        </pc:spChg>
        <pc:spChg chg="mod">
          <ac:chgData name="Divya Rose Raju" userId="ae0e6d46-26bc-4fbc-b533-3c4ee7c63433" providerId="ADAL" clId="{EBCB39F0-0C47-0946-BB4B-33D573187AA5}" dt="2022-10-31T10:08:45.799" v="1799" actId="931"/>
          <ac:spMkLst>
            <pc:docMk/>
            <pc:sldMk cId="1474840948" sldId="278"/>
            <ac:spMk id="3" creationId="{9ACF224B-9C59-8DB2-3D0A-EAB0E0A7B468}"/>
          </ac:spMkLst>
        </pc:spChg>
      </pc:sldChg>
      <pc:sldChg chg="addSp modSp new mod">
        <pc:chgData name="Divya Rose Raju" userId="ae0e6d46-26bc-4fbc-b533-3c4ee7c63433" providerId="ADAL" clId="{EBCB39F0-0C47-0946-BB4B-33D573187AA5}" dt="2022-10-31T10:10:14.835" v="1811" actId="1076"/>
        <pc:sldMkLst>
          <pc:docMk/>
          <pc:sldMk cId="507363631" sldId="279"/>
        </pc:sldMkLst>
        <pc:spChg chg="add mod">
          <ac:chgData name="Divya Rose Raju" userId="ae0e6d46-26bc-4fbc-b533-3c4ee7c63433" providerId="ADAL" clId="{EBCB39F0-0C47-0946-BB4B-33D573187AA5}" dt="2022-10-31T10:07:43.821" v="1798" actId="20577"/>
          <ac:spMkLst>
            <pc:docMk/>
            <pc:sldMk cId="507363631" sldId="279"/>
            <ac:spMk id="3" creationId="{ADAD3057-46FC-4605-7384-753F71874DAB}"/>
          </ac:spMkLst>
        </pc:spChg>
        <pc:spChg chg="add mod">
          <ac:chgData name="Divya Rose Raju" userId="ae0e6d46-26bc-4fbc-b533-3c4ee7c63433" providerId="ADAL" clId="{EBCB39F0-0C47-0946-BB4B-33D573187AA5}" dt="2022-10-31T10:09:48.954" v="1808" actId="1076"/>
          <ac:spMkLst>
            <pc:docMk/>
            <pc:sldMk cId="507363631" sldId="279"/>
            <ac:spMk id="7" creationId="{D05E2909-2092-320D-1EEA-BA0D7F520A78}"/>
          </ac:spMkLst>
        </pc:spChg>
        <pc:spChg chg="add mod">
          <ac:chgData name="Divya Rose Raju" userId="ae0e6d46-26bc-4fbc-b533-3c4ee7c63433" providerId="ADAL" clId="{EBCB39F0-0C47-0946-BB4B-33D573187AA5}" dt="2022-10-31T10:10:14.835" v="1811" actId="1076"/>
          <ac:spMkLst>
            <pc:docMk/>
            <pc:sldMk cId="507363631" sldId="279"/>
            <ac:spMk id="9" creationId="{2BE1C170-49A2-E376-054F-BE26BF48134D}"/>
          </ac:spMkLst>
        </pc:spChg>
        <pc:picChg chg="add mod">
          <ac:chgData name="Divya Rose Raju" userId="ae0e6d46-26bc-4fbc-b533-3c4ee7c63433" providerId="ADAL" clId="{EBCB39F0-0C47-0946-BB4B-33D573187AA5}" dt="2022-10-31T10:07:34.232" v="1794" actId="1076"/>
          <ac:picMkLst>
            <pc:docMk/>
            <pc:sldMk cId="507363631" sldId="279"/>
            <ac:picMk id="2" creationId="{29A8B83D-5348-FE8D-8ACC-313DB7BBB3C5}"/>
          </ac:picMkLst>
        </pc:picChg>
        <pc:picChg chg="add mod">
          <ac:chgData name="Divya Rose Raju" userId="ae0e6d46-26bc-4fbc-b533-3c4ee7c63433" providerId="ADAL" clId="{EBCB39F0-0C47-0946-BB4B-33D573187AA5}" dt="2022-10-31T10:09:31.322" v="1806" actId="1076"/>
          <ac:picMkLst>
            <pc:docMk/>
            <pc:sldMk cId="507363631" sldId="279"/>
            <ac:picMk id="5" creationId="{FFE53F02-7FFC-D58F-E013-B3DF0485F404}"/>
          </ac:picMkLst>
        </pc:picChg>
      </pc:sldChg>
    </pc:docChg>
  </pc:docChgLst>
  <pc:docChgLst>
    <pc:chgData name="Yankun Liu" userId="S::ma22355@bristol.ac.uk::062febd7-a8f0-437e-92f2-090a4efad6bf" providerId="AD" clId="Web-{60D14946-36F8-21CA-BC3B-5954DBB7C222}"/>
    <pc:docChg chg="addSld delSld modSld">
      <pc:chgData name="Yankun Liu" userId="S::ma22355@bristol.ac.uk::062febd7-a8f0-437e-92f2-090a4efad6bf" providerId="AD" clId="Web-{60D14946-36F8-21CA-BC3B-5954DBB7C222}" dt="2022-10-31T10:08:43.950" v="708" actId="1076"/>
      <pc:docMkLst>
        <pc:docMk/>
      </pc:docMkLst>
      <pc:sldChg chg="addSp modSp">
        <pc:chgData name="Yankun Liu" userId="S::ma22355@bristol.ac.uk::062febd7-a8f0-437e-92f2-090a4efad6bf" providerId="AD" clId="Web-{60D14946-36F8-21CA-BC3B-5954DBB7C222}" dt="2022-10-31T09:59:01.543" v="387" actId="1076"/>
        <pc:sldMkLst>
          <pc:docMk/>
          <pc:sldMk cId="1978125297" sldId="263"/>
        </pc:sldMkLst>
        <pc:graphicFrameChg chg="add mod modGraphic">
          <ac:chgData name="Yankun Liu" userId="S::ma22355@bristol.ac.uk::062febd7-a8f0-437e-92f2-090a4efad6bf" providerId="AD" clId="Web-{60D14946-36F8-21CA-BC3B-5954DBB7C222}" dt="2022-10-31T09:58:54.715" v="385" actId="1076"/>
          <ac:graphicFrameMkLst>
            <pc:docMk/>
            <pc:sldMk cId="1978125297" sldId="263"/>
            <ac:graphicFrameMk id="3" creationId="{E8BDD9D4-FCBC-6F2B-BBC7-D5D68ED425E2}"/>
          </ac:graphicFrameMkLst>
        </pc:graphicFrameChg>
        <pc:graphicFrameChg chg="mod">
          <ac:chgData name="Yankun Liu" userId="S::ma22355@bristol.ac.uk::062febd7-a8f0-437e-92f2-090a4efad6bf" providerId="AD" clId="Web-{60D14946-36F8-21CA-BC3B-5954DBB7C222}" dt="2022-10-31T09:58:57.652" v="386" actId="1076"/>
          <ac:graphicFrameMkLst>
            <pc:docMk/>
            <pc:sldMk cId="1978125297" sldId="263"/>
            <ac:graphicFrameMk id="4" creationId="{6F16AECC-F971-2E58-2422-89F378D0FA6A}"/>
          </ac:graphicFrameMkLst>
        </pc:graphicFrameChg>
        <pc:graphicFrameChg chg="mod">
          <ac:chgData name="Yankun Liu" userId="S::ma22355@bristol.ac.uk::062febd7-a8f0-437e-92f2-090a4efad6bf" providerId="AD" clId="Web-{60D14946-36F8-21CA-BC3B-5954DBB7C222}" dt="2022-10-31T09:59:01.543" v="387" actId="1076"/>
          <ac:graphicFrameMkLst>
            <pc:docMk/>
            <pc:sldMk cId="1978125297" sldId="263"/>
            <ac:graphicFrameMk id="6" creationId="{9BD3D0C5-696A-899F-A50F-50336773B964}"/>
          </ac:graphicFrameMkLst>
        </pc:graphicFrameChg>
      </pc:sldChg>
      <pc:sldChg chg="addSp delSp modSp">
        <pc:chgData name="Yankun Liu" userId="S::ma22355@bristol.ac.uk::062febd7-a8f0-437e-92f2-090a4efad6bf" providerId="AD" clId="Web-{60D14946-36F8-21CA-BC3B-5954DBB7C222}" dt="2022-10-31T10:03:36.879" v="432" actId="20577"/>
        <pc:sldMkLst>
          <pc:docMk/>
          <pc:sldMk cId="704290611" sldId="277"/>
        </pc:sldMkLst>
        <pc:spChg chg="add mod">
          <ac:chgData name="Yankun Liu" userId="S::ma22355@bristol.ac.uk::062febd7-a8f0-437e-92f2-090a4efad6bf" providerId="AD" clId="Web-{60D14946-36F8-21CA-BC3B-5954DBB7C222}" dt="2022-10-31T10:03:36.879" v="432" actId="20577"/>
          <ac:spMkLst>
            <pc:docMk/>
            <pc:sldMk cId="704290611" sldId="277"/>
            <ac:spMk id="9" creationId="{FD7648FF-A5C6-F249-DFB6-8D6FC705243E}"/>
          </ac:spMkLst>
        </pc:spChg>
        <pc:spChg chg="add mod">
          <ac:chgData name="Yankun Liu" userId="S::ma22355@bristol.ac.uk::062febd7-a8f0-437e-92f2-090a4efad6bf" providerId="AD" clId="Web-{60D14946-36F8-21CA-BC3B-5954DBB7C222}" dt="2022-10-31T10:03:14.081" v="421" actId="1076"/>
          <ac:spMkLst>
            <pc:docMk/>
            <pc:sldMk cId="704290611" sldId="277"/>
            <ac:spMk id="10" creationId="{04A27026-E523-9E13-761D-535928262D5E}"/>
          </ac:spMkLst>
        </pc:spChg>
        <pc:spChg chg="add mod">
          <ac:chgData name="Yankun Liu" userId="S::ma22355@bristol.ac.uk::062febd7-a8f0-437e-92f2-090a4efad6bf" providerId="AD" clId="Web-{60D14946-36F8-21CA-BC3B-5954DBB7C222}" dt="2022-10-31T10:03:33.379" v="430" actId="20577"/>
          <ac:spMkLst>
            <pc:docMk/>
            <pc:sldMk cId="704290611" sldId="277"/>
            <ac:spMk id="11" creationId="{E403ABF0-67F2-2033-69FF-D7F67EF21666}"/>
          </ac:spMkLst>
        </pc:spChg>
        <pc:picChg chg="del">
          <ac:chgData name="Yankun Liu" userId="S::ma22355@bristol.ac.uk::062febd7-a8f0-437e-92f2-090a4efad6bf" providerId="AD" clId="Web-{60D14946-36F8-21CA-BC3B-5954DBB7C222}" dt="2022-10-31T10:02:31.486" v="403"/>
          <ac:picMkLst>
            <pc:docMk/>
            <pc:sldMk cId="704290611" sldId="277"/>
            <ac:picMk id="3" creationId="{2BD761EA-DBB7-EECB-FD77-ED44C0C0BA5E}"/>
          </ac:picMkLst>
        </pc:picChg>
        <pc:picChg chg="add mod">
          <ac:chgData name="Yankun Liu" userId="S::ma22355@bristol.ac.uk::062febd7-a8f0-437e-92f2-090a4efad6bf" providerId="AD" clId="Web-{60D14946-36F8-21CA-BC3B-5954DBB7C222}" dt="2022-10-31T10:02:41.002" v="407" actId="1076"/>
          <ac:picMkLst>
            <pc:docMk/>
            <pc:sldMk cId="704290611" sldId="277"/>
            <ac:picMk id="4" creationId="{E22E5A3D-7FA5-3C0C-43F0-AB5094EF0302}"/>
          </ac:picMkLst>
        </pc:picChg>
        <pc:picChg chg="add mod">
          <ac:chgData name="Yankun Liu" userId="S::ma22355@bristol.ac.uk::062febd7-a8f0-437e-92f2-090a4efad6bf" providerId="AD" clId="Web-{60D14946-36F8-21CA-BC3B-5954DBB7C222}" dt="2022-10-31T10:02:34.596" v="404" actId="1076"/>
          <ac:picMkLst>
            <pc:docMk/>
            <pc:sldMk cId="704290611" sldId="277"/>
            <ac:picMk id="6" creationId="{E3327BC5-29AB-B52B-885A-35FF5B4CBC24}"/>
          </ac:picMkLst>
        </pc:picChg>
        <pc:picChg chg="add mod">
          <ac:chgData name="Yankun Liu" userId="S::ma22355@bristol.ac.uk::062febd7-a8f0-437e-92f2-090a4efad6bf" providerId="AD" clId="Web-{60D14946-36F8-21CA-BC3B-5954DBB7C222}" dt="2022-10-31T10:02:38.955" v="406" actId="1076"/>
          <ac:picMkLst>
            <pc:docMk/>
            <pc:sldMk cId="704290611" sldId="277"/>
            <ac:picMk id="8" creationId="{45DA39A7-BC86-C759-7204-3D2A70D81B1A}"/>
          </ac:picMkLst>
        </pc:picChg>
      </pc:sldChg>
      <pc:sldChg chg="addSp modSp new">
        <pc:chgData name="Yankun Liu" userId="S::ma22355@bristol.ac.uk::062febd7-a8f0-437e-92f2-090a4efad6bf" providerId="AD" clId="Web-{60D14946-36F8-21CA-BC3B-5954DBB7C222}" dt="2022-10-31T10:08:43.950" v="708" actId="1076"/>
        <pc:sldMkLst>
          <pc:docMk/>
          <pc:sldMk cId="1474840948" sldId="278"/>
        </pc:sldMkLst>
        <pc:spChg chg="add mod">
          <ac:chgData name="Yankun Liu" userId="S::ma22355@bristol.ac.uk::062febd7-a8f0-437e-92f2-090a4efad6bf" providerId="AD" clId="Web-{60D14946-36F8-21CA-BC3B-5954DBB7C222}" dt="2022-10-31T10:08:40.700" v="707" actId="1076"/>
          <ac:spMkLst>
            <pc:docMk/>
            <pc:sldMk cId="1474840948" sldId="278"/>
            <ac:spMk id="2" creationId="{085C3151-CC25-1A42-15A9-02ECFE824115}"/>
          </ac:spMkLst>
        </pc:spChg>
        <pc:spChg chg="add mod">
          <ac:chgData name="Yankun Liu" userId="S::ma22355@bristol.ac.uk::062febd7-a8f0-437e-92f2-090a4efad6bf" providerId="AD" clId="Web-{60D14946-36F8-21CA-BC3B-5954DBB7C222}" dt="2022-10-31T10:08:43.950" v="708" actId="1076"/>
          <ac:spMkLst>
            <pc:docMk/>
            <pc:sldMk cId="1474840948" sldId="278"/>
            <ac:spMk id="3" creationId="{9ACF224B-9C59-8DB2-3D0A-EAB0E0A7B468}"/>
          </ac:spMkLst>
        </pc:spChg>
      </pc:sldChg>
      <pc:sldChg chg="addSp modSp new del">
        <pc:chgData name="Yankun Liu" userId="S::ma22355@bristol.ac.uk::062febd7-a8f0-437e-92f2-090a4efad6bf" providerId="AD" clId="Web-{60D14946-36F8-21CA-BC3B-5954DBB7C222}" dt="2022-10-31T09:58:01.244" v="318"/>
        <pc:sldMkLst>
          <pc:docMk/>
          <pc:sldMk cId="2089248543" sldId="279"/>
        </pc:sldMkLst>
        <pc:graphicFrameChg chg="add mod modGraphic">
          <ac:chgData name="Yankun Liu" userId="S::ma22355@bristol.ac.uk::062febd7-a8f0-437e-92f2-090a4efad6bf" providerId="AD" clId="Web-{60D14946-36F8-21CA-BC3B-5954DBB7C222}" dt="2022-10-31T09:54:42.520" v="317" actId="1076"/>
          <ac:graphicFrameMkLst>
            <pc:docMk/>
            <pc:sldMk cId="2089248543" sldId="279"/>
            <ac:graphicFrameMk id="2" creationId="{14B1638F-275C-FE97-1EB9-9C03F1C5F4EC}"/>
          </ac:graphicFrameMkLst>
        </pc:graphicFrameChg>
      </pc:sldChg>
    </pc:docChg>
  </pc:docChgLst>
  <pc:docChgLst>
    <pc:chgData name="Yankun Liu" userId="S::ma22355@bristol.ac.uk::062febd7-a8f0-437e-92f2-090a4efad6bf" providerId="AD" clId="Web-{2D667B84-5AA6-4D21-B480-71FA632CFAC5}"/>
    <pc:docChg chg="addSld delSld modSld sldOrd">
      <pc:chgData name="Yankun Liu" userId="S::ma22355@bristol.ac.uk::062febd7-a8f0-437e-92f2-090a4efad6bf" providerId="AD" clId="Web-{2D667B84-5AA6-4D21-B480-71FA632CFAC5}" dt="2022-10-31T00:09:37.559" v="1501" actId="20577"/>
      <pc:docMkLst>
        <pc:docMk/>
      </pc:docMkLst>
      <pc:sldChg chg="addSp delSp modSp">
        <pc:chgData name="Yankun Liu" userId="S::ma22355@bristol.ac.uk::062febd7-a8f0-437e-92f2-090a4efad6bf" providerId="AD" clId="Web-{2D667B84-5AA6-4D21-B480-71FA632CFAC5}" dt="2022-10-30T22:43:33.610" v="267" actId="20577"/>
        <pc:sldMkLst>
          <pc:docMk/>
          <pc:sldMk cId="827187869" sldId="260"/>
        </pc:sldMkLst>
        <pc:spChg chg="add mod">
          <ac:chgData name="Yankun Liu" userId="S::ma22355@bristol.ac.uk::062febd7-a8f0-437e-92f2-090a4efad6bf" providerId="AD" clId="Web-{2D667B84-5AA6-4D21-B480-71FA632CFAC5}" dt="2022-10-30T22:40:31.306" v="167" actId="20577"/>
          <ac:spMkLst>
            <pc:docMk/>
            <pc:sldMk cId="827187869" sldId="260"/>
            <ac:spMk id="2" creationId="{B2355BD0-2739-C0F7-25A0-99EE0300FACA}"/>
          </ac:spMkLst>
        </pc:spChg>
        <pc:spChg chg="add mod">
          <ac:chgData name="Yankun Liu" userId="S::ma22355@bristol.ac.uk::062febd7-a8f0-437e-92f2-090a4efad6bf" providerId="AD" clId="Web-{2D667B84-5AA6-4D21-B480-71FA632CFAC5}" dt="2022-10-30T22:43:33.610" v="267" actId="20577"/>
          <ac:spMkLst>
            <pc:docMk/>
            <pc:sldMk cId="827187869" sldId="260"/>
            <ac:spMk id="5" creationId="{C3627431-4EB0-4C82-DF7E-FC80C002736E}"/>
          </ac:spMkLst>
        </pc:spChg>
        <pc:picChg chg="add del mod">
          <ac:chgData name="Yankun Liu" userId="S::ma22355@bristol.ac.uk::062febd7-a8f0-437e-92f2-090a4efad6bf" providerId="AD" clId="Web-{2D667B84-5AA6-4D21-B480-71FA632CFAC5}" dt="2022-10-30T22:39:59.554" v="156"/>
          <ac:picMkLst>
            <pc:docMk/>
            <pc:sldMk cId="827187869" sldId="260"/>
            <ac:picMk id="3" creationId="{6DCF28FA-AB53-B11E-E75F-CD1C72BD4625}"/>
          </ac:picMkLst>
        </pc:picChg>
        <pc:picChg chg="add mod">
          <ac:chgData name="Yankun Liu" userId="S::ma22355@bristol.ac.uk::062febd7-a8f0-437e-92f2-090a4efad6bf" providerId="AD" clId="Web-{2D667B84-5AA6-4D21-B480-71FA632CFAC5}" dt="2022-10-30T22:40:10.164" v="158" actId="1076"/>
          <ac:picMkLst>
            <pc:docMk/>
            <pc:sldMk cId="827187869" sldId="260"/>
            <ac:picMk id="4" creationId="{B93A991B-CA61-382C-3FC8-B3F3C33841A4}"/>
          </ac:picMkLst>
        </pc:picChg>
      </pc:sldChg>
      <pc:sldChg chg="addSp delSp modSp new">
        <pc:chgData name="Yankun Liu" userId="S::ma22355@bristol.ac.uk::062febd7-a8f0-437e-92f2-090a4efad6bf" providerId="AD" clId="Web-{2D667B84-5AA6-4D21-B480-71FA632CFAC5}" dt="2022-10-30T23:23:54.532" v="872" actId="1076"/>
        <pc:sldMkLst>
          <pc:docMk/>
          <pc:sldMk cId="1069663950" sldId="261"/>
        </pc:sldMkLst>
        <pc:spChg chg="add mod">
          <ac:chgData name="Yankun Liu" userId="S::ma22355@bristol.ac.uk::062febd7-a8f0-437e-92f2-090a4efad6bf" providerId="AD" clId="Web-{2D667B84-5AA6-4D21-B480-71FA632CFAC5}" dt="2022-10-30T23:22:28.169" v="856" actId="1076"/>
          <ac:spMkLst>
            <pc:docMk/>
            <pc:sldMk cId="1069663950" sldId="261"/>
            <ac:spMk id="2" creationId="{0AA6AAA5-585C-228F-1F8B-70A3A273D1EE}"/>
          </ac:spMkLst>
        </pc:spChg>
        <pc:spChg chg="add">
          <ac:chgData name="Yankun Liu" userId="S::ma22355@bristol.ac.uk::062febd7-a8f0-437e-92f2-090a4efad6bf" providerId="AD" clId="Web-{2D667B84-5AA6-4D21-B480-71FA632CFAC5}" dt="2022-10-30T22:50:31.971" v="396"/>
          <ac:spMkLst>
            <pc:docMk/>
            <pc:sldMk cId="1069663950" sldId="261"/>
            <ac:spMk id="4" creationId="{F0998BFB-FC24-D24F-3D7D-3C2A71E8DEF9}"/>
          </ac:spMkLst>
        </pc:spChg>
        <pc:spChg chg="add mod">
          <ac:chgData name="Yankun Liu" userId="S::ma22355@bristol.ac.uk::062febd7-a8f0-437e-92f2-090a4efad6bf" providerId="AD" clId="Web-{2D667B84-5AA6-4D21-B480-71FA632CFAC5}" dt="2022-10-30T23:22:28.169" v="857" actId="1076"/>
          <ac:spMkLst>
            <pc:docMk/>
            <pc:sldMk cId="1069663950" sldId="261"/>
            <ac:spMk id="6" creationId="{30543E4A-FAF7-278D-D993-B347685AF873}"/>
          </ac:spMkLst>
        </pc:spChg>
        <pc:picChg chg="add del mod">
          <ac:chgData name="Yankun Liu" userId="S::ma22355@bristol.ac.uk::062febd7-a8f0-437e-92f2-090a4efad6bf" providerId="AD" clId="Web-{2D667B84-5AA6-4D21-B480-71FA632CFAC5}" dt="2022-10-30T22:50:34.612" v="397"/>
          <ac:picMkLst>
            <pc:docMk/>
            <pc:sldMk cId="1069663950" sldId="261"/>
            <ac:picMk id="3" creationId="{DB18E9D9-6C44-176C-0460-5C7E6C809A70}"/>
          </ac:picMkLst>
        </pc:picChg>
        <pc:picChg chg="add mod">
          <ac:chgData name="Yankun Liu" userId="S::ma22355@bristol.ac.uk::062febd7-a8f0-437e-92f2-090a4efad6bf" providerId="AD" clId="Web-{2D667B84-5AA6-4D21-B480-71FA632CFAC5}" dt="2022-10-30T23:22:28.154" v="855" actId="1076"/>
          <ac:picMkLst>
            <pc:docMk/>
            <pc:sldMk cId="1069663950" sldId="261"/>
            <ac:picMk id="5" creationId="{E4B7D0BD-5F66-D820-A109-445DB4F8EBC0}"/>
          </ac:picMkLst>
        </pc:picChg>
        <pc:picChg chg="add del mod">
          <ac:chgData name="Yankun Liu" userId="S::ma22355@bristol.ac.uk::062febd7-a8f0-437e-92f2-090a4efad6bf" providerId="AD" clId="Web-{2D667B84-5AA6-4D21-B480-71FA632CFAC5}" dt="2022-10-30T23:23:09.640" v="862"/>
          <ac:picMkLst>
            <pc:docMk/>
            <pc:sldMk cId="1069663950" sldId="261"/>
            <ac:picMk id="7" creationId="{9FAD8500-4982-411C-E05E-1A3B09F19AA2}"/>
          </ac:picMkLst>
        </pc:picChg>
        <pc:picChg chg="add mod modCrop">
          <ac:chgData name="Yankun Liu" userId="S::ma22355@bristol.ac.uk::062febd7-a8f0-437e-92f2-090a4efad6bf" providerId="AD" clId="Web-{2D667B84-5AA6-4D21-B480-71FA632CFAC5}" dt="2022-10-30T23:23:54.532" v="872" actId="1076"/>
          <ac:picMkLst>
            <pc:docMk/>
            <pc:sldMk cId="1069663950" sldId="261"/>
            <ac:picMk id="8" creationId="{16CBDF34-8F84-BD6C-260D-13DAA8BED0DA}"/>
          </ac:picMkLst>
        </pc:picChg>
      </pc:sldChg>
      <pc:sldChg chg="modSp">
        <pc:chgData name="Yankun Liu" userId="S::ma22355@bristol.ac.uk::062febd7-a8f0-437e-92f2-090a4efad6bf" providerId="AD" clId="Web-{2D667B84-5AA6-4D21-B480-71FA632CFAC5}" dt="2022-10-30T23:31:31.035" v="1044" actId="20577"/>
        <pc:sldMkLst>
          <pc:docMk/>
          <pc:sldMk cId="2016761119" sldId="262"/>
        </pc:sldMkLst>
        <pc:spChg chg="mod">
          <ac:chgData name="Yankun Liu" userId="S::ma22355@bristol.ac.uk::062febd7-a8f0-437e-92f2-090a4efad6bf" providerId="AD" clId="Web-{2D667B84-5AA6-4D21-B480-71FA632CFAC5}" dt="2022-10-30T23:31:31.035" v="1044" actId="20577"/>
          <ac:spMkLst>
            <pc:docMk/>
            <pc:sldMk cId="2016761119" sldId="262"/>
            <ac:spMk id="2" creationId="{A8A83005-AF3C-2F09-8D6D-DE40BB54B84B}"/>
          </ac:spMkLst>
        </pc:spChg>
      </pc:sldChg>
      <pc:sldChg chg="addSp delSp modSp new add del ord">
        <pc:chgData name="Yankun Liu" userId="S::ma22355@bristol.ac.uk::062febd7-a8f0-437e-92f2-090a4efad6bf" providerId="AD" clId="Web-{2D667B84-5AA6-4D21-B480-71FA632CFAC5}" dt="2022-10-30T23:37:32.721" v="1212"/>
        <pc:sldMkLst>
          <pc:docMk/>
          <pc:sldMk cId="1978125297" sldId="263"/>
        </pc:sldMkLst>
        <pc:spChg chg="add del mod">
          <ac:chgData name="Yankun Liu" userId="S::ma22355@bristol.ac.uk::062febd7-a8f0-437e-92f2-090a4efad6bf" providerId="AD" clId="Web-{2D667B84-5AA6-4D21-B480-71FA632CFAC5}" dt="2022-10-30T23:12:53.265" v="720"/>
          <ac:spMkLst>
            <pc:docMk/>
            <pc:sldMk cId="1978125297" sldId="263"/>
            <ac:spMk id="3" creationId="{7239747F-5C8C-2842-3680-B2807F5C1BD0}"/>
          </ac:spMkLst>
        </pc:spChg>
        <pc:spChg chg="add del mod">
          <ac:chgData name="Yankun Liu" userId="S::ma22355@bristol.ac.uk::062febd7-a8f0-437e-92f2-090a4efad6bf" providerId="AD" clId="Web-{2D667B84-5AA6-4D21-B480-71FA632CFAC5}" dt="2022-10-30T23:15:52.804" v="835"/>
          <ac:spMkLst>
            <pc:docMk/>
            <pc:sldMk cId="1978125297" sldId="263"/>
            <ac:spMk id="5" creationId="{709C8653-741E-A695-9206-50CE95CE6219}"/>
          </ac:spMkLst>
        </pc:spChg>
        <pc:graphicFrameChg chg="add del mod modGraphic">
          <ac:chgData name="Yankun Liu" userId="S::ma22355@bristol.ac.uk::062febd7-a8f0-437e-92f2-090a4efad6bf" providerId="AD" clId="Web-{2D667B84-5AA6-4D21-B480-71FA632CFAC5}" dt="2022-10-30T23:04:00.270" v="561"/>
          <ac:graphicFrameMkLst>
            <pc:docMk/>
            <pc:sldMk cId="1978125297" sldId="263"/>
            <ac:graphicFrameMk id="2" creationId="{DBA1A203-3410-3689-152E-CD71668CC5BE}"/>
          </ac:graphicFrameMkLst>
        </pc:graphicFrameChg>
        <pc:graphicFrameChg chg="add mod modGraphic">
          <ac:chgData name="Yankun Liu" userId="S::ma22355@bristol.ac.uk::062febd7-a8f0-437e-92f2-090a4efad6bf" providerId="AD" clId="Web-{2D667B84-5AA6-4D21-B480-71FA632CFAC5}" dt="2022-10-30T23:16:22.133" v="847"/>
          <ac:graphicFrameMkLst>
            <pc:docMk/>
            <pc:sldMk cId="1978125297" sldId="263"/>
            <ac:graphicFrameMk id="4" creationId="{6F16AECC-F971-2E58-2422-89F378D0FA6A}"/>
          </ac:graphicFrameMkLst>
        </pc:graphicFrameChg>
        <pc:graphicFrameChg chg="add mod modGraphic">
          <ac:chgData name="Yankun Liu" userId="S::ma22355@bristol.ac.uk::062febd7-a8f0-437e-92f2-090a4efad6bf" providerId="AD" clId="Web-{2D667B84-5AA6-4D21-B480-71FA632CFAC5}" dt="2022-10-30T23:16:18.555" v="846"/>
          <ac:graphicFrameMkLst>
            <pc:docMk/>
            <pc:sldMk cId="1978125297" sldId="263"/>
            <ac:graphicFrameMk id="6" creationId="{9BD3D0C5-696A-899F-A50F-50336773B964}"/>
          </ac:graphicFrameMkLst>
        </pc:graphicFrameChg>
      </pc:sldChg>
      <pc:sldChg chg="addSp modSp new">
        <pc:chgData name="Yankun Liu" userId="S::ma22355@bristol.ac.uk::062febd7-a8f0-437e-92f2-090a4efad6bf" providerId="AD" clId="Web-{2D667B84-5AA6-4D21-B480-71FA632CFAC5}" dt="2022-10-30T23:30:33.579" v="1010" actId="20577"/>
        <pc:sldMkLst>
          <pc:docMk/>
          <pc:sldMk cId="1459515464" sldId="264"/>
        </pc:sldMkLst>
        <pc:spChg chg="add mod">
          <ac:chgData name="Yankun Liu" userId="S::ma22355@bristol.ac.uk::062febd7-a8f0-437e-92f2-090a4efad6bf" providerId="AD" clId="Web-{2D667B84-5AA6-4D21-B480-71FA632CFAC5}" dt="2022-10-30T23:30:33.579" v="1010" actId="20577"/>
          <ac:spMkLst>
            <pc:docMk/>
            <pc:sldMk cId="1459515464" sldId="264"/>
            <ac:spMk id="3" creationId="{69C0B985-1F73-36B3-6F54-04CBAD1D5C6F}"/>
          </ac:spMkLst>
        </pc:spChg>
        <pc:picChg chg="add mod">
          <ac:chgData name="Yankun Liu" userId="S::ma22355@bristol.ac.uk::062febd7-a8f0-437e-92f2-090a4efad6bf" providerId="AD" clId="Web-{2D667B84-5AA6-4D21-B480-71FA632CFAC5}" dt="2022-10-30T23:27:53.401" v="879" actId="1076"/>
          <ac:picMkLst>
            <pc:docMk/>
            <pc:sldMk cId="1459515464" sldId="264"/>
            <ac:picMk id="2" creationId="{77ABA49B-BE1D-D8D0-7A95-F0176C732EBA}"/>
          </ac:picMkLst>
        </pc:picChg>
      </pc:sldChg>
      <pc:sldChg chg="addSp delSp modSp">
        <pc:chgData name="Yankun Liu" userId="S::ma22355@bristol.ac.uk::062febd7-a8f0-437e-92f2-090a4efad6bf" providerId="AD" clId="Web-{2D667B84-5AA6-4D21-B480-71FA632CFAC5}" dt="2022-10-30T23:59:59.059" v="1227"/>
        <pc:sldMkLst>
          <pc:docMk/>
          <pc:sldMk cId="1873503047" sldId="265"/>
        </pc:sldMkLst>
        <pc:spChg chg="add del mod">
          <ac:chgData name="Yankun Liu" userId="S::ma22355@bristol.ac.uk::062febd7-a8f0-437e-92f2-090a4efad6bf" providerId="AD" clId="Web-{2D667B84-5AA6-4D21-B480-71FA632CFAC5}" dt="2022-10-30T23:59:59.059" v="1227"/>
          <ac:spMkLst>
            <pc:docMk/>
            <pc:sldMk cId="1873503047" sldId="265"/>
            <ac:spMk id="2" creationId="{50DE43F2-CC30-499C-EB86-1A200A8AF04A}"/>
          </ac:spMkLst>
        </pc:spChg>
      </pc:sldChg>
      <pc:sldChg chg="addSp modSp new">
        <pc:chgData name="Yankun Liu" userId="S::ma22355@bristol.ac.uk::062febd7-a8f0-437e-92f2-090a4efad6bf" providerId="AD" clId="Web-{2D667B84-5AA6-4D21-B480-71FA632CFAC5}" dt="2022-10-30T23:35:44.045" v="1208" actId="1076"/>
        <pc:sldMkLst>
          <pc:docMk/>
          <pc:sldMk cId="1985456156" sldId="267"/>
        </pc:sldMkLst>
        <pc:spChg chg="add mod">
          <ac:chgData name="Yankun Liu" userId="S::ma22355@bristol.ac.uk::062febd7-a8f0-437e-92f2-090a4efad6bf" providerId="AD" clId="Web-{2D667B84-5AA6-4D21-B480-71FA632CFAC5}" dt="2022-10-30T23:35:44.045" v="1208" actId="1076"/>
          <ac:spMkLst>
            <pc:docMk/>
            <pc:sldMk cId="1985456156" sldId="267"/>
            <ac:spMk id="4" creationId="{CA47B96B-57DB-E7D9-1466-A5824E7A6042}"/>
          </ac:spMkLst>
        </pc:spChg>
        <pc:picChg chg="add mod">
          <ac:chgData name="Yankun Liu" userId="S::ma22355@bristol.ac.uk::062febd7-a8f0-437e-92f2-090a4efad6bf" providerId="AD" clId="Web-{2D667B84-5AA6-4D21-B480-71FA632CFAC5}" dt="2022-10-30T23:32:57.679" v="1048" actId="14100"/>
          <ac:picMkLst>
            <pc:docMk/>
            <pc:sldMk cId="1985456156" sldId="267"/>
            <ac:picMk id="2" creationId="{3986209B-8978-DD7B-C232-B4ED9921FC8D}"/>
          </ac:picMkLst>
        </pc:picChg>
        <pc:picChg chg="add mod">
          <ac:chgData name="Yankun Liu" userId="S::ma22355@bristol.ac.uk::062febd7-a8f0-437e-92f2-090a4efad6bf" providerId="AD" clId="Web-{2D667B84-5AA6-4D21-B480-71FA632CFAC5}" dt="2022-10-30T23:35:44.045" v="1207" actId="1076"/>
          <ac:picMkLst>
            <pc:docMk/>
            <pc:sldMk cId="1985456156" sldId="267"/>
            <ac:picMk id="3" creationId="{AC5DCA79-9938-9A4B-25C8-76F0F028311F}"/>
          </ac:picMkLst>
        </pc:picChg>
      </pc:sldChg>
      <pc:sldChg chg="addSp modSp">
        <pc:chgData name="Yankun Liu" userId="S::ma22355@bristol.ac.uk::062febd7-a8f0-437e-92f2-090a4efad6bf" providerId="AD" clId="Web-{2D667B84-5AA6-4D21-B480-71FA632CFAC5}" dt="2022-10-31T00:09:37.559" v="1501" actId="20577"/>
        <pc:sldMkLst>
          <pc:docMk/>
          <pc:sldMk cId="4073976158" sldId="268"/>
        </pc:sldMkLst>
        <pc:spChg chg="add mod">
          <ac:chgData name="Yankun Liu" userId="S::ma22355@bristol.ac.uk::062febd7-a8f0-437e-92f2-090a4efad6bf" providerId="AD" clId="Web-{2D667B84-5AA6-4D21-B480-71FA632CFAC5}" dt="2022-10-31T00:09:37.559" v="1501" actId="20577"/>
          <ac:spMkLst>
            <pc:docMk/>
            <pc:sldMk cId="4073976158" sldId="268"/>
            <ac:spMk id="2" creationId="{DFC01137-F225-B178-21A4-539124577A9F}"/>
          </ac:spMkLst>
        </pc:spChg>
        <pc:picChg chg="add mod">
          <ac:chgData name="Yankun Liu" userId="S::ma22355@bristol.ac.uk::062febd7-a8f0-437e-92f2-090a4efad6bf" providerId="AD" clId="Web-{2D667B84-5AA6-4D21-B480-71FA632CFAC5}" dt="2022-10-31T00:08:23.478" v="1452" actId="1076"/>
          <ac:picMkLst>
            <pc:docMk/>
            <pc:sldMk cId="4073976158" sldId="268"/>
            <ac:picMk id="3" creationId="{B89418E9-7108-8CB6-07F4-062727BFC304}"/>
          </ac:picMkLst>
        </pc:picChg>
      </pc:sldChg>
    </pc:docChg>
  </pc:docChgLst>
  <pc:docChgLst>
    <pc:chgData name="Yankun Liu" userId="S::ma22355@bristol.ac.uk::062febd7-a8f0-437e-92f2-090a4efad6bf" providerId="AD" clId="Web-{B96E7815-D838-5AF2-A37C-57BEE3F80FF4}"/>
    <pc:docChg chg="modSld">
      <pc:chgData name="Yankun Liu" userId="S::ma22355@bristol.ac.uk::062febd7-a8f0-437e-92f2-090a4efad6bf" providerId="AD" clId="Web-{B96E7815-D838-5AF2-A37C-57BEE3F80FF4}" dt="2022-10-31T00:56:40.126" v="39" actId="20577"/>
      <pc:docMkLst>
        <pc:docMk/>
      </pc:docMkLst>
      <pc:sldChg chg="modSp">
        <pc:chgData name="Yankun Liu" userId="S::ma22355@bristol.ac.uk::062febd7-a8f0-437e-92f2-090a4efad6bf" providerId="AD" clId="Web-{B96E7815-D838-5AF2-A37C-57BEE3F80FF4}" dt="2022-10-31T00:51:33.990" v="19"/>
        <pc:sldMkLst>
          <pc:docMk/>
          <pc:sldMk cId="2016761119" sldId="262"/>
        </pc:sldMkLst>
        <pc:spChg chg="mod">
          <ac:chgData name="Yankun Liu" userId="S::ma22355@bristol.ac.uk::062febd7-a8f0-437e-92f2-090a4efad6bf" providerId="AD" clId="Web-{B96E7815-D838-5AF2-A37C-57BEE3F80FF4}" dt="2022-10-31T00:51:33.990" v="19"/>
          <ac:spMkLst>
            <pc:docMk/>
            <pc:sldMk cId="2016761119" sldId="262"/>
            <ac:spMk id="2" creationId="{A8A83005-AF3C-2F09-8D6D-DE40BB54B84B}"/>
          </ac:spMkLst>
        </pc:spChg>
      </pc:sldChg>
      <pc:sldChg chg="modSp">
        <pc:chgData name="Yankun Liu" userId="S::ma22355@bristol.ac.uk::062febd7-a8f0-437e-92f2-090a4efad6bf" providerId="AD" clId="Web-{B96E7815-D838-5AF2-A37C-57BEE3F80FF4}" dt="2022-10-31T00:42:44.316" v="9"/>
        <pc:sldMkLst>
          <pc:docMk/>
          <pc:sldMk cId="1978125297" sldId="263"/>
        </pc:sldMkLst>
        <pc:graphicFrameChg chg="modGraphic">
          <ac:chgData name="Yankun Liu" userId="S::ma22355@bristol.ac.uk::062febd7-a8f0-437e-92f2-090a4efad6bf" providerId="AD" clId="Web-{B96E7815-D838-5AF2-A37C-57BEE3F80FF4}" dt="2022-10-31T00:42:44.316" v="9"/>
          <ac:graphicFrameMkLst>
            <pc:docMk/>
            <pc:sldMk cId="1978125297" sldId="263"/>
            <ac:graphicFrameMk id="4" creationId="{6F16AECC-F971-2E58-2422-89F378D0FA6A}"/>
          </ac:graphicFrameMkLst>
        </pc:graphicFrameChg>
      </pc:sldChg>
      <pc:sldChg chg="modSp">
        <pc:chgData name="Yankun Liu" userId="S::ma22355@bristol.ac.uk::062febd7-a8f0-437e-92f2-090a4efad6bf" providerId="AD" clId="Web-{B96E7815-D838-5AF2-A37C-57BEE3F80FF4}" dt="2022-10-31T00:56:40.126" v="39" actId="20577"/>
        <pc:sldMkLst>
          <pc:docMk/>
          <pc:sldMk cId="3148936116" sldId="269"/>
        </pc:sldMkLst>
        <pc:spChg chg="mod">
          <ac:chgData name="Yankun Liu" userId="S::ma22355@bristol.ac.uk::062febd7-a8f0-437e-92f2-090a4efad6bf" providerId="AD" clId="Web-{B96E7815-D838-5AF2-A37C-57BEE3F80FF4}" dt="2022-10-31T00:56:40.126" v="39" actId="20577"/>
          <ac:spMkLst>
            <pc:docMk/>
            <pc:sldMk cId="3148936116" sldId="269"/>
            <ac:spMk id="2" creationId="{C19AE01A-BE79-87AE-3D41-4891923A5E4F}"/>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dirty="0"/>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10/31/2022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372855-37C4-106E-0395-D16542834274}"/>
              </a:ext>
            </a:extLst>
          </p:cNvPr>
          <p:cNvSpPr txBox="1"/>
          <p:nvPr/>
        </p:nvSpPr>
        <p:spPr>
          <a:xfrm>
            <a:off x="2301765" y="1418897"/>
            <a:ext cx="8429297" cy="369332"/>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7DA7AC60-6486-9CF6-2421-DE5DE45B798B}"/>
              </a:ext>
            </a:extLst>
          </p:cNvPr>
          <p:cNvSpPr txBox="1"/>
          <p:nvPr/>
        </p:nvSpPr>
        <p:spPr>
          <a:xfrm>
            <a:off x="1545020" y="2098543"/>
            <a:ext cx="9753599" cy="1661993"/>
          </a:xfrm>
          <a:prstGeom prst="rect">
            <a:avLst/>
          </a:prstGeom>
          <a:noFill/>
        </p:spPr>
        <p:txBody>
          <a:bodyPr wrap="square" rtlCol="0">
            <a:spAutoFit/>
          </a:bodyPr>
          <a:lstStyle/>
          <a:p>
            <a:r>
              <a:rPr lang="en-US" sz="5400"/>
              <a:t>EXPLORATORY DATA ANALYSIS: </a:t>
            </a:r>
          </a:p>
          <a:p>
            <a:endParaRPr lang="en-US" sz="4800"/>
          </a:p>
        </p:txBody>
      </p:sp>
      <p:sp>
        <p:nvSpPr>
          <p:cNvPr id="4" name="TextBox 3">
            <a:extLst>
              <a:ext uri="{FF2B5EF4-FFF2-40B4-BE49-F238E27FC236}">
                <a16:creationId xmlns:a16="http://schemas.microsoft.com/office/drawing/2014/main" id="{2EAB9A9D-B63A-455E-9BEA-EB5CE67EE7D3}"/>
              </a:ext>
            </a:extLst>
          </p:cNvPr>
          <p:cNvSpPr txBox="1"/>
          <p:nvPr/>
        </p:nvSpPr>
        <p:spPr>
          <a:xfrm>
            <a:off x="1807780" y="3175761"/>
            <a:ext cx="7851227" cy="1107996"/>
          </a:xfrm>
          <a:prstGeom prst="rect">
            <a:avLst/>
          </a:prstGeom>
          <a:noFill/>
        </p:spPr>
        <p:txBody>
          <a:bodyPr wrap="square" rtlCol="0">
            <a:spAutoFit/>
          </a:bodyPr>
          <a:lstStyle/>
          <a:p>
            <a:r>
              <a:rPr lang="en-US" sz="4800"/>
              <a:t>Onchocerciasis in Sierra Leone</a:t>
            </a:r>
          </a:p>
          <a:p>
            <a:endParaRPr lang="en-US"/>
          </a:p>
        </p:txBody>
      </p:sp>
    </p:spTree>
    <p:extLst>
      <p:ext uri="{BB962C8B-B14F-4D97-AF65-F5344CB8AC3E}">
        <p14:creationId xmlns:p14="http://schemas.microsoft.com/office/powerpoint/2010/main" val="3407338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9" name="Rectangle 9">
            <a:extLst>
              <a:ext uri="{FF2B5EF4-FFF2-40B4-BE49-F238E27FC236}">
                <a16:creationId xmlns:a16="http://schemas.microsoft.com/office/drawing/2014/main" id="{CE14AE92-8479-4004-BAD5-49502E3EA3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
            <a:extLst>
              <a:ext uri="{FF2B5EF4-FFF2-40B4-BE49-F238E27FC236}">
                <a16:creationId xmlns:a16="http://schemas.microsoft.com/office/drawing/2014/main" id="{0FE9F282-3FA1-484E-AF39-0C8C10F74A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31" name="Rounded Rectangle 12">
            <a:extLst>
              <a:ext uri="{FF2B5EF4-FFF2-40B4-BE49-F238E27FC236}">
                <a16:creationId xmlns:a16="http://schemas.microsoft.com/office/drawing/2014/main" id="{4E1727D7-C4C0-42F3-94D0-69379A21E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4597" y="643467"/>
            <a:ext cx="10742806" cy="5564129"/>
          </a:xfrm>
          <a:prstGeom prst="roundRect">
            <a:avLst>
              <a:gd name="adj" fmla="val 444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buFont typeface="Arial" panose="020B0604020202020204" pitchFamily="34" charset="0"/>
              <a:buNone/>
            </a:pPr>
            <a:endParaRPr lang="en-US" sz="3200" cap="all">
              <a:solidFill>
                <a:schemeClr val="bg1">
                  <a:lumMod val="50000"/>
                </a:schemeClr>
              </a:solidFill>
            </a:endParaRPr>
          </a:p>
        </p:txBody>
      </p:sp>
      <p:pic>
        <p:nvPicPr>
          <p:cNvPr id="3" name="Picture 2" descr="Graphical user interface, text, application&#10;&#10;Description automatically generated">
            <a:extLst>
              <a:ext uri="{FF2B5EF4-FFF2-40B4-BE49-F238E27FC236}">
                <a16:creationId xmlns:a16="http://schemas.microsoft.com/office/drawing/2014/main" id="{004848EF-5CC0-D422-2186-9EB2DBFB6468}"/>
              </a:ext>
            </a:extLst>
          </p:cNvPr>
          <p:cNvPicPr>
            <a:picLocks noChangeAspect="1"/>
          </p:cNvPicPr>
          <p:nvPr/>
        </p:nvPicPr>
        <p:blipFill>
          <a:blip r:embed="rId3"/>
          <a:stretch>
            <a:fillRect/>
          </a:stretch>
        </p:blipFill>
        <p:spPr>
          <a:xfrm>
            <a:off x="3859861" y="643466"/>
            <a:ext cx="7607542" cy="2015999"/>
          </a:xfrm>
          <a:prstGeom prst="rect">
            <a:avLst/>
          </a:prstGeom>
        </p:spPr>
      </p:pic>
      <p:pic>
        <p:nvPicPr>
          <p:cNvPr id="5" name="Picture 4" descr="Chart&#10;&#10;Description automatically generated">
            <a:extLst>
              <a:ext uri="{FF2B5EF4-FFF2-40B4-BE49-F238E27FC236}">
                <a16:creationId xmlns:a16="http://schemas.microsoft.com/office/drawing/2014/main" id="{A2D3B7A4-FCD0-E908-EAF1-A7567D182637}"/>
              </a:ext>
            </a:extLst>
          </p:cNvPr>
          <p:cNvPicPr>
            <a:picLocks noChangeAspect="1"/>
          </p:cNvPicPr>
          <p:nvPr/>
        </p:nvPicPr>
        <p:blipFill>
          <a:blip r:embed="rId4"/>
          <a:stretch>
            <a:fillRect/>
          </a:stretch>
        </p:blipFill>
        <p:spPr>
          <a:xfrm>
            <a:off x="3756441" y="2825230"/>
            <a:ext cx="7710963" cy="2988000"/>
          </a:xfrm>
          <a:prstGeom prst="rect">
            <a:avLst/>
          </a:prstGeom>
        </p:spPr>
      </p:pic>
      <p:pic>
        <p:nvPicPr>
          <p:cNvPr id="32" name="Picture 15">
            <a:extLst>
              <a:ext uri="{FF2B5EF4-FFF2-40B4-BE49-F238E27FC236}">
                <a16:creationId xmlns:a16="http://schemas.microsoft.com/office/drawing/2014/main" id="{D0B5DF69-9834-4AA8-A8AB-B8A1E08F0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6754245C-420A-20D7-70A8-D6E06E379934}"/>
              </a:ext>
            </a:extLst>
          </p:cNvPr>
          <p:cNvSpPr txBox="1"/>
          <p:nvPr/>
        </p:nvSpPr>
        <p:spPr>
          <a:xfrm>
            <a:off x="1017822" y="1966967"/>
            <a:ext cx="2341975" cy="1384995"/>
          </a:xfrm>
          <a:prstGeom prst="rect">
            <a:avLst/>
          </a:prstGeom>
          <a:noFill/>
        </p:spPr>
        <p:txBody>
          <a:bodyPr wrap="square" rtlCol="0">
            <a:spAutoFit/>
          </a:bodyPr>
          <a:lstStyle/>
          <a:p>
            <a:r>
              <a:rPr lang="en-US" sz="2800"/>
              <a:t>Distribution of Onchocerciasis Variables</a:t>
            </a:r>
          </a:p>
        </p:txBody>
      </p:sp>
    </p:spTree>
    <p:extLst>
      <p:ext uri="{BB962C8B-B14F-4D97-AF65-F5344CB8AC3E}">
        <p14:creationId xmlns:p14="http://schemas.microsoft.com/office/powerpoint/2010/main" val="603388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E14AE92-8479-4004-BAD5-49502E3EA3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0FE9F282-3FA1-484E-AF39-0C8C10F74A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le 12">
            <a:extLst>
              <a:ext uri="{FF2B5EF4-FFF2-40B4-BE49-F238E27FC236}">
                <a16:creationId xmlns:a16="http://schemas.microsoft.com/office/drawing/2014/main" id="{4E1727D7-C4C0-42F3-94D0-69379A21E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4597" y="643467"/>
            <a:ext cx="10742806" cy="5564129"/>
          </a:xfrm>
          <a:prstGeom prst="roundRect">
            <a:avLst>
              <a:gd name="adj" fmla="val 444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buFont typeface="Arial" panose="020B0604020202020204" pitchFamily="34" charset="0"/>
              <a:buNone/>
            </a:pPr>
            <a:endParaRPr lang="en-US" sz="3200" cap="all">
              <a:solidFill>
                <a:schemeClr val="bg1">
                  <a:lumMod val="50000"/>
                </a:schemeClr>
              </a:solidFill>
            </a:endParaRPr>
          </a:p>
        </p:txBody>
      </p:sp>
      <p:pic>
        <p:nvPicPr>
          <p:cNvPr id="5" name="Picture 4" descr="Table&#10;&#10;Description automatically generated with medium confidence">
            <a:extLst>
              <a:ext uri="{FF2B5EF4-FFF2-40B4-BE49-F238E27FC236}">
                <a16:creationId xmlns:a16="http://schemas.microsoft.com/office/drawing/2014/main" id="{33A9BF39-B1BE-2B1B-01EF-8AC76A9B62EF}"/>
              </a:ext>
            </a:extLst>
          </p:cNvPr>
          <p:cNvPicPr>
            <a:picLocks noChangeAspect="1"/>
          </p:cNvPicPr>
          <p:nvPr/>
        </p:nvPicPr>
        <p:blipFill>
          <a:blip r:embed="rId3"/>
          <a:stretch>
            <a:fillRect/>
          </a:stretch>
        </p:blipFill>
        <p:spPr>
          <a:xfrm>
            <a:off x="724591" y="4399435"/>
            <a:ext cx="9874286" cy="1728000"/>
          </a:xfrm>
          <a:prstGeom prst="rect">
            <a:avLst/>
          </a:prstGeom>
        </p:spPr>
      </p:pic>
      <p:pic>
        <p:nvPicPr>
          <p:cNvPr id="3" name="Picture 2" descr="Graphical user interface, text, application, email&#10;&#10;Description automatically generated">
            <a:extLst>
              <a:ext uri="{FF2B5EF4-FFF2-40B4-BE49-F238E27FC236}">
                <a16:creationId xmlns:a16="http://schemas.microsoft.com/office/drawing/2014/main" id="{C74212C1-4C97-DB2D-774E-829978B731D8}"/>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contrast="31000"/>
                    </a14:imgEffect>
                  </a14:imgLayer>
                </a14:imgProps>
              </a:ext>
            </a:extLst>
          </a:blip>
          <a:stretch>
            <a:fillRect/>
          </a:stretch>
        </p:blipFill>
        <p:spPr>
          <a:xfrm>
            <a:off x="724591" y="628799"/>
            <a:ext cx="6130119" cy="3816000"/>
          </a:xfrm>
          <a:prstGeom prst="rect">
            <a:avLst/>
          </a:prstGeom>
          <a:effectLst>
            <a:outerShdw blurRad="50800" dist="50800" dir="5400000" algn="ctr" rotWithShape="0">
              <a:srgbClr val="000000">
                <a:alpha val="0"/>
              </a:srgbClr>
            </a:outerShdw>
          </a:effectLst>
        </p:spPr>
      </p:pic>
      <p:pic>
        <p:nvPicPr>
          <p:cNvPr id="16" name="Picture 15">
            <a:extLst>
              <a:ext uri="{FF2B5EF4-FFF2-40B4-BE49-F238E27FC236}">
                <a16:creationId xmlns:a16="http://schemas.microsoft.com/office/drawing/2014/main" id="{D0B5DF69-9834-4AA8-A8AB-B8A1E08F0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4D36CB44-3FF1-B170-094D-4E537A6D65FB}"/>
              </a:ext>
            </a:extLst>
          </p:cNvPr>
          <p:cNvSpPr txBox="1"/>
          <p:nvPr/>
        </p:nvSpPr>
        <p:spPr>
          <a:xfrm>
            <a:off x="7560856" y="1028679"/>
            <a:ext cx="3200400" cy="2554545"/>
          </a:xfrm>
          <a:prstGeom prst="rect">
            <a:avLst/>
          </a:prstGeom>
          <a:noFill/>
        </p:spPr>
        <p:txBody>
          <a:bodyPr wrap="square" rtlCol="0">
            <a:spAutoFit/>
          </a:bodyPr>
          <a:lstStyle/>
          <a:p>
            <a:r>
              <a:rPr lang="en-GB" sz="2000"/>
              <a:t>The prevalence of </a:t>
            </a:r>
            <a:r>
              <a:rPr lang="en-GB" sz="2000" err="1"/>
              <a:t>microfilarial</a:t>
            </a:r>
            <a:r>
              <a:rPr lang="en-GB" sz="2000"/>
              <a:t> infection appears to be greater for individuals living in rainforest areas compared to those living in the savannah; the associated </a:t>
            </a:r>
            <a:r>
              <a:rPr lang="en-GB" sz="2000" b="1"/>
              <a:t>odds ratio </a:t>
            </a:r>
            <a:r>
              <a:rPr lang="en-GB" sz="2000"/>
              <a:t>is 2.540/1.052 = 2.413</a:t>
            </a:r>
            <a:endParaRPr lang="en-US" sz="2000"/>
          </a:p>
        </p:txBody>
      </p:sp>
    </p:spTree>
    <p:extLst>
      <p:ext uri="{BB962C8B-B14F-4D97-AF65-F5344CB8AC3E}">
        <p14:creationId xmlns:p14="http://schemas.microsoft.com/office/powerpoint/2010/main" val="140304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C01137-F225-B178-21A4-539124577A9F}"/>
              </a:ext>
            </a:extLst>
          </p:cNvPr>
          <p:cNvSpPr txBox="1"/>
          <p:nvPr/>
        </p:nvSpPr>
        <p:spPr>
          <a:xfrm>
            <a:off x="374346" y="1320236"/>
            <a:ext cx="4422204" cy="3216224"/>
          </a:xfrm>
          <a:prstGeom prst="rect">
            <a:avLst/>
          </a:prstGeom>
        </p:spPr>
        <p:txBody>
          <a:bodyPr rot="0" spcFirstLastPara="0" vert="horz" wrap="square" lIns="91440" tIns="45720" rIns="91440" bIns="45720" numCol="1" spcCol="0" rtlCol="0" fromWordArt="0" anchor="b" anchorCtr="0" forceAA="0" compatLnSpc="1">
            <a:prstTxWarp prst="textNoShape">
              <a:avLst/>
            </a:prstTxWarp>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lnSpc>
                <a:spcPct val="90000"/>
              </a:lnSpc>
              <a:spcBef>
                <a:spcPct val="0"/>
              </a:spcBef>
              <a:spcAft>
                <a:spcPts val="600"/>
              </a:spcAft>
            </a:pPr>
            <a:r>
              <a:rPr lang="en-US" sz="3600" cap="all">
                <a:latin typeface="+mj-lt"/>
                <a:ea typeface="+mj-ea"/>
                <a:cs typeface="+mj-cs"/>
              </a:rPr>
              <a:t>Data checking</a:t>
            </a:r>
          </a:p>
          <a:p>
            <a:pPr defTabSz="914400">
              <a:lnSpc>
                <a:spcPct val="90000"/>
              </a:lnSpc>
              <a:spcBef>
                <a:spcPct val="0"/>
              </a:spcBef>
              <a:spcAft>
                <a:spcPts val="600"/>
              </a:spcAft>
            </a:pPr>
            <a:endParaRPr lang="en-US" sz="2000">
              <a:ea typeface="+mj-ea"/>
              <a:cs typeface="+mj-cs"/>
            </a:endParaRPr>
          </a:p>
          <a:p>
            <a:pPr defTabSz="914400">
              <a:lnSpc>
                <a:spcPct val="90000"/>
              </a:lnSpc>
              <a:spcBef>
                <a:spcPct val="0"/>
              </a:spcBef>
              <a:spcAft>
                <a:spcPts val="600"/>
              </a:spcAft>
            </a:pPr>
            <a:r>
              <a:rPr lang="en-US" sz="2000">
                <a:ea typeface="+mj-ea"/>
                <a:cs typeface="+mj-cs"/>
              </a:rPr>
              <a:t>Our data only contains binary and ordinal variables, so we do not need to worry about things like outliers. We need to check whether there are missing data or factors that are out of range.</a:t>
            </a:r>
          </a:p>
          <a:p>
            <a:pPr defTabSz="914400">
              <a:lnSpc>
                <a:spcPct val="90000"/>
              </a:lnSpc>
              <a:spcBef>
                <a:spcPct val="0"/>
              </a:spcBef>
              <a:spcAft>
                <a:spcPts val="600"/>
              </a:spcAft>
            </a:pPr>
            <a:r>
              <a:rPr lang="en-US" sz="2000">
                <a:ea typeface="+mj-ea"/>
                <a:cs typeface="+mj-cs"/>
              </a:rPr>
              <a:t>There is no missing data or unexpected factors in our dataset.</a:t>
            </a:r>
          </a:p>
        </p:txBody>
      </p:sp>
      <p:pic>
        <p:nvPicPr>
          <p:cNvPr id="3" name="Picture 3" descr="Graphical user interface, text, application, email&#10;&#10;Description automatically generated">
            <a:extLst>
              <a:ext uri="{FF2B5EF4-FFF2-40B4-BE49-F238E27FC236}">
                <a16:creationId xmlns:a16="http://schemas.microsoft.com/office/drawing/2014/main" id="{B89418E9-7108-8CB6-07F4-062727BFC304}"/>
              </a:ext>
            </a:extLst>
          </p:cNvPr>
          <p:cNvPicPr>
            <a:picLocks noChangeAspect="1"/>
          </p:cNvPicPr>
          <p:nvPr/>
        </p:nvPicPr>
        <p:blipFill>
          <a:blip r:embed="rId2"/>
          <a:stretch>
            <a:fillRect/>
          </a:stretch>
        </p:blipFill>
        <p:spPr>
          <a:xfrm>
            <a:off x="5005860" y="668433"/>
            <a:ext cx="6923902" cy="5521132"/>
          </a:xfrm>
          <a:prstGeom prst="rect">
            <a:avLst/>
          </a:prstGeom>
        </p:spPr>
      </p:pic>
    </p:spTree>
    <p:extLst>
      <p:ext uri="{BB962C8B-B14F-4D97-AF65-F5344CB8AC3E}">
        <p14:creationId xmlns:p14="http://schemas.microsoft.com/office/powerpoint/2010/main" val="4073976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355BD0-2739-C0F7-25A0-99EE0300FACA}"/>
              </a:ext>
            </a:extLst>
          </p:cNvPr>
          <p:cNvSpPr txBox="1"/>
          <p:nvPr/>
        </p:nvSpPr>
        <p:spPr>
          <a:xfrm>
            <a:off x="1831361" y="1370319"/>
            <a:ext cx="701808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Sample size</a:t>
            </a:r>
            <a:endParaRPr lang="en-US"/>
          </a:p>
          <a:p>
            <a:r>
              <a:rPr lang="en-US">
                <a:ea typeface="+mn-lt"/>
                <a:cs typeface="+mn-lt"/>
              </a:rPr>
              <a:t>P is the population's probability of the infection</a:t>
            </a:r>
          </a:p>
          <a:p>
            <a:r>
              <a:rPr lang="en-US"/>
              <a:t>p is the estimation</a:t>
            </a:r>
          </a:p>
          <a:p>
            <a:endParaRPr lang="en-US"/>
          </a:p>
          <a:p>
            <a:endParaRPr lang="en-US">
              <a:ea typeface="+mn-lt"/>
              <a:cs typeface="+mn-lt"/>
            </a:endParaRPr>
          </a:p>
        </p:txBody>
      </p:sp>
      <p:pic>
        <p:nvPicPr>
          <p:cNvPr id="4" name="Picture 4" descr="Text&#10;&#10;Description automatically generated">
            <a:extLst>
              <a:ext uri="{FF2B5EF4-FFF2-40B4-BE49-F238E27FC236}">
                <a16:creationId xmlns:a16="http://schemas.microsoft.com/office/drawing/2014/main" id="{B93A991B-CA61-382C-3FC8-B3F3C33841A4}"/>
              </a:ext>
            </a:extLst>
          </p:cNvPr>
          <p:cNvPicPr>
            <a:picLocks noChangeAspect="1"/>
          </p:cNvPicPr>
          <p:nvPr/>
        </p:nvPicPr>
        <p:blipFill>
          <a:blip r:embed="rId2"/>
          <a:stretch>
            <a:fillRect/>
          </a:stretch>
        </p:blipFill>
        <p:spPr>
          <a:xfrm>
            <a:off x="1830794" y="2353561"/>
            <a:ext cx="2381250" cy="1619250"/>
          </a:xfrm>
          <a:prstGeom prst="rect">
            <a:avLst/>
          </a:prstGeom>
        </p:spPr>
      </p:pic>
      <p:sp>
        <p:nvSpPr>
          <p:cNvPr id="5" name="TextBox 4">
            <a:extLst>
              <a:ext uri="{FF2B5EF4-FFF2-40B4-BE49-F238E27FC236}">
                <a16:creationId xmlns:a16="http://schemas.microsoft.com/office/drawing/2014/main" id="{C3627431-4EB0-4C82-DF7E-FC80C002736E}"/>
              </a:ext>
            </a:extLst>
          </p:cNvPr>
          <p:cNvSpPr txBox="1"/>
          <p:nvPr/>
        </p:nvSpPr>
        <p:spPr>
          <a:xfrm>
            <a:off x="1826054" y="4173838"/>
            <a:ext cx="657653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Where t indicates the confidence interval of our estimation</a:t>
            </a:r>
          </a:p>
          <a:p>
            <a:r>
              <a:rPr lang="en-US"/>
              <a:t>d is what we expect our error would be less than</a:t>
            </a:r>
          </a:p>
        </p:txBody>
      </p:sp>
    </p:spTree>
    <p:extLst>
      <p:ext uri="{BB962C8B-B14F-4D97-AF65-F5344CB8AC3E}">
        <p14:creationId xmlns:p14="http://schemas.microsoft.com/office/powerpoint/2010/main" val="827187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A6AAA5-585C-228F-1F8B-70A3A273D1EE}"/>
              </a:ext>
            </a:extLst>
          </p:cNvPr>
          <p:cNvSpPr txBox="1"/>
          <p:nvPr/>
        </p:nvSpPr>
        <p:spPr>
          <a:xfrm>
            <a:off x="659027" y="1867243"/>
            <a:ext cx="392670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 this case, we hope that there is 95% of probability to get an estimation error within 10%.</a:t>
            </a:r>
          </a:p>
          <a:p>
            <a:endParaRPr lang="en-US"/>
          </a:p>
          <a:p>
            <a:r>
              <a:rPr lang="en-US"/>
              <a:t>According to the formula, we have:</a:t>
            </a:r>
          </a:p>
        </p:txBody>
      </p:sp>
      <p:sp>
        <p:nvSpPr>
          <p:cNvPr id="4" name="TextBox 3">
            <a:extLst>
              <a:ext uri="{FF2B5EF4-FFF2-40B4-BE49-F238E27FC236}">
                <a16:creationId xmlns:a16="http://schemas.microsoft.com/office/drawing/2014/main" id="{F0998BFB-FC24-D24F-3D7D-3C2A71E8DEF9}"/>
              </a:ext>
            </a:extLst>
          </p:cNvPr>
          <p:cNvSpPr txBox="1"/>
          <p:nvPr/>
        </p:nvSpPr>
        <p:spPr>
          <a:xfrm>
            <a:off x="4064000" y="2704756"/>
            <a:ext cx="180974"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5" name="Picture 5">
            <a:extLst>
              <a:ext uri="{FF2B5EF4-FFF2-40B4-BE49-F238E27FC236}">
                <a16:creationId xmlns:a16="http://schemas.microsoft.com/office/drawing/2014/main" id="{E4B7D0BD-5F66-D820-A109-445DB4F8EBC0}"/>
              </a:ext>
            </a:extLst>
          </p:cNvPr>
          <p:cNvPicPr>
            <a:picLocks noChangeAspect="1"/>
          </p:cNvPicPr>
          <p:nvPr/>
        </p:nvPicPr>
        <p:blipFill>
          <a:blip r:embed="rId2"/>
          <a:stretch>
            <a:fillRect/>
          </a:stretch>
        </p:blipFill>
        <p:spPr>
          <a:xfrm>
            <a:off x="660400" y="2881778"/>
            <a:ext cx="3491470" cy="833579"/>
          </a:xfrm>
          <a:prstGeom prst="rect">
            <a:avLst/>
          </a:prstGeom>
        </p:spPr>
      </p:pic>
      <p:sp>
        <p:nvSpPr>
          <p:cNvPr id="6" name="TextBox 5">
            <a:extLst>
              <a:ext uri="{FF2B5EF4-FFF2-40B4-BE49-F238E27FC236}">
                <a16:creationId xmlns:a16="http://schemas.microsoft.com/office/drawing/2014/main" id="{30543E4A-FAF7-278D-D993-B347685AF873}"/>
              </a:ext>
            </a:extLst>
          </p:cNvPr>
          <p:cNvSpPr txBox="1"/>
          <p:nvPr/>
        </p:nvSpPr>
        <p:spPr>
          <a:xfrm>
            <a:off x="659027" y="3981620"/>
            <a:ext cx="387178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Since we don't know the actual probability, we assume that it is 0.5, so we can get the biggest standard deviation, making sure that the sample size is always big enough.</a:t>
            </a:r>
          </a:p>
        </p:txBody>
      </p:sp>
      <p:pic>
        <p:nvPicPr>
          <p:cNvPr id="8" name="Picture 8" descr="Graphical user interface, text, application&#10;&#10;Description automatically generated">
            <a:extLst>
              <a:ext uri="{FF2B5EF4-FFF2-40B4-BE49-F238E27FC236}">
                <a16:creationId xmlns:a16="http://schemas.microsoft.com/office/drawing/2014/main" id="{16CBDF34-8F84-BD6C-260D-13DAA8BED0DA}"/>
              </a:ext>
            </a:extLst>
          </p:cNvPr>
          <p:cNvPicPr>
            <a:picLocks noChangeAspect="1"/>
          </p:cNvPicPr>
          <p:nvPr/>
        </p:nvPicPr>
        <p:blipFill rotWithShape="1">
          <a:blip r:embed="rId3"/>
          <a:srcRect t="390" r="16532" b="-169"/>
          <a:stretch/>
        </p:blipFill>
        <p:spPr>
          <a:xfrm>
            <a:off x="4765590" y="1609466"/>
            <a:ext cx="7383171" cy="4197180"/>
          </a:xfrm>
          <a:prstGeom prst="rect">
            <a:avLst/>
          </a:prstGeom>
        </p:spPr>
      </p:pic>
    </p:spTree>
    <p:extLst>
      <p:ext uri="{BB962C8B-B14F-4D97-AF65-F5344CB8AC3E}">
        <p14:creationId xmlns:p14="http://schemas.microsoft.com/office/powerpoint/2010/main" val="1069663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7ABA49B-BE1D-D8D0-7A95-F0176C732EBA}"/>
              </a:ext>
            </a:extLst>
          </p:cNvPr>
          <p:cNvPicPr>
            <a:picLocks noChangeAspect="1"/>
          </p:cNvPicPr>
          <p:nvPr/>
        </p:nvPicPr>
        <p:blipFill>
          <a:blip r:embed="rId2"/>
          <a:stretch>
            <a:fillRect/>
          </a:stretch>
        </p:blipFill>
        <p:spPr>
          <a:xfrm>
            <a:off x="4031049" y="279626"/>
            <a:ext cx="7898713" cy="6305614"/>
          </a:xfrm>
          <a:prstGeom prst="rect">
            <a:avLst/>
          </a:prstGeom>
        </p:spPr>
      </p:pic>
      <p:sp>
        <p:nvSpPr>
          <p:cNvPr id="3" name="TextBox 2">
            <a:extLst>
              <a:ext uri="{FF2B5EF4-FFF2-40B4-BE49-F238E27FC236}">
                <a16:creationId xmlns:a16="http://schemas.microsoft.com/office/drawing/2014/main" id="{69C0B985-1F73-36B3-6F54-04CBAD1D5C6F}"/>
              </a:ext>
            </a:extLst>
          </p:cNvPr>
          <p:cNvSpPr txBox="1"/>
          <p:nvPr/>
        </p:nvSpPr>
        <p:spPr>
          <a:xfrm>
            <a:off x="562918" y="1812324"/>
            <a:ext cx="3185297"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Null hypothesis: </a:t>
            </a:r>
            <a:r>
              <a:rPr lang="en-US">
                <a:ea typeface="+mn-lt"/>
                <a:cs typeface="+mn-lt"/>
              </a:rPr>
              <a:t>living in the rainforest or savannah does not affect the risk of </a:t>
            </a:r>
            <a:r>
              <a:rPr lang="en-US" err="1">
                <a:ea typeface="+mn-lt"/>
                <a:cs typeface="+mn-lt"/>
              </a:rPr>
              <a:t>microfilarial</a:t>
            </a:r>
            <a:r>
              <a:rPr lang="en-US">
                <a:ea typeface="+mn-lt"/>
                <a:cs typeface="+mn-lt"/>
              </a:rPr>
              <a:t> infection.</a:t>
            </a:r>
          </a:p>
          <a:p>
            <a:endParaRPr lang="en-US"/>
          </a:p>
          <a:p>
            <a:r>
              <a:rPr lang="en-US"/>
              <a:t>Get a sample of 90 and check the </a:t>
            </a:r>
            <a:r>
              <a:rPr lang="en-US" err="1"/>
              <a:t>microfilarial</a:t>
            </a:r>
            <a:r>
              <a:rPr lang="en-US"/>
              <a:t> infection of these people.</a:t>
            </a:r>
          </a:p>
          <a:p>
            <a:r>
              <a:rPr lang="en-US"/>
              <a:t>We notice that people living in forest are more likely to get infected.</a:t>
            </a:r>
          </a:p>
        </p:txBody>
      </p:sp>
    </p:spTree>
    <p:extLst>
      <p:ext uri="{BB962C8B-B14F-4D97-AF65-F5344CB8AC3E}">
        <p14:creationId xmlns:p14="http://schemas.microsoft.com/office/powerpoint/2010/main" val="1459515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text, application&#10;&#10;Description automatically generated">
            <a:extLst>
              <a:ext uri="{FF2B5EF4-FFF2-40B4-BE49-F238E27FC236}">
                <a16:creationId xmlns:a16="http://schemas.microsoft.com/office/drawing/2014/main" id="{3986209B-8978-DD7B-C232-B4ED9921FC8D}"/>
              </a:ext>
            </a:extLst>
          </p:cNvPr>
          <p:cNvPicPr>
            <a:picLocks noChangeAspect="1"/>
          </p:cNvPicPr>
          <p:nvPr/>
        </p:nvPicPr>
        <p:blipFill>
          <a:blip r:embed="rId2"/>
          <a:stretch>
            <a:fillRect/>
          </a:stretch>
        </p:blipFill>
        <p:spPr>
          <a:xfrm>
            <a:off x="248508" y="192351"/>
            <a:ext cx="5592118" cy="6418379"/>
          </a:xfrm>
          <a:prstGeom prst="rect">
            <a:avLst/>
          </a:prstGeom>
        </p:spPr>
      </p:pic>
      <p:pic>
        <p:nvPicPr>
          <p:cNvPr id="3" name="Picture 3" descr="Text&#10;&#10;Description automatically generated">
            <a:extLst>
              <a:ext uri="{FF2B5EF4-FFF2-40B4-BE49-F238E27FC236}">
                <a16:creationId xmlns:a16="http://schemas.microsoft.com/office/drawing/2014/main" id="{AC5DCA79-9938-9A4B-25C8-76F0F028311F}"/>
              </a:ext>
            </a:extLst>
          </p:cNvPr>
          <p:cNvPicPr>
            <a:picLocks noChangeAspect="1"/>
          </p:cNvPicPr>
          <p:nvPr/>
        </p:nvPicPr>
        <p:blipFill>
          <a:blip r:embed="rId3"/>
          <a:stretch>
            <a:fillRect/>
          </a:stretch>
        </p:blipFill>
        <p:spPr>
          <a:xfrm>
            <a:off x="5973805" y="782931"/>
            <a:ext cx="6086389" cy="2875703"/>
          </a:xfrm>
          <a:prstGeom prst="rect">
            <a:avLst/>
          </a:prstGeom>
        </p:spPr>
      </p:pic>
      <p:sp>
        <p:nvSpPr>
          <p:cNvPr id="4" name="TextBox 3">
            <a:extLst>
              <a:ext uri="{FF2B5EF4-FFF2-40B4-BE49-F238E27FC236}">
                <a16:creationId xmlns:a16="http://schemas.microsoft.com/office/drawing/2014/main" id="{CA47B96B-57DB-E7D9-1466-A5824E7A6042}"/>
              </a:ext>
            </a:extLst>
          </p:cNvPr>
          <p:cNvSpPr txBox="1"/>
          <p:nvPr/>
        </p:nvSpPr>
        <p:spPr>
          <a:xfrm>
            <a:off x="6054810" y="3830594"/>
            <a:ext cx="532713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P-value of all three tests are very small, which is strongly against the null hypothesis. So, we think that the area people are living in has effect on the </a:t>
            </a:r>
            <a:r>
              <a:rPr lang="en-US" err="1"/>
              <a:t>microfilarial</a:t>
            </a:r>
            <a:r>
              <a:rPr lang="en-US"/>
              <a:t> infection.</a:t>
            </a:r>
          </a:p>
        </p:txBody>
      </p:sp>
    </p:spTree>
    <p:extLst>
      <p:ext uri="{BB962C8B-B14F-4D97-AF65-F5344CB8AC3E}">
        <p14:creationId xmlns:p14="http://schemas.microsoft.com/office/powerpoint/2010/main" val="1985456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F16AECC-F971-2E58-2422-89F378D0FA6A}"/>
              </a:ext>
            </a:extLst>
          </p:cNvPr>
          <p:cNvGraphicFramePr>
            <a:graphicFrameLocks noGrp="1"/>
          </p:cNvGraphicFramePr>
          <p:nvPr>
            <p:extLst>
              <p:ext uri="{D42A27DB-BD31-4B8C-83A1-F6EECF244321}">
                <p14:modId xmlns:p14="http://schemas.microsoft.com/office/powerpoint/2010/main" val="339288634"/>
              </p:ext>
            </p:extLst>
          </p:nvPr>
        </p:nvGraphicFramePr>
        <p:xfrm>
          <a:off x="1769991" y="2844287"/>
          <a:ext cx="8745289" cy="1483359"/>
        </p:xfrm>
        <a:graphic>
          <a:graphicData uri="http://schemas.openxmlformats.org/drawingml/2006/table">
            <a:tbl>
              <a:tblPr firstRow="1" firstCol="1">
                <a:tableStyleId>{9D7B26C5-4107-4FEC-AEDC-1716B250A1EF}</a:tableStyleId>
              </a:tblPr>
              <a:tblGrid>
                <a:gridCol w="2539999">
                  <a:extLst>
                    <a:ext uri="{9D8B030D-6E8A-4147-A177-3AD203B41FA5}">
                      <a16:colId xmlns:a16="http://schemas.microsoft.com/office/drawing/2014/main" val="1958738297"/>
                    </a:ext>
                  </a:extLst>
                </a:gridCol>
                <a:gridCol w="2068430">
                  <a:extLst>
                    <a:ext uri="{9D8B030D-6E8A-4147-A177-3AD203B41FA5}">
                      <a16:colId xmlns:a16="http://schemas.microsoft.com/office/drawing/2014/main" val="914074696"/>
                    </a:ext>
                  </a:extLst>
                </a:gridCol>
                <a:gridCol w="2068430">
                  <a:extLst>
                    <a:ext uri="{9D8B030D-6E8A-4147-A177-3AD203B41FA5}">
                      <a16:colId xmlns:a16="http://schemas.microsoft.com/office/drawing/2014/main" val="2310304832"/>
                    </a:ext>
                  </a:extLst>
                </a:gridCol>
                <a:gridCol w="2068430">
                  <a:extLst>
                    <a:ext uri="{9D8B030D-6E8A-4147-A177-3AD203B41FA5}">
                      <a16:colId xmlns:a16="http://schemas.microsoft.com/office/drawing/2014/main" val="1621465596"/>
                    </a:ext>
                  </a:extLst>
                </a:gridCol>
              </a:tblGrid>
              <a:tr h="370839">
                <a:tc>
                  <a:txBody>
                    <a:bodyPr/>
                    <a:lstStyle/>
                    <a:p>
                      <a:endParaRPr lang="en-US"/>
                    </a:p>
                  </a:txBody>
                  <a:tcPr anchor="ctr"/>
                </a:tc>
                <a:tc>
                  <a:txBody>
                    <a:bodyPr/>
                    <a:lstStyle/>
                    <a:p>
                      <a:pPr algn="ctr"/>
                      <a:r>
                        <a:rPr lang="en-US"/>
                        <a:t>Rainforest</a:t>
                      </a:r>
                    </a:p>
                  </a:txBody>
                  <a:tcPr anchor="ctr"/>
                </a:tc>
                <a:tc>
                  <a:txBody>
                    <a:bodyPr/>
                    <a:lstStyle/>
                    <a:p>
                      <a:pPr algn="ctr"/>
                      <a:r>
                        <a:rPr lang="en-US"/>
                        <a:t>Savannah</a:t>
                      </a:r>
                    </a:p>
                  </a:txBody>
                  <a:tcPr anchor="ctr"/>
                </a:tc>
                <a:tc>
                  <a:txBody>
                    <a:bodyPr/>
                    <a:lstStyle/>
                    <a:p>
                      <a:pPr algn="ctr"/>
                      <a:r>
                        <a:rPr lang="en-US"/>
                        <a:t>Total</a:t>
                      </a:r>
                    </a:p>
                  </a:txBody>
                  <a:tcPr anchor="ctr"/>
                </a:tc>
                <a:extLst>
                  <a:ext uri="{0D108BD9-81ED-4DB2-BD59-A6C34878D82A}">
                    <a16:rowId xmlns:a16="http://schemas.microsoft.com/office/drawing/2014/main" val="624383660"/>
                  </a:ext>
                </a:extLst>
              </a:tr>
              <a:tr h="370840">
                <a:tc>
                  <a:txBody>
                    <a:bodyPr/>
                    <a:lstStyle/>
                    <a:p>
                      <a:r>
                        <a:rPr lang="en-US" err="1"/>
                        <a:t>Microfilarial</a:t>
                      </a:r>
                      <a:r>
                        <a:rPr lang="en-US"/>
                        <a:t> infection</a:t>
                      </a:r>
                    </a:p>
                  </a:txBody>
                  <a:tcPr anchor="ctr"/>
                </a:tc>
                <a:tc>
                  <a:txBody>
                    <a:bodyPr/>
                    <a:lstStyle/>
                    <a:p>
                      <a:pPr algn="ctr"/>
                      <a:r>
                        <a:rPr lang="en-US"/>
                        <a:t>45</a:t>
                      </a:r>
                    </a:p>
                  </a:txBody>
                  <a:tcPr anchor="ctr"/>
                </a:tc>
                <a:tc>
                  <a:txBody>
                    <a:bodyPr/>
                    <a:lstStyle/>
                    <a:p>
                      <a:pPr algn="ctr"/>
                      <a:r>
                        <a:rPr lang="en-US"/>
                        <a:t>17</a:t>
                      </a:r>
                    </a:p>
                  </a:txBody>
                  <a:tcPr anchor="ctr"/>
                </a:tc>
                <a:tc>
                  <a:txBody>
                    <a:bodyPr/>
                    <a:lstStyle/>
                    <a:p>
                      <a:pPr algn="ctr"/>
                      <a:r>
                        <a:rPr lang="en-US"/>
                        <a:t>62</a:t>
                      </a:r>
                    </a:p>
                  </a:txBody>
                  <a:tcPr anchor="ctr"/>
                </a:tc>
                <a:extLst>
                  <a:ext uri="{0D108BD9-81ED-4DB2-BD59-A6C34878D82A}">
                    <a16:rowId xmlns:a16="http://schemas.microsoft.com/office/drawing/2014/main" val="2549551720"/>
                  </a:ext>
                </a:extLst>
              </a:tr>
              <a:tr h="370840">
                <a:tc>
                  <a:txBody>
                    <a:bodyPr/>
                    <a:lstStyle/>
                    <a:p>
                      <a:r>
                        <a:rPr lang="en-US"/>
                        <a:t>Non</a:t>
                      </a:r>
                    </a:p>
                  </a:txBody>
                  <a:tcPr anchor="ctr"/>
                </a:tc>
                <a:tc>
                  <a:txBody>
                    <a:bodyPr/>
                    <a:lstStyle/>
                    <a:p>
                      <a:pPr algn="ctr"/>
                      <a:r>
                        <a:rPr lang="en-US"/>
                        <a:t>12</a:t>
                      </a:r>
                    </a:p>
                  </a:txBody>
                  <a:tcPr anchor="ctr"/>
                </a:tc>
                <a:tc>
                  <a:txBody>
                    <a:bodyPr/>
                    <a:lstStyle/>
                    <a:p>
                      <a:pPr algn="ctr"/>
                      <a:r>
                        <a:rPr lang="en-US"/>
                        <a:t>16</a:t>
                      </a:r>
                    </a:p>
                  </a:txBody>
                  <a:tcPr anchor="ctr"/>
                </a:tc>
                <a:tc>
                  <a:txBody>
                    <a:bodyPr/>
                    <a:lstStyle/>
                    <a:p>
                      <a:pPr algn="ctr"/>
                      <a:r>
                        <a:rPr lang="en-US"/>
                        <a:t>28</a:t>
                      </a:r>
                    </a:p>
                  </a:txBody>
                  <a:tcPr anchor="ctr"/>
                </a:tc>
                <a:extLst>
                  <a:ext uri="{0D108BD9-81ED-4DB2-BD59-A6C34878D82A}">
                    <a16:rowId xmlns:a16="http://schemas.microsoft.com/office/drawing/2014/main" val="2019064584"/>
                  </a:ext>
                </a:extLst>
              </a:tr>
              <a:tr h="370840">
                <a:tc>
                  <a:txBody>
                    <a:bodyPr/>
                    <a:lstStyle/>
                    <a:p>
                      <a:r>
                        <a:rPr lang="en-US"/>
                        <a:t>Total</a:t>
                      </a:r>
                    </a:p>
                  </a:txBody>
                  <a:tcPr anchor="ctr"/>
                </a:tc>
                <a:tc>
                  <a:txBody>
                    <a:bodyPr/>
                    <a:lstStyle/>
                    <a:p>
                      <a:pPr algn="ctr"/>
                      <a:r>
                        <a:rPr lang="en-US"/>
                        <a:t>57</a:t>
                      </a:r>
                    </a:p>
                  </a:txBody>
                  <a:tcPr anchor="ctr"/>
                </a:tc>
                <a:tc>
                  <a:txBody>
                    <a:bodyPr/>
                    <a:lstStyle/>
                    <a:p>
                      <a:pPr algn="ctr"/>
                      <a:r>
                        <a:rPr lang="en-US"/>
                        <a:t>33</a:t>
                      </a:r>
                    </a:p>
                  </a:txBody>
                  <a:tcPr anchor="ctr"/>
                </a:tc>
                <a:tc>
                  <a:txBody>
                    <a:bodyPr/>
                    <a:lstStyle/>
                    <a:p>
                      <a:pPr algn="ctr"/>
                      <a:r>
                        <a:rPr lang="en-US"/>
                        <a:t>90</a:t>
                      </a:r>
                    </a:p>
                  </a:txBody>
                  <a:tcPr anchor="ctr"/>
                </a:tc>
                <a:extLst>
                  <a:ext uri="{0D108BD9-81ED-4DB2-BD59-A6C34878D82A}">
                    <a16:rowId xmlns:a16="http://schemas.microsoft.com/office/drawing/2014/main" val="660588734"/>
                  </a:ext>
                </a:extLst>
              </a:tr>
            </a:tbl>
          </a:graphicData>
        </a:graphic>
      </p:graphicFrame>
      <p:graphicFrame>
        <p:nvGraphicFramePr>
          <p:cNvPr id="6" name="Table 6">
            <a:extLst>
              <a:ext uri="{FF2B5EF4-FFF2-40B4-BE49-F238E27FC236}">
                <a16:creationId xmlns:a16="http://schemas.microsoft.com/office/drawing/2014/main" id="{9BD3D0C5-696A-899F-A50F-50336773B964}"/>
              </a:ext>
            </a:extLst>
          </p:cNvPr>
          <p:cNvGraphicFramePr>
            <a:graphicFrameLocks noGrp="1"/>
          </p:cNvGraphicFramePr>
          <p:nvPr>
            <p:extLst>
              <p:ext uri="{D42A27DB-BD31-4B8C-83A1-F6EECF244321}">
                <p14:modId xmlns:p14="http://schemas.microsoft.com/office/powerpoint/2010/main" val="1366964538"/>
              </p:ext>
            </p:extLst>
          </p:nvPr>
        </p:nvGraphicFramePr>
        <p:xfrm>
          <a:off x="3207477" y="4757722"/>
          <a:ext cx="6095426" cy="1483222"/>
        </p:xfrm>
        <a:graphic>
          <a:graphicData uri="http://schemas.openxmlformats.org/drawingml/2006/table">
            <a:tbl>
              <a:tblPr firstRow="1" firstCol="1">
                <a:tableStyleId>{9D7B26C5-4107-4FEC-AEDC-1716B250A1EF}</a:tableStyleId>
              </a:tblPr>
              <a:tblGrid>
                <a:gridCol w="3047713">
                  <a:extLst>
                    <a:ext uri="{9D8B030D-6E8A-4147-A177-3AD203B41FA5}">
                      <a16:colId xmlns:a16="http://schemas.microsoft.com/office/drawing/2014/main" val="2091150203"/>
                    </a:ext>
                  </a:extLst>
                </a:gridCol>
                <a:gridCol w="3047713">
                  <a:extLst>
                    <a:ext uri="{9D8B030D-6E8A-4147-A177-3AD203B41FA5}">
                      <a16:colId xmlns:a16="http://schemas.microsoft.com/office/drawing/2014/main" val="40021309"/>
                    </a:ext>
                  </a:extLst>
                </a:gridCol>
              </a:tblGrid>
              <a:tr h="370702">
                <a:tc>
                  <a:txBody>
                    <a:bodyPr/>
                    <a:lstStyle/>
                    <a:p>
                      <a:endParaRPr lang="en-US"/>
                    </a:p>
                  </a:txBody>
                  <a:tcPr anchor="ctr"/>
                </a:tc>
                <a:tc>
                  <a:txBody>
                    <a:bodyPr/>
                    <a:lstStyle/>
                    <a:p>
                      <a:pPr algn="ctr"/>
                      <a:r>
                        <a:rPr lang="en-US"/>
                        <a:t>p-value</a:t>
                      </a:r>
                    </a:p>
                  </a:txBody>
                  <a:tcPr anchor="ctr"/>
                </a:tc>
                <a:extLst>
                  <a:ext uri="{0D108BD9-81ED-4DB2-BD59-A6C34878D82A}">
                    <a16:rowId xmlns:a16="http://schemas.microsoft.com/office/drawing/2014/main" val="3843939020"/>
                  </a:ext>
                </a:extLst>
              </a:tr>
              <a:tr h="370840">
                <a:tc>
                  <a:txBody>
                    <a:bodyPr/>
                    <a:lstStyle/>
                    <a:p>
                      <a:r>
                        <a:rPr lang="en-US"/>
                        <a:t>z-test</a:t>
                      </a:r>
                    </a:p>
                  </a:txBody>
                  <a:tcPr anchor="ctr"/>
                </a:tc>
                <a:tc>
                  <a:txBody>
                    <a:bodyPr/>
                    <a:lstStyle/>
                    <a:p>
                      <a:pPr lvl="0" algn="ctr">
                        <a:buNone/>
                      </a:pPr>
                      <a:r>
                        <a:rPr lang="en-US" sz="1800" b="0" i="0" u="none" strike="noStrike" noProof="0">
                          <a:latin typeface="Tw Cen MT"/>
                        </a:rPr>
                        <a:t>0.00738279</a:t>
                      </a:r>
                      <a:endParaRPr lang="en-US"/>
                    </a:p>
                  </a:txBody>
                  <a:tcPr anchor="ctr"/>
                </a:tc>
                <a:extLst>
                  <a:ext uri="{0D108BD9-81ED-4DB2-BD59-A6C34878D82A}">
                    <a16:rowId xmlns:a16="http://schemas.microsoft.com/office/drawing/2014/main" val="1419315604"/>
                  </a:ext>
                </a:extLst>
              </a:tr>
              <a:tr h="370840">
                <a:tc>
                  <a:txBody>
                    <a:bodyPr/>
                    <a:lstStyle/>
                    <a:p>
                      <a:r>
                        <a:rPr lang="en-US"/>
                        <a:t>t-test</a:t>
                      </a:r>
                    </a:p>
                  </a:txBody>
                  <a:tcPr anchor="ctr"/>
                </a:tc>
                <a:tc>
                  <a:txBody>
                    <a:bodyPr/>
                    <a:lstStyle/>
                    <a:p>
                      <a:pPr lvl="0" algn="ctr">
                        <a:buNone/>
                      </a:pPr>
                      <a:r>
                        <a:rPr lang="en-US" sz="1800" b="0" i="0" u="none" strike="noStrike" noProof="0">
                          <a:latin typeface="Tw Cen MT"/>
                        </a:rPr>
                        <a:t>0.008810410</a:t>
                      </a:r>
                      <a:endParaRPr lang="en-US"/>
                    </a:p>
                  </a:txBody>
                  <a:tcPr anchor="ctr"/>
                </a:tc>
                <a:extLst>
                  <a:ext uri="{0D108BD9-81ED-4DB2-BD59-A6C34878D82A}">
                    <a16:rowId xmlns:a16="http://schemas.microsoft.com/office/drawing/2014/main" val="661695222"/>
                  </a:ext>
                </a:extLst>
              </a:tr>
              <a:tr h="370840">
                <a:tc>
                  <a:txBody>
                    <a:bodyPr/>
                    <a:lstStyle/>
                    <a:p>
                      <a:r>
                        <a:rPr lang="en-US"/>
                        <a:t>chi-square test</a:t>
                      </a:r>
                    </a:p>
                  </a:txBody>
                  <a:tcPr anchor="ctr"/>
                </a:tc>
                <a:tc>
                  <a:txBody>
                    <a:bodyPr/>
                    <a:lstStyle/>
                    <a:p>
                      <a:pPr lvl="0" algn="ctr">
                        <a:buNone/>
                      </a:pPr>
                      <a:r>
                        <a:rPr lang="en-US" sz="1800" b="0" i="0" u="none" strike="noStrike" noProof="0">
                          <a:latin typeface="Tw Cen MT"/>
                        </a:rPr>
                        <a:t>0.006749561</a:t>
                      </a:r>
                      <a:endParaRPr lang="en-US"/>
                    </a:p>
                  </a:txBody>
                  <a:tcPr anchor="ctr"/>
                </a:tc>
                <a:extLst>
                  <a:ext uri="{0D108BD9-81ED-4DB2-BD59-A6C34878D82A}">
                    <a16:rowId xmlns:a16="http://schemas.microsoft.com/office/drawing/2014/main" val="1285103058"/>
                  </a:ext>
                </a:extLst>
              </a:tr>
            </a:tbl>
          </a:graphicData>
        </a:graphic>
      </p:graphicFrame>
      <p:graphicFrame>
        <p:nvGraphicFramePr>
          <p:cNvPr id="3" name="Table 2">
            <a:extLst>
              <a:ext uri="{FF2B5EF4-FFF2-40B4-BE49-F238E27FC236}">
                <a16:creationId xmlns:a16="http://schemas.microsoft.com/office/drawing/2014/main" id="{E8BDD9D4-FCBC-6F2B-BBC7-D5D68ED425E2}"/>
              </a:ext>
            </a:extLst>
          </p:cNvPr>
          <p:cNvGraphicFramePr>
            <a:graphicFrameLocks noGrp="1"/>
          </p:cNvGraphicFramePr>
          <p:nvPr>
            <p:extLst>
              <p:ext uri="{D42A27DB-BD31-4B8C-83A1-F6EECF244321}">
                <p14:modId xmlns:p14="http://schemas.microsoft.com/office/powerpoint/2010/main" val="7469501"/>
              </p:ext>
            </p:extLst>
          </p:nvPr>
        </p:nvGraphicFramePr>
        <p:xfrm>
          <a:off x="532694" y="1279594"/>
          <a:ext cx="11239500" cy="792480"/>
        </p:xfrm>
        <a:graphic>
          <a:graphicData uri="http://schemas.openxmlformats.org/drawingml/2006/table">
            <a:tbl>
              <a:tblPr firstRow="1" firstCol="1">
                <a:tableStyleId>{9D7B26C5-4107-4FEC-AEDC-1716B250A1EF}</a:tableStyleId>
              </a:tblPr>
              <a:tblGrid>
                <a:gridCol w="2809875">
                  <a:extLst>
                    <a:ext uri="{9D8B030D-6E8A-4147-A177-3AD203B41FA5}">
                      <a16:colId xmlns:a16="http://schemas.microsoft.com/office/drawing/2014/main" val="2104303346"/>
                    </a:ext>
                  </a:extLst>
                </a:gridCol>
                <a:gridCol w="2809875">
                  <a:extLst>
                    <a:ext uri="{9D8B030D-6E8A-4147-A177-3AD203B41FA5}">
                      <a16:colId xmlns:a16="http://schemas.microsoft.com/office/drawing/2014/main" val="4171437696"/>
                    </a:ext>
                  </a:extLst>
                </a:gridCol>
                <a:gridCol w="2809875">
                  <a:extLst>
                    <a:ext uri="{9D8B030D-6E8A-4147-A177-3AD203B41FA5}">
                      <a16:colId xmlns:a16="http://schemas.microsoft.com/office/drawing/2014/main" val="1343537424"/>
                    </a:ext>
                  </a:extLst>
                </a:gridCol>
                <a:gridCol w="2809875">
                  <a:extLst>
                    <a:ext uri="{9D8B030D-6E8A-4147-A177-3AD203B41FA5}">
                      <a16:colId xmlns:a16="http://schemas.microsoft.com/office/drawing/2014/main" val="4046737934"/>
                    </a:ext>
                  </a:extLst>
                </a:gridCol>
              </a:tblGrid>
              <a:tr h="361950">
                <a:tc>
                  <a:txBody>
                    <a:bodyPr/>
                    <a:lstStyle/>
                    <a:p>
                      <a:pPr algn="ctr" fontAlgn="auto"/>
                      <a:r>
                        <a:rPr lang="en-US" sz="2000">
                          <a:effectLst/>
                        </a:rPr>
                        <a:t>​</a:t>
                      </a:r>
                    </a:p>
                  </a:txBody>
                  <a:tcPr anchor="ctr"/>
                </a:tc>
                <a:tc>
                  <a:txBody>
                    <a:bodyPr/>
                    <a:lstStyle/>
                    <a:p>
                      <a:pPr algn="ctr" fontAlgn="base"/>
                      <a:r>
                        <a:rPr lang="en-US" sz="2000">
                          <a:effectLst/>
                        </a:rPr>
                        <a:t>estimate​</a:t>
                      </a:r>
                    </a:p>
                  </a:txBody>
                  <a:tcPr anchor="ctr"/>
                </a:tc>
                <a:tc>
                  <a:txBody>
                    <a:bodyPr/>
                    <a:lstStyle/>
                    <a:p>
                      <a:pPr algn="ctr" fontAlgn="base"/>
                      <a:r>
                        <a:rPr lang="en-US" sz="2000">
                          <a:effectLst/>
                        </a:rPr>
                        <a:t>95% confidence interval​</a:t>
                      </a:r>
                    </a:p>
                  </a:txBody>
                  <a:tcPr anchor="ctr"/>
                </a:tc>
                <a:tc>
                  <a:txBody>
                    <a:bodyPr/>
                    <a:lstStyle/>
                    <a:p>
                      <a:pPr algn="ctr" fontAlgn="base"/>
                      <a:r>
                        <a:rPr lang="en-US" sz="2000">
                          <a:effectLst/>
                        </a:rPr>
                        <a:t>p-value​</a:t>
                      </a:r>
                    </a:p>
                  </a:txBody>
                  <a:tcPr anchor="ctr"/>
                </a:tc>
                <a:extLst>
                  <a:ext uri="{0D108BD9-81ED-4DB2-BD59-A6C34878D82A}">
                    <a16:rowId xmlns:a16="http://schemas.microsoft.com/office/drawing/2014/main" val="1292487664"/>
                  </a:ext>
                </a:extLst>
              </a:tr>
              <a:tr h="361950">
                <a:tc>
                  <a:txBody>
                    <a:bodyPr/>
                    <a:lstStyle/>
                    <a:p>
                      <a:pPr algn="ctr" fontAlgn="base"/>
                      <a:r>
                        <a:rPr lang="en-US" sz="2000">
                          <a:effectLst/>
                        </a:rPr>
                        <a:t>Microfilarial infection​</a:t>
                      </a:r>
                    </a:p>
                  </a:txBody>
                  <a:tcPr anchor="ctr"/>
                </a:tc>
                <a:tc>
                  <a:txBody>
                    <a:bodyPr/>
                    <a:lstStyle/>
                    <a:p>
                      <a:pPr algn="ctr" fontAlgn="base"/>
                      <a:r>
                        <a:rPr lang="en-US" sz="2000" u="none" strike="noStrike">
                          <a:effectLst/>
                        </a:rPr>
                        <a:t>0.6888889</a:t>
                      </a:r>
                      <a:r>
                        <a:rPr lang="en-US" sz="2000">
                          <a:effectLst/>
                        </a:rPr>
                        <a:t>​</a:t>
                      </a:r>
                    </a:p>
                  </a:txBody>
                  <a:tcPr anchor="ctr"/>
                </a:tc>
                <a:tc>
                  <a:txBody>
                    <a:bodyPr/>
                    <a:lstStyle/>
                    <a:p>
                      <a:pPr algn="ctr" fontAlgn="base"/>
                      <a:r>
                        <a:rPr lang="en-US" sz="2000" u="none" strike="noStrike">
                          <a:effectLst/>
                        </a:rPr>
                        <a:t>0.592707 to 0.7850708</a:t>
                      </a:r>
                      <a:r>
                        <a:rPr lang="en-US" sz="2000">
                          <a:effectLst/>
                        </a:rPr>
                        <a:t>​</a:t>
                      </a:r>
                    </a:p>
                  </a:txBody>
                  <a:tcPr anchor="ctr"/>
                </a:tc>
                <a:tc>
                  <a:txBody>
                    <a:bodyPr/>
                    <a:lstStyle/>
                    <a:p>
                      <a:pPr algn="ctr" fontAlgn="base"/>
                      <a:r>
                        <a:rPr lang="en-US" sz="2000">
                          <a:effectLst/>
                        </a:rPr>
                        <a:t>&lt;0.01​</a:t>
                      </a:r>
                    </a:p>
                  </a:txBody>
                  <a:tcPr anchor="ctr"/>
                </a:tc>
                <a:extLst>
                  <a:ext uri="{0D108BD9-81ED-4DB2-BD59-A6C34878D82A}">
                    <a16:rowId xmlns:a16="http://schemas.microsoft.com/office/drawing/2014/main" val="248797128"/>
                  </a:ext>
                </a:extLst>
              </a:tr>
            </a:tbl>
          </a:graphicData>
        </a:graphic>
      </p:graphicFrame>
    </p:spTree>
    <p:extLst>
      <p:ext uri="{BB962C8B-B14F-4D97-AF65-F5344CB8AC3E}">
        <p14:creationId xmlns:p14="http://schemas.microsoft.com/office/powerpoint/2010/main" val="1978125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ext, letter&#10;&#10;Description automatically generated">
            <a:extLst>
              <a:ext uri="{FF2B5EF4-FFF2-40B4-BE49-F238E27FC236}">
                <a16:creationId xmlns:a16="http://schemas.microsoft.com/office/drawing/2014/main" id="{8818B896-BBDC-C200-D0C6-C2E6115B9DA7}"/>
              </a:ext>
            </a:extLst>
          </p:cNvPr>
          <p:cNvPicPr>
            <a:picLocks noChangeAspect="1"/>
          </p:cNvPicPr>
          <p:nvPr/>
        </p:nvPicPr>
        <p:blipFill>
          <a:blip r:embed="rId2"/>
          <a:stretch>
            <a:fillRect/>
          </a:stretch>
        </p:blipFill>
        <p:spPr>
          <a:xfrm>
            <a:off x="359833" y="787858"/>
            <a:ext cx="7693148" cy="1404000"/>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5" name="TextBox 4">
            <a:extLst>
              <a:ext uri="{FF2B5EF4-FFF2-40B4-BE49-F238E27FC236}">
                <a16:creationId xmlns:a16="http://schemas.microsoft.com/office/drawing/2014/main" id="{EEB7974B-B7AA-14DD-5FBB-4D0F17A8EE8E}"/>
              </a:ext>
            </a:extLst>
          </p:cNvPr>
          <p:cNvSpPr txBox="1"/>
          <p:nvPr/>
        </p:nvSpPr>
        <p:spPr>
          <a:xfrm>
            <a:off x="8453438" y="2191858"/>
            <a:ext cx="2943225" cy="769441"/>
          </a:xfrm>
          <a:prstGeom prst="rect">
            <a:avLst/>
          </a:prstGeom>
          <a:noFill/>
        </p:spPr>
        <p:txBody>
          <a:bodyPr wrap="square" rtlCol="0">
            <a:spAutoFit/>
          </a:bodyPr>
          <a:lstStyle/>
          <a:p>
            <a:r>
              <a:rPr lang="en-US" sz="4400"/>
              <a:t>OVERALL</a:t>
            </a:r>
          </a:p>
        </p:txBody>
      </p:sp>
      <p:sp>
        <p:nvSpPr>
          <p:cNvPr id="7" name="TextBox 6">
            <a:extLst>
              <a:ext uri="{FF2B5EF4-FFF2-40B4-BE49-F238E27FC236}">
                <a16:creationId xmlns:a16="http://schemas.microsoft.com/office/drawing/2014/main" id="{2901C197-D9EE-5E24-1B75-B5B74760913E}"/>
              </a:ext>
            </a:extLst>
          </p:cNvPr>
          <p:cNvSpPr txBox="1"/>
          <p:nvPr/>
        </p:nvSpPr>
        <p:spPr>
          <a:xfrm>
            <a:off x="8453437" y="2961299"/>
            <a:ext cx="2943225" cy="1754326"/>
          </a:xfrm>
          <a:prstGeom prst="rect">
            <a:avLst/>
          </a:prstGeom>
          <a:noFill/>
        </p:spPr>
        <p:txBody>
          <a:bodyPr wrap="square" rtlCol="0">
            <a:spAutoFit/>
          </a:bodyPr>
          <a:lstStyle/>
          <a:p>
            <a:endParaRPr lang="en-US"/>
          </a:p>
          <a:p>
            <a:pPr marL="285750" indent="-285750">
              <a:buFont typeface="Arial" panose="020B0604020202020204" pitchFamily="34" charset="0"/>
              <a:buChar char="•"/>
            </a:pPr>
            <a:r>
              <a:rPr lang="en-US" sz="2400"/>
              <a:t>Alpha value = 0.05</a:t>
            </a:r>
          </a:p>
          <a:p>
            <a:pPr marL="285750" indent="-285750">
              <a:buFont typeface="Arial" panose="020B0604020202020204" pitchFamily="34" charset="0"/>
              <a:buChar char="•"/>
            </a:pPr>
            <a:r>
              <a:rPr lang="en-US" sz="2400"/>
              <a:t>Sample size  &gt;= 90  </a:t>
            </a:r>
          </a:p>
          <a:p>
            <a:pPr marL="285750" indent="-285750">
              <a:buFont typeface="Arial" panose="020B0604020202020204" pitchFamily="34" charset="0"/>
              <a:buChar char="•"/>
            </a:pPr>
            <a:r>
              <a:rPr lang="en-US" sz="2400"/>
              <a:t>Reject Ho </a:t>
            </a:r>
          </a:p>
          <a:p>
            <a:endParaRPr lang="en-US"/>
          </a:p>
        </p:txBody>
      </p:sp>
      <p:pic>
        <p:nvPicPr>
          <p:cNvPr id="4" name="Picture 5">
            <a:extLst>
              <a:ext uri="{FF2B5EF4-FFF2-40B4-BE49-F238E27FC236}">
                <a16:creationId xmlns:a16="http://schemas.microsoft.com/office/drawing/2014/main" id="{E22E5A3D-7FA5-3C0C-43F0-AB5094EF0302}"/>
              </a:ext>
            </a:extLst>
          </p:cNvPr>
          <p:cNvPicPr>
            <a:picLocks noChangeAspect="1"/>
          </p:cNvPicPr>
          <p:nvPr/>
        </p:nvPicPr>
        <p:blipFill>
          <a:blip r:embed="rId3"/>
          <a:stretch>
            <a:fillRect/>
          </a:stretch>
        </p:blipFill>
        <p:spPr>
          <a:xfrm>
            <a:off x="542457" y="5276865"/>
            <a:ext cx="6595533" cy="1092920"/>
          </a:xfrm>
          <a:prstGeom prst="rect">
            <a:avLst/>
          </a:prstGeom>
        </p:spPr>
      </p:pic>
      <p:pic>
        <p:nvPicPr>
          <p:cNvPr id="6" name="Picture 7" descr="Graphical user interface, text, application&#10;&#10;Description automatically generated">
            <a:extLst>
              <a:ext uri="{FF2B5EF4-FFF2-40B4-BE49-F238E27FC236}">
                <a16:creationId xmlns:a16="http://schemas.microsoft.com/office/drawing/2014/main" id="{E3327BC5-29AB-B52B-885A-35FF5B4CBC24}"/>
              </a:ext>
            </a:extLst>
          </p:cNvPr>
          <p:cNvPicPr>
            <a:picLocks noChangeAspect="1"/>
          </p:cNvPicPr>
          <p:nvPr/>
        </p:nvPicPr>
        <p:blipFill>
          <a:blip r:embed="rId4"/>
          <a:stretch>
            <a:fillRect/>
          </a:stretch>
        </p:blipFill>
        <p:spPr>
          <a:xfrm>
            <a:off x="384351" y="2325450"/>
            <a:ext cx="6708423" cy="800887"/>
          </a:xfrm>
          <a:prstGeom prst="rect">
            <a:avLst/>
          </a:prstGeom>
        </p:spPr>
      </p:pic>
      <p:sp>
        <p:nvSpPr>
          <p:cNvPr id="9" name="TextBox 8">
            <a:extLst>
              <a:ext uri="{FF2B5EF4-FFF2-40B4-BE49-F238E27FC236}">
                <a16:creationId xmlns:a16="http://schemas.microsoft.com/office/drawing/2014/main" id="{FD7648FF-A5C6-F249-DFB6-8D6FC705243E}"/>
              </a:ext>
            </a:extLst>
          </p:cNvPr>
          <p:cNvSpPr txBox="1"/>
          <p:nvPr/>
        </p:nvSpPr>
        <p:spPr>
          <a:xfrm>
            <a:off x="359833" y="297731"/>
            <a:ext cx="1792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Area</a:t>
            </a:r>
          </a:p>
        </p:txBody>
      </p:sp>
      <p:sp>
        <p:nvSpPr>
          <p:cNvPr id="10" name="TextBox 9">
            <a:extLst>
              <a:ext uri="{FF2B5EF4-FFF2-40B4-BE49-F238E27FC236}">
                <a16:creationId xmlns:a16="http://schemas.microsoft.com/office/drawing/2014/main" id="{04A27026-E523-9E13-761D-535928262D5E}"/>
              </a:ext>
            </a:extLst>
          </p:cNvPr>
          <p:cNvSpPr txBox="1"/>
          <p:nvPr/>
        </p:nvSpPr>
        <p:spPr>
          <a:xfrm>
            <a:off x="436386" y="3148207"/>
            <a:ext cx="1269999" cy="3668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Age group</a:t>
            </a:r>
          </a:p>
        </p:txBody>
      </p:sp>
      <p:pic>
        <p:nvPicPr>
          <p:cNvPr id="12" name="Picture 11" descr="Text, letter&#10;&#10;Description automatically generated">
            <a:extLst>
              <a:ext uri="{FF2B5EF4-FFF2-40B4-BE49-F238E27FC236}">
                <a16:creationId xmlns:a16="http://schemas.microsoft.com/office/drawing/2014/main" id="{2DAD8464-B39A-B6CB-D952-715CA7249834}"/>
              </a:ext>
            </a:extLst>
          </p:cNvPr>
          <p:cNvPicPr>
            <a:picLocks noChangeAspect="1"/>
          </p:cNvPicPr>
          <p:nvPr/>
        </p:nvPicPr>
        <p:blipFill>
          <a:blip r:embed="rId5"/>
          <a:stretch>
            <a:fillRect/>
          </a:stretch>
        </p:blipFill>
        <p:spPr>
          <a:xfrm>
            <a:off x="542457" y="3536965"/>
            <a:ext cx="7327900" cy="1739900"/>
          </a:xfrm>
          <a:prstGeom prst="rect">
            <a:avLst/>
          </a:prstGeom>
        </p:spPr>
      </p:pic>
    </p:spTree>
    <p:extLst>
      <p:ext uri="{BB962C8B-B14F-4D97-AF65-F5344CB8AC3E}">
        <p14:creationId xmlns:p14="http://schemas.microsoft.com/office/powerpoint/2010/main" val="704290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Graphical user interface, text, application&#10;&#10;Description automatically generated">
            <a:extLst>
              <a:ext uri="{FF2B5EF4-FFF2-40B4-BE49-F238E27FC236}">
                <a16:creationId xmlns:a16="http://schemas.microsoft.com/office/drawing/2014/main" id="{29A8B83D-5348-FE8D-8ACC-313DB7BBB3C5}"/>
              </a:ext>
            </a:extLst>
          </p:cNvPr>
          <p:cNvPicPr>
            <a:picLocks noChangeAspect="1"/>
          </p:cNvPicPr>
          <p:nvPr/>
        </p:nvPicPr>
        <p:blipFill>
          <a:blip r:embed="rId2"/>
          <a:stretch>
            <a:fillRect/>
          </a:stretch>
        </p:blipFill>
        <p:spPr>
          <a:xfrm>
            <a:off x="646819" y="3233187"/>
            <a:ext cx="7011811" cy="897512"/>
          </a:xfrm>
          <a:prstGeom prst="rect">
            <a:avLst/>
          </a:prstGeom>
        </p:spPr>
      </p:pic>
      <p:sp>
        <p:nvSpPr>
          <p:cNvPr id="3" name="TextBox 2">
            <a:extLst>
              <a:ext uri="{FF2B5EF4-FFF2-40B4-BE49-F238E27FC236}">
                <a16:creationId xmlns:a16="http://schemas.microsoft.com/office/drawing/2014/main" id="{ADAD3057-46FC-4605-7384-753F71874DAB}"/>
              </a:ext>
            </a:extLst>
          </p:cNvPr>
          <p:cNvSpPr txBox="1"/>
          <p:nvPr/>
        </p:nvSpPr>
        <p:spPr>
          <a:xfrm>
            <a:off x="828675" y="1100138"/>
            <a:ext cx="2628900" cy="369332"/>
          </a:xfrm>
          <a:prstGeom prst="rect">
            <a:avLst/>
          </a:prstGeom>
          <a:noFill/>
        </p:spPr>
        <p:txBody>
          <a:bodyPr wrap="square" rtlCol="0">
            <a:spAutoFit/>
          </a:bodyPr>
          <a:lstStyle/>
          <a:p>
            <a:r>
              <a:rPr lang="en-US"/>
              <a:t>Sex</a:t>
            </a:r>
          </a:p>
        </p:txBody>
      </p:sp>
      <p:pic>
        <p:nvPicPr>
          <p:cNvPr id="5" name="Picture 4" descr="Text, letter&#10;&#10;Description automatically generated">
            <a:extLst>
              <a:ext uri="{FF2B5EF4-FFF2-40B4-BE49-F238E27FC236}">
                <a16:creationId xmlns:a16="http://schemas.microsoft.com/office/drawing/2014/main" id="{FFE53F02-7FFC-D58F-E013-B3DF0485F404}"/>
              </a:ext>
            </a:extLst>
          </p:cNvPr>
          <p:cNvPicPr>
            <a:picLocks noChangeAspect="1"/>
          </p:cNvPicPr>
          <p:nvPr/>
        </p:nvPicPr>
        <p:blipFill>
          <a:blip r:embed="rId3"/>
          <a:stretch>
            <a:fillRect/>
          </a:stretch>
        </p:blipFill>
        <p:spPr>
          <a:xfrm>
            <a:off x="564974" y="1842261"/>
            <a:ext cx="7175500" cy="1143000"/>
          </a:xfrm>
          <a:prstGeom prst="rect">
            <a:avLst/>
          </a:prstGeom>
        </p:spPr>
      </p:pic>
      <p:sp>
        <p:nvSpPr>
          <p:cNvPr id="7" name="TextBox 6">
            <a:extLst>
              <a:ext uri="{FF2B5EF4-FFF2-40B4-BE49-F238E27FC236}">
                <a16:creationId xmlns:a16="http://schemas.microsoft.com/office/drawing/2014/main" id="{D05E2909-2092-320D-1EEA-BA0D7F520A78}"/>
              </a:ext>
            </a:extLst>
          </p:cNvPr>
          <p:cNvSpPr txBox="1"/>
          <p:nvPr/>
        </p:nvSpPr>
        <p:spPr>
          <a:xfrm>
            <a:off x="8227219" y="1949455"/>
            <a:ext cx="6100762" cy="707886"/>
          </a:xfrm>
          <a:prstGeom prst="rect">
            <a:avLst/>
          </a:prstGeom>
          <a:noFill/>
        </p:spPr>
        <p:txBody>
          <a:bodyPr wrap="square">
            <a:spAutoFit/>
          </a:bodyPr>
          <a:lstStyle/>
          <a:p>
            <a:r>
              <a:rPr lang="en-US" sz="4000"/>
              <a:t>OVERALL</a:t>
            </a:r>
          </a:p>
        </p:txBody>
      </p:sp>
      <p:sp>
        <p:nvSpPr>
          <p:cNvPr id="9" name="TextBox 8">
            <a:extLst>
              <a:ext uri="{FF2B5EF4-FFF2-40B4-BE49-F238E27FC236}">
                <a16:creationId xmlns:a16="http://schemas.microsoft.com/office/drawing/2014/main" id="{2BE1C170-49A2-E376-054F-BE26BF48134D}"/>
              </a:ext>
            </a:extLst>
          </p:cNvPr>
          <p:cNvSpPr txBox="1"/>
          <p:nvPr/>
        </p:nvSpPr>
        <p:spPr>
          <a:xfrm>
            <a:off x="8227219" y="2758613"/>
            <a:ext cx="7165180" cy="923330"/>
          </a:xfrm>
          <a:prstGeom prst="rect">
            <a:avLst/>
          </a:prstGeom>
          <a:noFill/>
        </p:spPr>
        <p:txBody>
          <a:bodyPr wrap="square">
            <a:spAutoFit/>
          </a:bodyPr>
          <a:lstStyle/>
          <a:p>
            <a:pPr marL="285750" indent="-285750">
              <a:buFont typeface="Arial" panose="020B0604020202020204" pitchFamily="34" charset="0"/>
              <a:buChar char="•"/>
            </a:pPr>
            <a:r>
              <a:rPr lang="en-US" sz="1800"/>
              <a:t>Alpha value = 0.05</a:t>
            </a:r>
          </a:p>
          <a:p>
            <a:pPr marL="285750" indent="-285750">
              <a:buFont typeface="Arial" panose="020B0604020202020204" pitchFamily="34" charset="0"/>
              <a:buChar char="•"/>
            </a:pPr>
            <a:r>
              <a:rPr lang="en-US" sz="1800"/>
              <a:t>Sample size  &gt;= 90  </a:t>
            </a:r>
          </a:p>
          <a:p>
            <a:pPr marL="285750" indent="-285750">
              <a:buFont typeface="Arial" panose="020B0604020202020204" pitchFamily="34" charset="0"/>
              <a:buChar char="•"/>
            </a:pPr>
            <a:r>
              <a:rPr lang="en-US" sz="1800"/>
              <a:t>Reject Ho </a:t>
            </a:r>
          </a:p>
        </p:txBody>
      </p:sp>
    </p:spTree>
    <p:extLst>
      <p:ext uri="{BB962C8B-B14F-4D97-AF65-F5344CB8AC3E}">
        <p14:creationId xmlns:p14="http://schemas.microsoft.com/office/powerpoint/2010/main" val="507363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3E7592-3581-94FE-EAA8-4950BD0E845D}"/>
              </a:ext>
            </a:extLst>
          </p:cNvPr>
          <p:cNvSpPr txBox="1"/>
          <p:nvPr/>
        </p:nvSpPr>
        <p:spPr>
          <a:xfrm>
            <a:off x="1534510" y="1439917"/>
            <a:ext cx="8439807" cy="4247317"/>
          </a:xfrm>
          <a:prstGeom prst="rect">
            <a:avLst/>
          </a:prstGeom>
          <a:noFill/>
        </p:spPr>
        <p:txBody>
          <a:bodyPr wrap="square" rtlCol="0">
            <a:spAutoFit/>
          </a:bodyPr>
          <a:lstStyle/>
          <a:p>
            <a:pPr marL="285750" indent="-285750">
              <a:buFont typeface="Arial" panose="020B0604020202020204" pitchFamily="34" charset="0"/>
              <a:buChar char="•"/>
            </a:pPr>
            <a:r>
              <a:rPr lang="en-US" sz="2800"/>
              <a:t>Data : </a:t>
            </a:r>
            <a:r>
              <a:rPr lang="en-GB" sz="2800"/>
              <a:t>onchocerciasis (‘river blindness’) data from Sierra Leone</a:t>
            </a:r>
            <a:r>
              <a:rPr lang="en-US" sz="2800"/>
              <a:t> </a:t>
            </a:r>
            <a:endParaRPr lang="en-GB" sz="2800"/>
          </a:p>
          <a:p>
            <a:pPr marL="285750" indent="-285750">
              <a:buFont typeface="Arial" panose="020B0604020202020204" pitchFamily="34" charset="0"/>
              <a:buChar char="•"/>
            </a:pPr>
            <a:r>
              <a:rPr lang="en-GB" sz="2800"/>
              <a:t>classification :</a:t>
            </a:r>
          </a:p>
          <a:p>
            <a:pPr marL="742950" lvl="1" indent="-285750">
              <a:buFont typeface="Arial" panose="020B0604020202020204" pitchFamily="34" charset="0"/>
              <a:buChar char="•"/>
            </a:pPr>
            <a:r>
              <a:rPr lang="en-GB" sz="2800"/>
              <a:t>lived in villages in savannah (grassland) or rainforest areas.</a:t>
            </a:r>
          </a:p>
          <a:p>
            <a:pPr marL="742950" lvl="1" indent="-285750">
              <a:buFont typeface="Arial" panose="020B0604020202020204" pitchFamily="34" charset="0"/>
              <a:buChar char="•"/>
            </a:pPr>
            <a:r>
              <a:rPr lang="en-GB" sz="2800"/>
              <a:t>infected - microfilariae (mf) of river blindness were found in skin snips taken from the iliac crest. (microfilariae - </a:t>
            </a:r>
            <a:r>
              <a:rPr lang="en-GB" sz="2800" err="1"/>
              <a:t>larvel</a:t>
            </a:r>
            <a:r>
              <a:rPr lang="en-GB" sz="2800"/>
              <a:t> stage of filarial worm)</a:t>
            </a:r>
          </a:p>
          <a:p>
            <a:pPr marL="285750" indent="-285750">
              <a:buFont typeface="Arial" panose="020B0604020202020204" pitchFamily="34" charset="0"/>
              <a:buChar char="•"/>
            </a:pPr>
            <a:r>
              <a:rPr lang="en-GB" sz="2800"/>
              <a:t>Participants age : 5 years and above</a:t>
            </a:r>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3338908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C3151-CC25-1A42-15A9-02ECFE824115}"/>
              </a:ext>
            </a:extLst>
          </p:cNvPr>
          <p:cNvSpPr txBox="1"/>
          <p:nvPr/>
        </p:nvSpPr>
        <p:spPr>
          <a:xfrm>
            <a:off x="1079560" y="2475136"/>
            <a:ext cx="10372732"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ＭＳ Ｐゴシック"/>
              </a:rPr>
              <a:t>The risk of microfilarial infection is </a:t>
            </a:r>
            <a:r>
              <a:rPr lang="en-US" altLang="ja-JP" sz="2800">
                <a:ea typeface="+mn-lt"/>
                <a:cs typeface="+mn-lt"/>
              </a:rPr>
              <a:t>0.689 .</a:t>
            </a:r>
            <a:endParaRPr lang="ja-JP" sz="2800">
              <a:ea typeface="+mn-lt"/>
              <a:cs typeface="+mn-lt"/>
            </a:endParaRPr>
          </a:p>
          <a:p>
            <a:r>
              <a:rPr lang="en-US" altLang="ja-JP" sz="2800">
                <a:ea typeface="ＭＳ Ｐゴシック"/>
              </a:rPr>
              <a:t>In rainforest area, the risk is </a:t>
            </a:r>
            <a:r>
              <a:rPr lang="en-US" sz="2800">
                <a:ea typeface="+mn-lt"/>
                <a:cs typeface="+mn-lt"/>
              </a:rPr>
              <a:t>0.789, while in savannah area it is 0.515.</a:t>
            </a:r>
            <a:endParaRPr lang="en-US" altLang="ja-JP" sz="2800">
              <a:ea typeface="ＭＳ Ｐゴシック"/>
            </a:endParaRPr>
          </a:p>
          <a:p>
            <a:r>
              <a:rPr lang="ja-JP" altLang="en-US" sz="2800">
                <a:ea typeface="ＭＳ Ｐゴシック"/>
              </a:rPr>
              <a:t>The area that people are living in has biggest influence on the risk of microfilarial infection.</a:t>
            </a:r>
          </a:p>
          <a:p>
            <a:r>
              <a:rPr lang="ja-JP" altLang="en-US" sz="2800">
                <a:ea typeface="ＭＳ Ｐゴシック"/>
              </a:rPr>
              <a:t>Also, age group and sex have effect on the risk of infection.</a:t>
            </a:r>
          </a:p>
          <a:p>
            <a:r>
              <a:rPr lang="ja-JP" altLang="en-US" sz="2800">
                <a:ea typeface="ＭＳ Ｐゴシック"/>
              </a:rPr>
              <a:t>Elder people are more likely to get infected.</a:t>
            </a:r>
          </a:p>
          <a:p>
            <a:r>
              <a:rPr lang="ja-JP" altLang="en-US" sz="2800">
                <a:ea typeface="ＭＳ Ｐゴシック"/>
              </a:rPr>
              <a:t>Male have higher risk of infection.</a:t>
            </a:r>
          </a:p>
        </p:txBody>
      </p:sp>
      <p:sp>
        <p:nvSpPr>
          <p:cNvPr id="3" name="TextBox 2">
            <a:extLst>
              <a:ext uri="{FF2B5EF4-FFF2-40B4-BE49-F238E27FC236}">
                <a16:creationId xmlns:a16="http://schemas.microsoft.com/office/drawing/2014/main" id="{9ACF224B-9C59-8DB2-3D0A-EAB0E0A7B468}"/>
              </a:ext>
            </a:extLst>
          </p:cNvPr>
          <p:cNvSpPr txBox="1"/>
          <p:nvPr/>
        </p:nvSpPr>
        <p:spPr>
          <a:xfrm>
            <a:off x="4148665" y="790222"/>
            <a:ext cx="484011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400"/>
              <a:t>CONCLUSION</a:t>
            </a:r>
          </a:p>
        </p:txBody>
      </p:sp>
    </p:spTree>
    <p:extLst>
      <p:ext uri="{BB962C8B-B14F-4D97-AF65-F5344CB8AC3E}">
        <p14:creationId xmlns:p14="http://schemas.microsoft.com/office/powerpoint/2010/main" val="1474840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A83005-AF3C-2F09-8D6D-DE40BB54B84B}"/>
              </a:ext>
            </a:extLst>
          </p:cNvPr>
          <p:cNvSpPr txBox="1"/>
          <p:nvPr/>
        </p:nvSpPr>
        <p:spPr>
          <a:xfrm>
            <a:off x="2405604" y="2152285"/>
            <a:ext cx="8229600" cy="1015663"/>
          </a:xfrm>
          <a:prstGeom prst="rect">
            <a:avLst/>
          </a:prstGeom>
          <a:noFill/>
        </p:spPr>
        <p:txBody>
          <a:bodyPr wrap="square" lIns="91440" tIns="45720" rIns="91440" bIns="45720" rtlCol="0" anchor="t">
            <a:spAutoFit/>
          </a:bodyPr>
          <a:lstStyle/>
          <a:p>
            <a:r>
              <a:rPr lang="en-US" sz="6000"/>
              <a:t>END</a:t>
            </a:r>
          </a:p>
        </p:txBody>
      </p:sp>
    </p:spTree>
    <p:extLst>
      <p:ext uri="{BB962C8B-B14F-4D97-AF65-F5344CB8AC3E}">
        <p14:creationId xmlns:p14="http://schemas.microsoft.com/office/powerpoint/2010/main" val="2016761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7E607C4-A0A1-44FA-981D-EA3B81396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able&#10;&#10;Description automatically generated">
            <a:extLst>
              <a:ext uri="{FF2B5EF4-FFF2-40B4-BE49-F238E27FC236}">
                <a16:creationId xmlns:a16="http://schemas.microsoft.com/office/drawing/2014/main" id="{66ADDC31-0D85-1042-1267-807F4F62F8E6}"/>
              </a:ext>
            </a:extLst>
          </p:cNvPr>
          <p:cNvPicPr>
            <a:picLocks noChangeAspect="1"/>
          </p:cNvPicPr>
          <p:nvPr/>
        </p:nvPicPr>
        <p:blipFill>
          <a:blip r:embed="rId2"/>
          <a:stretch>
            <a:fillRect/>
          </a:stretch>
        </p:blipFill>
        <p:spPr>
          <a:xfrm>
            <a:off x="643467" y="1834134"/>
            <a:ext cx="10905066" cy="3189730"/>
          </a:xfrm>
          <a:prstGeom prst="rect">
            <a:avLst/>
          </a:prstGeom>
        </p:spPr>
      </p:pic>
      <p:pic>
        <p:nvPicPr>
          <p:cNvPr id="13" name="Picture 12">
            <a:extLst>
              <a:ext uri="{FF2B5EF4-FFF2-40B4-BE49-F238E27FC236}">
                <a16:creationId xmlns:a16="http://schemas.microsoft.com/office/drawing/2014/main" id="{08D97526-B9D9-4257-B6A9-9D798897492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49551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2B88A0-AC91-942C-8F1D-72D22EB29673}"/>
              </a:ext>
            </a:extLst>
          </p:cNvPr>
          <p:cNvSpPr txBox="1"/>
          <p:nvPr/>
        </p:nvSpPr>
        <p:spPr>
          <a:xfrm>
            <a:off x="1580657" y="1680506"/>
            <a:ext cx="7767145" cy="2954655"/>
          </a:xfrm>
          <a:prstGeom prst="rect">
            <a:avLst/>
          </a:prstGeom>
          <a:noFill/>
        </p:spPr>
        <p:txBody>
          <a:bodyPr wrap="square" rtlCol="0">
            <a:spAutoFit/>
          </a:bodyPr>
          <a:lstStyle/>
          <a:p>
            <a:pPr marL="285750" indent="-285750">
              <a:buFont typeface="Arial" panose="020B0604020202020204" pitchFamily="34" charset="0"/>
              <a:buChar char="•"/>
            </a:pPr>
            <a:r>
              <a:rPr lang="en-GB" sz="2800">
                <a:effectLst/>
                <a:latin typeface="Calibri" panose="020F0502020204030204" pitchFamily="34" charset="0"/>
                <a:ea typeface="Calibri" panose="020F0502020204030204" pitchFamily="34" charset="0"/>
                <a:cs typeface="Times New Roman" panose="02020603050405020304" pitchFamily="18" charset="0"/>
              </a:rPr>
              <a:t>Population: 1302</a:t>
            </a:r>
          </a:p>
          <a:p>
            <a:pPr marL="285750" indent="-285750">
              <a:buFont typeface="Arial" panose="020B0604020202020204" pitchFamily="34" charset="0"/>
              <a:buChar char="•"/>
            </a:pPr>
            <a:r>
              <a:rPr lang="en-GB" sz="2800">
                <a:effectLst/>
                <a:latin typeface="Calibri" panose="020F0502020204030204" pitchFamily="34" charset="0"/>
                <a:ea typeface="Calibri" panose="020F0502020204030204" pitchFamily="34" charset="0"/>
                <a:cs typeface="Times New Roman" panose="02020603050405020304" pitchFamily="18" charset="0"/>
              </a:rPr>
              <a:t>Comparison: savannah and rainforest</a:t>
            </a:r>
          </a:p>
          <a:p>
            <a:pPr marL="285750" indent="-285750">
              <a:buFont typeface="Arial" panose="020B0604020202020204" pitchFamily="34" charset="0"/>
              <a:buChar char="•"/>
            </a:pPr>
            <a:r>
              <a:rPr lang="en-GB" sz="2800">
                <a:effectLst/>
                <a:latin typeface="Calibri" panose="020F0502020204030204" pitchFamily="34" charset="0"/>
                <a:ea typeface="Calibri" panose="020F0502020204030204" pitchFamily="34" charset="0"/>
                <a:cs typeface="Times New Roman" panose="02020603050405020304" pitchFamily="18" charset="0"/>
              </a:rPr>
              <a:t>Primary Outcome: </a:t>
            </a:r>
            <a:r>
              <a:rPr lang="en-GB" sz="2800" err="1">
                <a:effectLst/>
                <a:latin typeface="Calibri" panose="020F0502020204030204" pitchFamily="34" charset="0"/>
                <a:ea typeface="Calibri" panose="020F0502020204030204" pitchFamily="34" charset="0"/>
                <a:cs typeface="Times New Roman" panose="02020603050405020304" pitchFamily="18" charset="0"/>
              </a:rPr>
              <a:t>microfilarial</a:t>
            </a:r>
            <a:r>
              <a:rPr lang="en-GB" sz="2800">
                <a:effectLst/>
                <a:latin typeface="Calibri" panose="020F0502020204030204" pitchFamily="34" charset="0"/>
                <a:ea typeface="Calibri" panose="020F0502020204030204" pitchFamily="34" charset="0"/>
                <a:cs typeface="Times New Roman" panose="02020603050405020304" pitchFamily="18" charset="0"/>
              </a:rPr>
              <a:t> infection</a:t>
            </a:r>
          </a:p>
          <a:p>
            <a:pPr marL="285750" indent="-285750">
              <a:buFont typeface="Arial" panose="020B0604020202020204" pitchFamily="34" charset="0"/>
              <a:buChar char="•"/>
            </a:pPr>
            <a:r>
              <a:rPr lang="en-GB" sz="2800">
                <a:effectLst/>
                <a:latin typeface="Calibri" panose="020F0502020204030204" pitchFamily="34" charset="0"/>
                <a:ea typeface="Calibri" panose="020F0502020204030204" pitchFamily="34" charset="0"/>
                <a:cs typeface="Times New Roman" panose="02020603050405020304" pitchFamily="18" charset="0"/>
              </a:rPr>
              <a:t>Secondary Outcome: eye lesions</a:t>
            </a:r>
          </a:p>
          <a:p>
            <a:pPr marL="285750" indent="-285750">
              <a:buFont typeface="Arial" panose="020B0604020202020204" pitchFamily="34" charset="0"/>
              <a:buChar char="•"/>
            </a:pPr>
            <a:r>
              <a:rPr lang="en-GB" sz="2800">
                <a:effectLst/>
                <a:latin typeface="Calibri" panose="020F0502020204030204" pitchFamily="34" charset="0"/>
                <a:ea typeface="Calibri" panose="020F0502020204030204" pitchFamily="34" charset="0"/>
                <a:cs typeface="Times New Roman" panose="02020603050405020304" pitchFamily="18" charset="0"/>
              </a:rPr>
              <a:t>Intervention: sex, age</a:t>
            </a:r>
          </a:p>
          <a:p>
            <a:pPr marL="285750" indent="-285750">
              <a:buFont typeface="Arial" panose="020B0604020202020204" pitchFamily="34" charset="0"/>
              <a:buChar char="•"/>
            </a:pPr>
            <a:r>
              <a:rPr lang="en-GB" sz="2800">
                <a:effectLst/>
                <a:latin typeface="Calibri" panose="020F0502020204030204" pitchFamily="34" charset="0"/>
                <a:ea typeface="Calibri" panose="020F0502020204030204" pitchFamily="34" charset="0"/>
                <a:cs typeface="Times New Roman" panose="02020603050405020304" pitchFamily="18" charset="0"/>
              </a:rPr>
              <a:t>Sample size &gt;=90</a:t>
            </a:r>
          </a:p>
          <a:p>
            <a:endParaRPr lang="en-US"/>
          </a:p>
        </p:txBody>
      </p:sp>
    </p:spTree>
    <p:extLst>
      <p:ext uri="{BB962C8B-B14F-4D97-AF65-F5344CB8AC3E}">
        <p14:creationId xmlns:p14="http://schemas.microsoft.com/office/powerpoint/2010/main" val="2395641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9AE01A-BE79-87AE-3D41-4891923A5E4F}"/>
              </a:ext>
            </a:extLst>
          </p:cNvPr>
          <p:cNvSpPr txBox="1"/>
          <p:nvPr/>
        </p:nvSpPr>
        <p:spPr>
          <a:xfrm>
            <a:off x="1957388" y="942975"/>
            <a:ext cx="7915275" cy="2954655"/>
          </a:xfrm>
          <a:prstGeom prst="rect">
            <a:avLst/>
          </a:prstGeom>
          <a:noFill/>
        </p:spPr>
        <p:txBody>
          <a:bodyPr wrap="square" lIns="91440" tIns="45720" rIns="91440" bIns="45720" rtlCol="0" anchor="t">
            <a:spAutoFit/>
          </a:bodyPr>
          <a:lstStyle/>
          <a:p>
            <a:r>
              <a:rPr lang="en-US" sz="4000"/>
              <a:t>Packages used :</a:t>
            </a:r>
          </a:p>
          <a:p>
            <a:pPr marL="457200" indent="-457200">
              <a:buFont typeface="Arial" panose="020B0604020202020204" pitchFamily="34" charset="0"/>
              <a:buChar char="•"/>
            </a:pPr>
            <a:r>
              <a:rPr lang="en-US" sz="3200" err="1"/>
              <a:t>readxl</a:t>
            </a:r>
            <a:endParaRPr lang="en-US" sz="3200"/>
          </a:p>
          <a:p>
            <a:pPr marL="457200" indent="-457200">
              <a:buFont typeface="Arial" panose="020B0604020202020204" pitchFamily="34" charset="0"/>
              <a:buChar char="•"/>
            </a:pPr>
            <a:r>
              <a:rPr lang="en-US" sz="3200" err="1"/>
              <a:t>tibble</a:t>
            </a:r>
            <a:endParaRPr lang="en-US" sz="3200"/>
          </a:p>
          <a:p>
            <a:pPr marL="457200" indent="-457200">
              <a:buFont typeface="Arial" panose="020B0604020202020204" pitchFamily="34" charset="0"/>
              <a:buChar char="•"/>
            </a:pPr>
            <a:r>
              <a:rPr lang="en-US" sz="3200" err="1"/>
              <a:t>Hmisc</a:t>
            </a:r>
            <a:endParaRPr lang="en-US" sz="3200"/>
          </a:p>
          <a:p>
            <a:pPr marL="457200" indent="-457200">
              <a:buFont typeface="Arial" panose="020B0604020202020204" pitchFamily="34" charset="0"/>
              <a:buChar char="•"/>
            </a:pPr>
            <a:r>
              <a:rPr lang="en-US" sz="3200" err="1"/>
              <a:t>gtsummary</a:t>
            </a:r>
            <a:endParaRPr lang="en-US" sz="3200"/>
          </a:p>
          <a:p>
            <a:endParaRPr lang="en-US"/>
          </a:p>
        </p:txBody>
      </p:sp>
    </p:spTree>
    <p:extLst>
      <p:ext uri="{BB962C8B-B14F-4D97-AF65-F5344CB8AC3E}">
        <p14:creationId xmlns:p14="http://schemas.microsoft.com/office/powerpoint/2010/main" val="3148936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4" name="Picture 2">
            <a:extLst>
              <a:ext uri="{FF2B5EF4-FFF2-40B4-BE49-F238E27FC236}">
                <a16:creationId xmlns:a16="http://schemas.microsoft.com/office/drawing/2014/main" id="{E1408BAF-1350-4BC5-9C72-82A08BB07B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95">
            <a:extLst>
              <a:ext uri="{FF2B5EF4-FFF2-40B4-BE49-F238E27FC236}">
                <a16:creationId xmlns:a16="http://schemas.microsoft.com/office/drawing/2014/main" id="{60E67B53-E530-4CC6-B1E7-4CCC1FD632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98" name="Rectangle 97">
            <a:extLst>
              <a:ext uri="{FF2B5EF4-FFF2-40B4-BE49-F238E27FC236}">
                <a16:creationId xmlns:a16="http://schemas.microsoft.com/office/drawing/2014/main" id="{A68C6385-AF19-4CB9-BE39-5D655C3B0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2">
            <a:extLst>
              <a:ext uri="{FF2B5EF4-FFF2-40B4-BE49-F238E27FC236}">
                <a16:creationId xmlns:a16="http://schemas.microsoft.com/office/drawing/2014/main" id="{6BE4FBEF-7878-4089-B7C3-592ECF84E3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Text&#10;&#10;Description automatically generated with low confidence">
            <a:extLst>
              <a:ext uri="{FF2B5EF4-FFF2-40B4-BE49-F238E27FC236}">
                <a16:creationId xmlns:a16="http://schemas.microsoft.com/office/drawing/2014/main" id="{C2FA6A02-9DAC-8DC8-DA19-DCDC16EBFE17}"/>
              </a:ext>
            </a:extLst>
          </p:cNvPr>
          <p:cNvPicPr>
            <a:picLocks noChangeAspect="1"/>
          </p:cNvPicPr>
          <p:nvPr/>
        </p:nvPicPr>
        <p:blipFill>
          <a:blip r:embed="rId4"/>
          <a:stretch>
            <a:fillRect/>
          </a:stretch>
        </p:blipFill>
        <p:spPr>
          <a:xfrm>
            <a:off x="990648" y="3519381"/>
            <a:ext cx="6582860" cy="1152000"/>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02" name="Picture 101">
            <a:extLst>
              <a:ext uri="{FF2B5EF4-FFF2-40B4-BE49-F238E27FC236}">
                <a16:creationId xmlns:a16="http://schemas.microsoft.com/office/drawing/2014/main" id="{AD07B6DE-7663-4467-ABD7-8B76677D9D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9" name="Picture 28" descr="Graphical user interface, text&#10;&#10;Description automatically generated">
            <a:extLst>
              <a:ext uri="{FF2B5EF4-FFF2-40B4-BE49-F238E27FC236}">
                <a16:creationId xmlns:a16="http://schemas.microsoft.com/office/drawing/2014/main" id="{4B943CC5-BC8E-9199-B0D8-ABFC6C1F4647}"/>
              </a:ext>
            </a:extLst>
          </p:cNvPr>
          <p:cNvPicPr>
            <a:picLocks noChangeAspect="1"/>
          </p:cNvPicPr>
          <p:nvPr/>
        </p:nvPicPr>
        <p:blipFill>
          <a:blip r:embed="rId5"/>
          <a:stretch>
            <a:fillRect/>
          </a:stretch>
        </p:blipFill>
        <p:spPr>
          <a:xfrm>
            <a:off x="990646" y="1260168"/>
            <a:ext cx="8356705" cy="2052000"/>
          </a:xfrm>
          <a:prstGeom prst="rect">
            <a:avLst/>
          </a:prstGeom>
          <a:solidFill>
            <a:schemeClr val="accent1"/>
          </a:solidFill>
          <a:scene3d>
            <a:camera prst="orthographicFront"/>
            <a:lightRig rig="threePt" dir="t">
              <a:rot lat="0" lon="0" rev="2700000"/>
            </a:lightRig>
          </a:scene3d>
          <a:sp3d contourW="6350">
            <a:bevelT h="38100"/>
          </a:sp3d>
        </p:spPr>
      </p:pic>
    </p:spTree>
    <p:extLst>
      <p:ext uri="{BB962C8B-B14F-4D97-AF65-F5344CB8AC3E}">
        <p14:creationId xmlns:p14="http://schemas.microsoft.com/office/powerpoint/2010/main" val="1873503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 company name&#10;&#10;Description automatically generated">
            <a:extLst>
              <a:ext uri="{FF2B5EF4-FFF2-40B4-BE49-F238E27FC236}">
                <a16:creationId xmlns:a16="http://schemas.microsoft.com/office/drawing/2014/main" id="{3AE8E6D4-D11B-E147-B3FC-AAEF7C99A27D}"/>
              </a:ext>
            </a:extLst>
          </p:cNvPr>
          <p:cNvPicPr>
            <a:picLocks noChangeAspect="1"/>
          </p:cNvPicPr>
          <p:nvPr/>
        </p:nvPicPr>
        <p:blipFill>
          <a:blip r:embed="rId2"/>
          <a:stretch>
            <a:fillRect/>
          </a:stretch>
        </p:blipFill>
        <p:spPr>
          <a:xfrm>
            <a:off x="1087438" y="1255712"/>
            <a:ext cx="6024000" cy="720000"/>
          </a:xfrm>
          <a:prstGeom prst="rect">
            <a:avLst/>
          </a:prstGeom>
        </p:spPr>
      </p:pic>
      <p:pic>
        <p:nvPicPr>
          <p:cNvPr id="5" name="Picture 4">
            <a:extLst>
              <a:ext uri="{FF2B5EF4-FFF2-40B4-BE49-F238E27FC236}">
                <a16:creationId xmlns:a16="http://schemas.microsoft.com/office/drawing/2014/main" id="{52A77267-B1A6-8009-7498-5E1618608B1A}"/>
              </a:ext>
            </a:extLst>
          </p:cNvPr>
          <p:cNvPicPr>
            <a:picLocks noChangeAspect="1"/>
          </p:cNvPicPr>
          <p:nvPr/>
        </p:nvPicPr>
        <p:blipFill>
          <a:blip r:embed="rId3"/>
          <a:stretch>
            <a:fillRect/>
          </a:stretch>
        </p:blipFill>
        <p:spPr>
          <a:xfrm>
            <a:off x="378701" y="2007000"/>
            <a:ext cx="10604533" cy="2844000"/>
          </a:xfrm>
          <a:prstGeom prst="rect">
            <a:avLst/>
          </a:prstGeom>
          <a:scene3d>
            <a:camera prst="orthographicFront"/>
            <a:lightRig rig="threePt" dir="t">
              <a:rot lat="0" lon="0" rev="2700000"/>
            </a:lightRig>
          </a:scene3d>
          <a:sp3d contourW="6350">
            <a:bevelT h="38100"/>
          </a:sp3d>
        </p:spPr>
      </p:pic>
    </p:spTree>
    <p:extLst>
      <p:ext uri="{BB962C8B-B14F-4D97-AF65-F5344CB8AC3E}">
        <p14:creationId xmlns:p14="http://schemas.microsoft.com/office/powerpoint/2010/main" val="3837034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2EA16E-7632-E81A-3CA4-BD66E913C561}"/>
              </a:ext>
            </a:extLst>
          </p:cNvPr>
          <p:cNvPicPr>
            <a:picLocks noChangeAspect="1"/>
          </p:cNvPicPr>
          <p:nvPr/>
        </p:nvPicPr>
        <p:blipFill>
          <a:blip r:embed="rId2"/>
          <a:stretch>
            <a:fillRect/>
          </a:stretch>
        </p:blipFill>
        <p:spPr>
          <a:xfrm>
            <a:off x="573416" y="234000"/>
            <a:ext cx="9471000" cy="792000"/>
          </a:xfrm>
          <a:prstGeom prst="rect">
            <a:avLst/>
          </a:prstGeom>
        </p:spPr>
      </p:pic>
      <p:pic>
        <p:nvPicPr>
          <p:cNvPr id="5" name="Picture 4" descr="Table&#10;&#10;Description automatically generated">
            <a:extLst>
              <a:ext uri="{FF2B5EF4-FFF2-40B4-BE49-F238E27FC236}">
                <a16:creationId xmlns:a16="http://schemas.microsoft.com/office/drawing/2014/main" id="{E064FA04-DC88-271B-DC4C-C09E11C431EF}"/>
              </a:ext>
            </a:extLst>
          </p:cNvPr>
          <p:cNvPicPr>
            <a:picLocks noChangeAspect="1"/>
          </p:cNvPicPr>
          <p:nvPr/>
        </p:nvPicPr>
        <p:blipFill>
          <a:blip r:embed="rId3"/>
          <a:stretch>
            <a:fillRect/>
          </a:stretch>
        </p:blipFill>
        <p:spPr>
          <a:xfrm>
            <a:off x="573416" y="1026000"/>
            <a:ext cx="11045167" cy="5832000"/>
          </a:xfrm>
          <a:prstGeom prst="rect">
            <a:avLst/>
          </a:prstGeom>
        </p:spPr>
      </p:pic>
    </p:spTree>
    <p:extLst>
      <p:ext uri="{BB962C8B-B14F-4D97-AF65-F5344CB8AC3E}">
        <p14:creationId xmlns:p14="http://schemas.microsoft.com/office/powerpoint/2010/main" val="292103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table&#10;&#10;Description automatically generated">
            <a:extLst>
              <a:ext uri="{FF2B5EF4-FFF2-40B4-BE49-F238E27FC236}">
                <a16:creationId xmlns:a16="http://schemas.microsoft.com/office/drawing/2014/main" id="{673EBB03-FCBE-13A6-B343-41230C07A23D}"/>
              </a:ext>
            </a:extLst>
          </p:cNvPr>
          <p:cNvPicPr>
            <a:picLocks noChangeAspect="1"/>
          </p:cNvPicPr>
          <p:nvPr/>
        </p:nvPicPr>
        <p:blipFill>
          <a:blip r:embed="rId2"/>
          <a:stretch>
            <a:fillRect/>
          </a:stretch>
        </p:blipFill>
        <p:spPr>
          <a:xfrm>
            <a:off x="406400" y="2071241"/>
            <a:ext cx="11629000" cy="2088000"/>
          </a:xfrm>
          <a:prstGeom prst="rect">
            <a:avLst/>
          </a:prstGeom>
        </p:spPr>
      </p:pic>
      <p:pic>
        <p:nvPicPr>
          <p:cNvPr id="11" name="Picture 10">
            <a:extLst>
              <a:ext uri="{FF2B5EF4-FFF2-40B4-BE49-F238E27FC236}">
                <a16:creationId xmlns:a16="http://schemas.microsoft.com/office/drawing/2014/main" id="{7530D2FD-823F-6742-8B0C-96CABF2C1E0C}"/>
              </a:ext>
            </a:extLst>
          </p:cNvPr>
          <p:cNvPicPr>
            <a:picLocks noChangeAspect="1"/>
          </p:cNvPicPr>
          <p:nvPr/>
        </p:nvPicPr>
        <p:blipFill>
          <a:blip r:embed="rId3"/>
          <a:stretch>
            <a:fillRect/>
          </a:stretch>
        </p:blipFill>
        <p:spPr>
          <a:xfrm>
            <a:off x="1431888" y="1171241"/>
            <a:ext cx="8260721" cy="900000"/>
          </a:xfrm>
          <a:prstGeom prst="rect">
            <a:avLst/>
          </a:prstGeom>
        </p:spPr>
      </p:pic>
    </p:spTree>
    <p:extLst>
      <p:ext uri="{BB962C8B-B14F-4D97-AF65-F5344CB8AC3E}">
        <p14:creationId xmlns:p14="http://schemas.microsoft.com/office/powerpoint/2010/main" val="247886263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Rose Raju</dc:creator>
  <cp:revision>1</cp:revision>
  <dcterms:created xsi:type="dcterms:W3CDTF">2022-10-30T14:51:07Z</dcterms:created>
  <dcterms:modified xsi:type="dcterms:W3CDTF">2022-10-31T10:10:54Z</dcterms:modified>
</cp:coreProperties>
</file>