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44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D4EFC-7542-493F-86EA-0F74BEAAC39D}" v="3" dt="2021-01-15T03:53:45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Koesmarno" userId="31fed1c3-d6ac-4405-b68d-1920c7681777" providerId="ADAL" clId="{C14D4EFC-7542-493F-86EA-0F74BEAAC39D}"/>
    <pc:docChg chg="delSld modSld delMainMaster">
      <pc:chgData name="Julie Koesmarno" userId="31fed1c3-d6ac-4405-b68d-1920c7681777" providerId="ADAL" clId="{C14D4EFC-7542-493F-86EA-0F74BEAAC39D}" dt="2021-01-15T03:53:46.446" v="17" actId="47"/>
      <pc:docMkLst>
        <pc:docMk/>
      </pc:docMkLst>
      <pc:sldChg chg="modSp del mod">
        <pc:chgData name="Julie Koesmarno" userId="31fed1c3-d6ac-4405-b68d-1920c7681777" providerId="ADAL" clId="{C14D4EFC-7542-493F-86EA-0F74BEAAC39D}" dt="2021-01-15T03:53:46.446" v="17" actId="47"/>
        <pc:sldMkLst>
          <pc:docMk/>
          <pc:sldMk cId="2806090479" sldId="2443"/>
        </pc:sldMkLst>
        <pc:spChg chg="mod">
          <ac:chgData name="Julie Koesmarno" userId="31fed1c3-d6ac-4405-b68d-1920c7681777" providerId="ADAL" clId="{C14D4EFC-7542-493F-86EA-0F74BEAAC39D}" dt="2021-01-15T03:49:34.264" v="11" actId="108"/>
          <ac:spMkLst>
            <pc:docMk/>
            <pc:sldMk cId="2806090479" sldId="2443"/>
            <ac:spMk id="3" creationId="{F486119B-679E-444F-A0C6-6852C580FA6D}"/>
          </ac:spMkLst>
        </pc:spChg>
        <pc:spChg chg="mod">
          <ac:chgData name="Julie Koesmarno" userId="31fed1c3-d6ac-4405-b68d-1920c7681777" providerId="ADAL" clId="{C14D4EFC-7542-493F-86EA-0F74BEAAC39D}" dt="2021-01-15T03:49:55.494" v="16" actId="1076"/>
          <ac:spMkLst>
            <pc:docMk/>
            <pc:sldMk cId="2806090479" sldId="2443"/>
            <ac:spMk id="7" creationId="{25F5D00E-AA94-4552-BA11-D80FAF26EB43}"/>
          </ac:spMkLst>
        </pc:spChg>
        <pc:picChg chg="mod">
          <ac:chgData name="Julie Koesmarno" userId="31fed1c3-d6ac-4405-b68d-1920c7681777" providerId="ADAL" clId="{C14D4EFC-7542-493F-86EA-0F74BEAAC39D}" dt="2021-01-15T03:49:21.214" v="10" actId="1076"/>
          <ac:picMkLst>
            <pc:docMk/>
            <pc:sldMk cId="2806090479" sldId="2443"/>
            <ac:picMk id="4" creationId="{D5000B91-2E15-4D57-A982-AF39F049C28E}"/>
          </ac:picMkLst>
        </pc:picChg>
      </pc:sldChg>
      <pc:sldMasterChg chg="del delSldLayout">
        <pc:chgData name="Julie Koesmarno" userId="31fed1c3-d6ac-4405-b68d-1920c7681777" providerId="ADAL" clId="{C14D4EFC-7542-493F-86EA-0F74BEAAC39D}" dt="2021-01-15T03:53:46.446" v="17" actId="47"/>
        <pc:sldMasterMkLst>
          <pc:docMk/>
          <pc:sldMasterMk cId="2622096127" sldId="2147483660"/>
        </pc:sldMasterMkLst>
        <pc:sldLayoutChg chg="del">
          <pc:chgData name="Julie Koesmarno" userId="31fed1c3-d6ac-4405-b68d-1920c7681777" providerId="ADAL" clId="{C14D4EFC-7542-493F-86EA-0F74BEAAC39D}" dt="2021-01-15T03:53:46.446" v="17" actId="47"/>
          <pc:sldLayoutMkLst>
            <pc:docMk/>
            <pc:sldMasterMk cId="2622096127" sldId="2147483660"/>
            <pc:sldLayoutMk cId="702087533" sldId="2147483661"/>
          </pc:sldLayoutMkLst>
        </pc:sldLayoutChg>
        <pc:sldLayoutChg chg="del">
          <pc:chgData name="Julie Koesmarno" userId="31fed1c3-d6ac-4405-b68d-1920c7681777" providerId="ADAL" clId="{C14D4EFC-7542-493F-86EA-0F74BEAAC39D}" dt="2021-01-15T03:53:46.446" v="17" actId="47"/>
          <pc:sldLayoutMkLst>
            <pc:docMk/>
            <pc:sldMasterMk cId="2622096127" sldId="2147483660"/>
            <pc:sldLayoutMk cId="4051055602" sldId="2147483662"/>
          </pc:sldLayoutMkLst>
        </pc:sldLayoutChg>
        <pc:sldLayoutChg chg="del">
          <pc:chgData name="Julie Koesmarno" userId="31fed1c3-d6ac-4405-b68d-1920c7681777" providerId="ADAL" clId="{C14D4EFC-7542-493F-86EA-0F74BEAAC39D}" dt="2021-01-15T03:53:46.446" v="17" actId="47"/>
          <pc:sldLayoutMkLst>
            <pc:docMk/>
            <pc:sldMasterMk cId="2622096127" sldId="2147483660"/>
            <pc:sldLayoutMk cId="3701181805" sldId="2147483663"/>
          </pc:sldLayoutMkLst>
        </pc:sldLayoutChg>
        <pc:sldLayoutChg chg="del">
          <pc:chgData name="Julie Koesmarno" userId="31fed1c3-d6ac-4405-b68d-1920c7681777" providerId="ADAL" clId="{C14D4EFC-7542-493F-86EA-0F74BEAAC39D}" dt="2021-01-15T03:53:46.446" v="17" actId="47"/>
          <pc:sldLayoutMkLst>
            <pc:docMk/>
            <pc:sldMasterMk cId="2622096127" sldId="2147483660"/>
            <pc:sldLayoutMk cId="1031379474" sldId="2147483664"/>
          </pc:sldLayoutMkLst>
        </pc:sldLayoutChg>
        <pc:sldLayoutChg chg="del">
          <pc:chgData name="Julie Koesmarno" userId="31fed1c3-d6ac-4405-b68d-1920c7681777" providerId="ADAL" clId="{C14D4EFC-7542-493F-86EA-0F74BEAAC39D}" dt="2021-01-15T03:53:46.446" v="17" actId="47"/>
          <pc:sldLayoutMkLst>
            <pc:docMk/>
            <pc:sldMasterMk cId="2622096127" sldId="2147483660"/>
            <pc:sldLayoutMk cId="2300511951" sldId="2147483665"/>
          </pc:sldLayoutMkLst>
        </pc:sldLayoutChg>
        <pc:sldLayoutChg chg="del">
          <pc:chgData name="Julie Koesmarno" userId="31fed1c3-d6ac-4405-b68d-1920c7681777" providerId="ADAL" clId="{C14D4EFC-7542-493F-86EA-0F74BEAAC39D}" dt="2021-01-15T03:53:46.446" v="17" actId="47"/>
          <pc:sldLayoutMkLst>
            <pc:docMk/>
            <pc:sldMasterMk cId="2622096127" sldId="2147483660"/>
            <pc:sldLayoutMk cId="4166864700" sldId="2147483666"/>
          </pc:sldLayoutMkLst>
        </pc:sldLayoutChg>
        <pc:sldLayoutChg chg="del">
          <pc:chgData name="Julie Koesmarno" userId="31fed1c3-d6ac-4405-b68d-1920c7681777" providerId="ADAL" clId="{C14D4EFC-7542-493F-86EA-0F74BEAAC39D}" dt="2021-01-15T03:53:46.446" v="17" actId="47"/>
          <pc:sldLayoutMkLst>
            <pc:docMk/>
            <pc:sldMasterMk cId="2622096127" sldId="2147483660"/>
            <pc:sldLayoutMk cId="3115784820" sldId="2147483667"/>
          </pc:sldLayoutMkLst>
        </pc:sldLayoutChg>
        <pc:sldLayoutChg chg="del">
          <pc:chgData name="Julie Koesmarno" userId="31fed1c3-d6ac-4405-b68d-1920c7681777" providerId="ADAL" clId="{C14D4EFC-7542-493F-86EA-0F74BEAAC39D}" dt="2021-01-15T03:53:46.446" v="17" actId="47"/>
          <pc:sldLayoutMkLst>
            <pc:docMk/>
            <pc:sldMasterMk cId="2622096127" sldId="2147483660"/>
            <pc:sldLayoutMk cId="2224735092" sldId="2147483668"/>
          </pc:sldLayoutMkLst>
        </pc:sldLayoutChg>
        <pc:sldLayoutChg chg="del">
          <pc:chgData name="Julie Koesmarno" userId="31fed1c3-d6ac-4405-b68d-1920c7681777" providerId="ADAL" clId="{C14D4EFC-7542-493F-86EA-0F74BEAAC39D}" dt="2021-01-15T03:53:46.446" v="17" actId="47"/>
          <pc:sldLayoutMkLst>
            <pc:docMk/>
            <pc:sldMasterMk cId="2622096127" sldId="2147483660"/>
            <pc:sldLayoutMk cId="2385687710" sldId="21474836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7718" y="-380895"/>
            <a:ext cx="5634751" cy="7619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7" y="4000223"/>
            <a:ext cx="11429747" cy="2476406"/>
          </a:xfrm>
        </p:spPr>
        <p:txBody>
          <a:bodyPr anchor="b">
            <a:noAutofit/>
          </a:bodyPr>
          <a:lstStyle>
            <a:lvl1pPr algn="l">
              <a:defRPr sz="6346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10" y="381614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2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8797" y="3238506"/>
            <a:ext cx="2631837" cy="3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4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0983" y="-380895"/>
            <a:ext cx="5638562" cy="7619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46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674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398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8795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191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7588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76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739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9" y="381375"/>
            <a:ext cx="11429515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398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8795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191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7588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69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084" y="1523815"/>
            <a:ext cx="5712351" cy="4952813"/>
          </a:xfrm>
        </p:spPr>
        <p:txBody>
          <a:bodyPr rIns="180000">
            <a:normAutofit/>
          </a:bodyPr>
          <a:lstStyle>
            <a:lvl1pPr>
              <a:defRPr sz="2961"/>
            </a:lvl1pPr>
            <a:lvl2pPr>
              <a:defRPr sz="2540"/>
            </a:lvl2pPr>
            <a:lvl3pPr>
              <a:defRPr sz="2115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842" y="1523815"/>
            <a:ext cx="5713792" cy="4952813"/>
          </a:xfrm>
        </p:spPr>
        <p:txBody>
          <a:bodyPr lIns="180000">
            <a:normAutofit/>
          </a:bodyPr>
          <a:lstStyle>
            <a:lvl1pPr>
              <a:defRPr sz="2961"/>
            </a:lvl1pPr>
            <a:lvl2pPr>
              <a:defRPr sz="2540"/>
            </a:lvl2pPr>
            <a:lvl3pPr>
              <a:defRPr sz="2115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277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71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4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85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84" y="381375"/>
            <a:ext cx="11429515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9" y="1523761"/>
            <a:ext cx="11429515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62" y="1220304"/>
            <a:ext cx="184731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55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l" defTabSz="609396" rtl="0" eaLnBrk="1" latinLnBrk="0" hangingPunct="1">
        <a:spcBef>
          <a:spcPct val="0"/>
        </a:spcBef>
        <a:buNone/>
        <a:defRPr sz="4654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396" rtl="0" eaLnBrk="1" latinLnBrk="0" hangingPunct="1">
        <a:spcBef>
          <a:spcPct val="20000"/>
        </a:spcBef>
        <a:buFont typeface="Wingdings" charset="2"/>
        <a:buNone/>
        <a:defRPr sz="3808" kern="1200">
          <a:solidFill>
            <a:schemeClr val="tx2"/>
          </a:solidFill>
          <a:latin typeface="+mn-lt"/>
          <a:ea typeface="+mn-ea"/>
          <a:cs typeface="+mn-cs"/>
        </a:defRPr>
      </a:lvl1pPr>
      <a:lvl2pPr marL="609398" indent="0" algn="l" defTabSz="609396" rtl="0" eaLnBrk="1" latinLnBrk="0" hangingPunct="1">
        <a:spcBef>
          <a:spcPct val="20000"/>
        </a:spcBef>
        <a:buFont typeface="Wingdings" charset="2"/>
        <a:buNone/>
        <a:defRPr sz="3385" kern="1200">
          <a:solidFill>
            <a:schemeClr val="tx2"/>
          </a:solidFill>
          <a:latin typeface="+mn-lt"/>
          <a:ea typeface="+mn-ea"/>
          <a:cs typeface="+mn-cs"/>
        </a:defRPr>
      </a:lvl2pPr>
      <a:lvl3pPr marL="1218795" indent="0" algn="l" defTabSz="609396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3pPr>
      <a:lvl4pPr marL="1828191" indent="0" algn="l" defTabSz="609396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4pPr>
      <a:lvl5pPr marL="2437588" indent="0" algn="l" defTabSz="609396" rtl="0" eaLnBrk="1" latinLnBrk="0" hangingPunct="1">
        <a:spcBef>
          <a:spcPct val="20000"/>
        </a:spcBef>
        <a:buFont typeface="Wingdings" charset="2"/>
        <a:buNone/>
        <a:defRPr sz="2115" kern="1200">
          <a:solidFill>
            <a:schemeClr val="tx2"/>
          </a:solidFill>
          <a:latin typeface="+mn-lt"/>
          <a:ea typeface="+mn-ea"/>
          <a:cs typeface="+mn-cs"/>
        </a:defRPr>
      </a:lvl5pPr>
      <a:lvl6pPr marL="3351684" indent="-304699" algn="l" defTabSz="609396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081" indent="-304699" algn="l" defTabSz="609396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478" indent="-304699" algn="l" defTabSz="609396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874" indent="-304699" algn="l" defTabSz="609396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96" algn="l" defTabSz="6093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95" algn="l" defTabSz="6093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91" algn="l" defTabSz="6093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588" algn="l" defTabSz="6093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984" algn="l" defTabSz="6093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83" algn="l" defTabSz="6093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778" algn="l" defTabSz="6093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176" algn="l" defTabSz="6093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86119B-679E-444F-A0C6-6852C580FA6D}"/>
              </a:ext>
            </a:extLst>
          </p:cNvPr>
          <p:cNvSpPr txBox="1"/>
          <p:nvPr/>
        </p:nvSpPr>
        <p:spPr>
          <a:xfrm>
            <a:off x="418643" y="1849779"/>
            <a:ext cx="4705563" cy="4860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92"/>
            <a:r>
              <a:rPr lang="en-US" sz="2745" dirty="0">
                <a:solidFill>
                  <a:srgbClr val="2E72BD"/>
                </a:solidFill>
                <a:latin typeface="Raleway" pitchFamily="2" charset="0"/>
              </a:rPr>
              <a:t>Humanitarian IT conference</a:t>
            </a:r>
          </a:p>
          <a:p>
            <a:pPr defTabSz="914192"/>
            <a:endParaRPr lang="en-US" sz="1765" dirty="0">
              <a:solidFill>
                <a:srgbClr val="101820"/>
              </a:solidFill>
              <a:latin typeface="Segoe UI"/>
            </a:endParaRPr>
          </a:p>
          <a:p>
            <a:pPr defTabSz="914192"/>
            <a:r>
              <a:rPr lang="en-US" sz="1765" dirty="0">
                <a:solidFill>
                  <a:srgbClr val="101820"/>
                </a:solidFill>
                <a:latin typeface="Segoe UI"/>
              </a:rPr>
              <a:t>Small Croatian towns of </a:t>
            </a:r>
            <a:r>
              <a:rPr lang="en-US" sz="1765" dirty="0" err="1">
                <a:solidFill>
                  <a:srgbClr val="101820"/>
                </a:solidFill>
                <a:latin typeface="Segoe UI"/>
              </a:rPr>
              <a:t>Petrinja</a:t>
            </a:r>
            <a:r>
              <a:rPr lang="en-US" sz="1765" dirty="0">
                <a:solidFill>
                  <a:srgbClr val="101820"/>
                </a:solidFill>
                <a:latin typeface="Segoe UI"/>
              </a:rPr>
              <a:t>, Sisak and </a:t>
            </a:r>
            <a:r>
              <a:rPr lang="en-US" sz="1765" dirty="0" err="1">
                <a:solidFill>
                  <a:srgbClr val="101820"/>
                </a:solidFill>
                <a:latin typeface="Segoe UI"/>
              </a:rPr>
              <a:t>Glina</a:t>
            </a:r>
            <a:r>
              <a:rPr lang="en-US" sz="1765" dirty="0">
                <a:solidFill>
                  <a:srgbClr val="101820"/>
                </a:solidFill>
                <a:latin typeface="Segoe UI"/>
              </a:rPr>
              <a:t> have been seriously hit with a massive earthquake on 29 December 2020.</a:t>
            </a:r>
          </a:p>
          <a:p>
            <a:pPr defTabSz="914192"/>
            <a:endParaRPr lang="en-US" sz="1765" dirty="0">
              <a:solidFill>
                <a:srgbClr val="101820"/>
              </a:solidFill>
              <a:latin typeface="Segoe UI"/>
            </a:endParaRPr>
          </a:p>
          <a:p>
            <a:pPr defTabSz="914192"/>
            <a:r>
              <a:rPr lang="en-US" sz="1765" dirty="0">
                <a:solidFill>
                  <a:srgbClr val="101820"/>
                </a:solidFill>
                <a:latin typeface="Segoe UI"/>
              </a:rPr>
              <a:t>Microsoft Most Valuable Professionals from all around Europe are organizing humanitarian IT conference to help the victims which lost their loved ones and their homes. </a:t>
            </a:r>
          </a:p>
          <a:p>
            <a:pPr defTabSz="914192"/>
            <a:endParaRPr lang="en-US" sz="1765" dirty="0">
              <a:solidFill>
                <a:srgbClr val="101820"/>
              </a:solidFill>
              <a:latin typeface="Segoe UI"/>
            </a:endParaRPr>
          </a:p>
          <a:p>
            <a:pPr defTabSz="914192"/>
            <a:r>
              <a:rPr lang="en-US" sz="1765" dirty="0">
                <a:solidFill>
                  <a:srgbClr val="101820"/>
                </a:solidFill>
                <a:latin typeface="Segoe UI"/>
              </a:rPr>
              <a:t>Join us in one of the kind conference with top MVP speakers in 4 tracks on </a:t>
            </a:r>
            <a:r>
              <a:rPr lang="en-US" sz="1765" b="1" dirty="0">
                <a:solidFill>
                  <a:srgbClr val="101820"/>
                </a:solidFill>
                <a:latin typeface="Segoe UI"/>
              </a:rPr>
              <a:t>Saturday, 16th January 2021 from 9AM till 5PM</a:t>
            </a:r>
            <a:r>
              <a:rPr lang="en-US" sz="1765" dirty="0">
                <a:solidFill>
                  <a:srgbClr val="101820"/>
                </a:solidFill>
                <a:latin typeface="Segoe UI"/>
              </a:rPr>
              <a:t>.</a:t>
            </a:r>
          </a:p>
          <a:p>
            <a:pPr defTabSz="914192"/>
            <a:endParaRPr lang="en-US" sz="1765" dirty="0">
              <a:solidFill>
                <a:srgbClr val="101820"/>
              </a:solidFill>
              <a:latin typeface="Segoe UI"/>
            </a:endParaRPr>
          </a:p>
          <a:p>
            <a:pPr defTabSz="914192"/>
            <a:r>
              <a:rPr lang="en-US" sz="1765" dirty="0">
                <a:solidFill>
                  <a:srgbClr val="2E72BD"/>
                </a:solidFill>
                <a:latin typeface="Raleway" pitchFamily="2" charset="0"/>
              </a:rPr>
              <a:t>THANK YOU!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78131B-C4EE-43C6-BB0F-E9DCB21A1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82" y="974"/>
            <a:ext cx="6856055" cy="685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000B91-2E15-4D57-A982-AF39F049C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8" y="363807"/>
            <a:ext cx="1241919" cy="1279270"/>
          </a:xfrm>
          <a:prstGeom prst="rect">
            <a:avLst/>
          </a:prstGeom>
        </p:spPr>
      </p:pic>
      <p:sp>
        <p:nvSpPr>
          <p:cNvPr id="2" name="AutoShape 2" descr="Logo">
            <a:extLst>
              <a:ext uri="{FF2B5EF4-FFF2-40B4-BE49-F238E27FC236}">
                <a16:creationId xmlns:a16="http://schemas.microsoft.com/office/drawing/2014/main" id="{8F6A6F4F-F7FB-4357-B965-AAF89A51EF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6597" y="3279597"/>
            <a:ext cx="298808" cy="29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101820"/>
              </a:solidFill>
              <a:latin typeface="Segoe UI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702EE0C-9EA7-45C5-82F7-ABC8D7963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0366" y="-80545"/>
            <a:ext cx="4346728" cy="1738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A405B0-8B40-43CF-8E54-1B96C6FA803D}"/>
              </a:ext>
            </a:extLst>
          </p:cNvPr>
          <p:cNvSpPr txBox="1"/>
          <p:nvPr/>
        </p:nvSpPr>
        <p:spPr>
          <a:xfrm>
            <a:off x="1683527" y="891160"/>
            <a:ext cx="3651555" cy="81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92"/>
            <a:endParaRPr lang="en-US" sz="2353" dirty="0">
              <a:solidFill>
                <a:srgbClr val="101820"/>
              </a:solidFill>
              <a:latin typeface="Segoe UI"/>
              <a:ea typeface="Segoe UI Black" panose="020B0A02040204020203" pitchFamily="34" charset="0"/>
            </a:endParaRPr>
          </a:p>
          <a:p>
            <a:pPr defTabSz="914192"/>
            <a:r>
              <a:rPr lang="en-US" sz="2353" dirty="0">
                <a:solidFill>
                  <a:srgbClr val="2E72BD"/>
                </a:solidFill>
                <a:latin typeface="Segoe UI"/>
                <a:ea typeface="Segoe UI Black" panose="020B0A02040204020203" pitchFamily="34" charset="0"/>
              </a:rPr>
              <a:t>https://bit.ly/3bGN5PW </a:t>
            </a:r>
          </a:p>
        </p:txBody>
      </p:sp>
    </p:spTree>
    <p:extLst>
      <p:ext uri="{BB962C8B-B14F-4D97-AF65-F5344CB8AC3E}">
        <p14:creationId xmlns:p14="http://schemas.microsoft.com/office/powerpoint/2010/main" val="3504989364"/>
      </p:ext>
    </p:extLst>
  </p:cSld>
  <p:clrMapOvr>
    <a:masterClrMapping/>
  </p:clrMapOvr>
</p:sld>
</file>

<file path=ppt/theme/theme1.xml><?xml version="1.0" encoding="utf-8"?>
<a:theme xmlns:a="http://schemas.openxmlformats.org/drawingml/2006/main" name="1_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Raleway</vt:lpstr>
      <vt:lpstr>Segoe UI</vt:lpstr>
      <vt:lpstr>Wingdings</vt:lpstr>
      <vt:lpstr>1_SQLSatOslo 2016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Koesmarno</dc:creator>
  <cp:lastModifiedBy>Julie Koesmarno</cp:lastModifiedBy>
  <cp:revision>1</cp:revision>
  <dcterms:created xsi:type="dcterms:W3CDTF">2021-01-15T03:46:46Z</dcterms:created>
  <dcterms:modified xsi:type="dcterms:W3CDTF">2021-01-15T03:53:49Z</dcterms:modified>
</cp:coreProperties>
</file>