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0" r:id="rId1"/>
  </p:sldMasterIdLst>
  <p:handoutMasterIdLst>
    <p:handoutMasterId r:id="rId10"/>
  </p:handoutMasterIdLst>
  <p:sldIdLst>
    <p:sldId id="256" r:id="rId2"/>
    <p:sldId id="266" r:id="rId3"/>
    <p:sldId id="262" r:id="rId4"/>
    <p:sldId id="260" r:id="rId5"/>
    <p:sldId id="261" r:id="rId6"/>
    <p:sldId id="265" r:id="rId7"/>
    <p:sldId id="26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2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0"/>
    <p:restoredTop sz="95701"/>
  </p:normalViewPr>
  <p:slideViewPr>
    <p:cSldViewPr snapToGrid="0" snapToObjects="1">
      <p:cViewPr varScale="1">
        <p:scale>
          <a:sx n="72" d="100"/>
          <a:sy n="72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197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6DDF7E-DA4B-744E-8874-2EB44F639EAE}" type="doc">
      <dgm:prSet loTypeId="urn:microsoft.com/office/officeart/2005/8/layout/hList1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2ECC59C3-89D4-7445-928F-250A3A99E465}">
      <dgm:prSet phldrT="[文字]"/>
      <dgm:spPr/>
      <dgm:t>
        <a:bodyPr/>
        <a:lstStyle/>
        <a:p>
          <a:r>
            <a:rPr lang="en-US" altLang="zh-TW" dirty="0"/>
            <a:t>00657027 </a:t>
          </a:r>
          <a:r>
            <a:rPr lang="zh-TW" altLang="en-US" dirty="0"/>
            <a:t>蔡佳彤</a:t>
          </a:r>
        </a:p>
      </dgm:t>
    </dgm:pt>
    <dgm:pt modelId="{07F136AA-58DC-8840-9CAC-40617AFC2E29}" type="parTrans" cxnId="{AD5A5687-6DF5-A24B-8374-C31CAF1F8B69}">
      <dgm:prSet/>
      <dgm:spPr/>
      <dgm:t>
        <a:bodyPr/>
        <a:lstStyle/>
        <a:p>
          <a:endParaRPr lang="zh-TW" altLang="en-US"/>
        </a:p>
      </dgm:t>
    </dgm:pt>
    <dgm:pt modelId="{41660531-DC6B-7549-86FC-A9E78A721156}" type="sibTrans" cxnId="{AD5A5687-6DF5-A24B-8374-C31CAF1F8B69}">
      <dgm:prSet/>
      <dgm:spPr/>
      <dgm:t>
        <a:bodyPr/>
        <a:lstStyle/>
        <a:p>
          <a:endParaRPr lang="zh-TW" altLang="en-US"/>
        </a:p>
      </dgm:t>
    </dgm:pt>
    <dgm:pt modelId="{B8342A33-84E8-F246-B051-919277184E89}">
      <dgm:prSet phldrT="[文字]"/>
      <dgm:spPr/>
      <dgm:t>
        <a:bodyPr/>
        <a:lstStyle/>
        <a:p>
          <a:r>
            <a:rPr lang="zh-TW" altLang="en-US" dirty="0"/>
            <a:t>主題構思發想</a:t>
          </a:r>
        </a:p>
      </dgm:t>
    </dgm:pt>
    <dgm:pt modelId="{AC1770FB-25CF-A34D-A763-71268F6DA357}" type="parTrans" cxnId="{E265E566-575F-2A4F-8BB5-39BEBE348CDC}">
      <dgm:prSet/>
      <dgm:spPr/>
      <dgm:t>
        <a:bodyPr/>
        <a:lstStyle/>
        <a:p>
          <a:endParaRPr lang="zh-TW" altLang="en-US"/>
        </a:p>
      </dgm:t>
    </dgm:pt>
    <dgm:pt modelId="{F0258A65-66E0-6D43-B6E7-5CA52F6D018C}" type="sibTrans" cxnId="{E265E566-575F-2A4F-8BB5-39BEBE348CDC}">
      <dgm:prSet/>
      <dgm:spPr/>
      <dgm:t>
        <a:bodyPr/>
        <a:lstStyle/>
        <a:p>
          <a:endParaRPr lang="zh-TW" altLang="en-US"/>
        </a:p>
      </dgm:t>
    </dgm:pt>
    <dgm:pt modelId="{57A42550-F84E-BE43-83E7-6F0944B9397F}">
      <dgm:prSet phldrT="[文字]"/>
      <dgm:spPr/>
      <dgm:t>
        <a:bodyPr/>
        <a:lstStyle/>
        <a:p>
          <a:r>
            <a:rPr lang="en-US" altLang="zh-TW" dirty="0"/>
            <a:t>00657135 </a:t>
          </a:r>
          <a:r>
            <a:rPr lang="zh-TW" altLang="en-US" dirty="0"/>
            <a:t>伏育磊</a:t>
          </a:r>
        </a:p>
      </dgm:t>
    </dgm:pt>
    <dgm:pt modelId="{D6E210F8-DBF8-BA47-B345-D229FBD5CD5B}" type="parTrans" cxnId="{8741A7F4-5834-2C4B-8A60-2473EA437F76}">
      <dgm:prSet/>
      <dgm:spPr/>
      <dgm:t>
        <a:bodyPr/>
        <a:lstStyle/>
        <a:p>
          <a:endParaRPr lang="zh-TW" altLang="en-US"/>
        </a:p>
      </dgm:t>
    </dgm:pt>
    <dgm:pt modelId="{C13CCF7C-1A99-E742-8C3E-FB67F13AFB74}" type="sibTrans" cxnId="{8741A7F4-5834-2C4B-8A60-2473EA437F76}">
      <dgm:prSet/>
      <dgm:spPr/>
      <dgm:t>
        <a:bodyPr/>
        <a:lstStyle/>
        <a:p>
          <a:endParaRPr lang="zh-TW" altLang="en-US"/>
        </a:p>
      </dgm:t>
    </dgm:pt>
    <dgm:pt modelId="{9AF32403-60E8-CD42-A6B2-03369AA5131E}">
      <dgm:prSet phldrT="[文字]"/>
      <dgm:spPr/>
      <dgm:t>
        <a:bodyPr/>
        <a:lstStyle/>
        <a:p>
          <a:r>
            <a:rPr lang="zh-TW" altLang="en-US" dirty="0"/>
            <a:t>網站架構設計</a:t>
          </a:r>
          <a:r>
            <a:rPr lang="en-US" altLang="zh-TW" dirty="0"/>
            <a:t>(</a:t>
          </a:r>
          <a:r>
            <a:rPr lang="zh-TW" altLang="en-US" dirty="0"/>
            <a:t>共同討論</a:t>
          </a:r>
          <a:r>
            <a:rPr lang="en-US" altLang="zh-TW" dirty="0"/>
            <a:t>)</a:t>
          </a:r>
          <a:endParaRPr lang="zh-TW" altLang="en-US" dirty="0"/>
        </a:p>
      </dgm:t>
    </dgm:pt>
    <dgm:pt modelId="{672AE422-1F1B-9344-B04F-C8C6E8887E9F}" type="parTrans" cxnId="{0C96E5E5-8C97-B44A-ADF1-F5967CA98381}">
      <dgm:prSet/>
      <dgm:spPr/>
      <dgm:t>
        <a:bodyPr/>
        <a:lstStyle/>
        <a:p>
          <a:endParaRPr lang="zh-TW" altLang="en-US"/>
        </a:p>
      </dgm:t>
    </dgm:pt>
    <dgm:pt modelId="{8B386E49-4CFC-0343-A0C6-84DA33DDB125}" type="sibTrans" cxnId="{0C96E5E5-8C97-B44A-ADF1-F5967CA98381}">
      <dgm:prSet/>
      <dgm:spPr/>
      <dgm:t>
        <a:bodyPr/>
        <a:lstStyle/>
        <a:p>
          <a:endParaRPr lang="zh-TW" altLang="en-US"/>
        </a:p>
      </dgm:t>
    </dgm:pt>
    <dgm:pt modelId="{62CEC625-E522-9C43-9E7B-1B616EE40C12}">
      <dgm:prSet/>
      <dgm:spPr/>
      <dgm:t>
        <a:bodyPr/>
        <a:lstStyle/>
        <a:p>
          <a:r>
            <a:rPr lang="zh-TW" altLang="en-US" dirty="0"/>
            <a:t>網站架構設計</a:t>
          </a:r>
        </a:p>
      </dgm:t>
    </dgm:pt>
    <dgm:pt modelId="{04949B77-FEA3-854C-81B5-8D2FB3A7F333}" type="parTrans" cxnId="{8348E2D0-5739-6B41-904A-5198D082C08C}">
      <dgm:prSet/>
      <dgm:spPr/>
      <dgm:t>
        <a:bodyPr/>
        <a:lstStyle/>
        <a:p>
          <a:endParaRPr lang="zh-TW" altLang="en-US"/>
        </a:p>
      </dgm:t>
    </dgm:pt>
    <dgm:pt modelId="{61DE99A3-6D0C-274E-9EB7-37B62FFE6FC1}" type="sibTrans" cxnId="{8348E2D0-5739-6B41-904A-5198D082C08C}">
      <dgm:prSet/>
      <dgm:spPr/>
      <dgm:t>
        <a:bodyPr/>
        <a:lstStyle/>
        <a:p>
          <a:endParaRPr lang="zh-TW" altLang="en-US"/>
        </a:p>
      </dgm:t>
    </dgm:pt>
    <dgm:pt modelId="{3E285208-2C95-0741-A051-507FDEC29EAB}">
      <dgm:prSet/>
      <dgm:spPr/>
      <dgm:t>
        <a:bodyPr/>
        <a:lstStyle/>
        <a:p>
          <a:r>
            <a:rPr lang="zh-TW" altLang="en-US" dirty="0"/>
            <a:t>頁面</a:t>
          </a:r>
          <a:r>
            <a:rPr lang="en-US" altLang="zh-TW" dirty="0"/>
            <a:t>UI</a:t>
          </a:r>
          <a:r>
            <a:rPr lang="zh-TW" altLang="en-US" dirty="0"/>
            <a:t>設計</a:t>
          </a:r>
        </a:p>
      </dgm:t>
    </dgm:pt>
    <dgm:pt modelId="{E7C982D4-A4ED-F74A-9265-0E2090C72A59}" type="parTrans" cxnId="{24FFEC2D-0A33-3648-BCB9-CDD040C16FA2}">
      <dgm:prSet/>
      <dgm:spPr/>
      <dgm:t>
        <a:bodyPr/>
        <a:lstStyle/>
        <a:p>
          <a:endParaRPr lang="zh-TW" altLang="en-US"/>
        </a:p>
      </dgm:t>
    </dgm:pt>
    <dgm:pt modelId="{2B0591DE-5CC0-5145-8736-07828597CBB9}" type="sibTrans" cxnId="{24FFEC2D-0A33-3648-BCB9-CDD040C16FA2}">
      <dgm:prSet/>
      <dgm:spPr/>
      <dgm:t>
        <a:bodyPr/>
        <a:lstStyle/>
        <a:p>
          <a:endParaRPr lang="zh-TW" altLang="en-US"/>
        </a:p>
      </dgm:t>
    </dgm:pt>
    <dgm:pt modelId="{315B4F86-DC6D-664B-B8E9-9BAAEFDBC223}">
      <dgm:prSet/>
      <dgm:spPr/>
      <dgm:t>
        <a:bodyPr/>
        <a:lstStyle/>
        <a:p>
          <a:r>
            <a:rPr lang="zh-TW" altLang="en-US" dirty="0"/>
            <a:t>分頁設計製作</a:t>
          </a:r>
        </a:p>
      </dgm:t>
    </dgm:pt>
    <dgm:pt modelId="{9D8B46F0-6D0F-8344-81B0-11306038924F}" type="parTrans" cxnId="{79ABFDEA-A14E-874E-BD92-D2CB5A0C93B7}">
      <dgm:prSet/>
      <dgm:spPr/>
      <dgm:t>
        <a:bodyPr/>
        <a:lstStyle/>
        <a:p>
          <a:endParaRPr lang="zh-TW" altLang="en-US"/>
        </a:p>
      </dgm:t>
    </dgm:pt>
    <dgm:pt modelId="{D3126D38-3F0E-AE40-B9A4-47FD7F4C1FED}" type="sibTrans" cxnId="{79ABFDEA-A14E-874E-BD92-D2CB5A0C93B7}">
      <dgm:prSet/>
      <dgm:spPr/>
      <dgm:t>
        <a:bodyPr/>
        <a:lstStyle/>
        <a:p>
          <a:endParaRPr lang="zh-TW" altLang="en-US"/>
        </a:p>
      </dgm:t>
    </dgm:pt>
    <dgm:pt modelId="{BE74D2F2-C888-43E1-90CE-C17C5573609E}">
      <dgm:prSet phldrT="[文字]"/>
      <dgm:spPr/>
      <dgm:t>
        <a:bodyPr/>
        <a:lstStyle/>
        <a:p>
          <a:r>
            <a:rPr lang="zh-TW" altLang="en-US" dirty="0"/>
            <a:t>提案報告製作</a:t>
          </a:r>
        </a:p>
      </dgm:t>
    </dgm:pt>
    <dgm:pt modelId="{8E40F679-E65B-41BC-B90D-AD1894D8E9F5}" type="parTrans" cxnId="{00935BF4-D5C3-4897-8AAB-08AE5B68FE0E}">
      <dgm:prSet/>
      <dgm:spPr/>
      <dgm:t>
        <a:bodyPr/>
        <a:lstStyle/>
        <a:p>
          <a:endParaRPr lang="zh-TW" altLang="en-US"/>
        </a:p>
      </dgm:t>
    </dgm:pt>
    <dgm:pt modelId="{ACB1C5C6-DE15-4484-8B13-CDEA0D968AE7}" type="sibTrans" cxnId="{00935BF4-D5C3-4897-8AAB-08AE5B68FE0E}">
      <dgm:prSet/>
      <dgm:spPr/>
      <dgm:t>
        <a:bodyPr/>
        <a:lstStyle/>
        <a:p>
          <a:endParaRPr lang="zh-TW" altLang="en-US"/>
        </a:p>
      </dgm:t>
    </dgm:pt>
    <dgm:pt modelId="{BD30B2DE-F84E-45CE-8B74-DFB77BCF1AFA}">
      <dgm:prSet phldrT="[文字]"/>
      <dgm:spPr/>
      <dgm:t>
        <a:bodyPr/>
        <a:lstStyle/>
        <a:p>
          <a:r>
            <a:rPr lang="zh-TW" altLang="en-US" strike="sngStrike" dirty="0"/>
            <a:t>打字遊戲</a:t>
          </a:r>
          <a:endParaRPr lang="zh-TW" altLang="en-US" dirty="0"/>
        </a:p>
      </dgm:t>
    </dgm:pt>
    <dgm:pt modelId="{97DCB678-CAAB-4146-86F0-39A5A0FCEB8A}" type="parTrans" cxnId="{02F22BD6-E4AB-4AC1-A663-D7914D0422DE}">
      <dgm:prSet/>
      <dgm:spPr/>
      <dgm:t>
        <a:bodyPr/>
        <a:lstStyle/>
        <a:p>
          <a:endParaRPr lang="zh-TW" altLang="en-US"/>
        </a:p>
      </dgm:t>
    </dgm:pt>
    <dgm:pt modelId="{CDA41579-5D8F-455E-851F-56BB98813CB7}" type="sibTrans" cxnId="{02F22BD6-E4AB-4AC1-A663-D7914D0422DE}">
      <dgm:prSet/>
      <dgm:spPr/>
      <dgm:t>
        <a:bodyPr/>
        <a:lstStyle/>
        <a:p>
          <a:endParaRPr lang="zh-TW" altLang="en-US"/>
        </a:p>
      </dgm:t>
    </dgm:pt>
    <dgm:pt modelId="{FB231959-D0C2-47CA-A41A-4EB977E69A46}">
      <dgm:prSet/>
      <dgm:spPr/>
      <dgm:t>
        <a:bodyPr/>
        <a:lstStyle/>
        <a:p>
          <a:r>
            <a:rPr lang="en-US" altLang="zh-TW" dirty="0"/>
            <a:t>Json</a:t>
          </a:r>
          <a:r>
            <a:rPr lang="zh-TW" altLang="en-US" dirty="0"/>
            <a:t>資料架構設計</a:t>
          </a:r>
        </a:p>
      </dgm:t>
    </dgm:pt>
    <dgm:pt modelId="{1A4D9658-D381-49DF-9995-DC5FCDCFE4C2}" type="parTrans" cxnId="{C24C1DF4-90DC-4278-AB36-05014ACB2C81}">
      <dgm:prSet/>
      <dgm:spPr/>
      <dgm:t>
        <a:bodyPr/>
        <a:lstStyle/>
        <a:p>
          <a:endParaRPr lang="zh-TW" altLang="en-US"/>
        </a:p>
      </dgm:t>
    </dgm:pt>
    <dgm:pt modelId="{230E4DBB-62FB-4027-8106-6FD7B9D63FE5}" type="sibTrans" cxnId="{C24C1DF4-90DC-4278-AB36-05014ACB2C81}">
      <dgm:prSet/>
      <dgm:spPr/>
      <dgm:t>
        <a:bodyPr/>
        <a:lstStyle/>
        <a:p>
          <a:endParaRPr lang="zh-TW" altLang="en-US"/>
        </a:p>
      </dgm:t>
    </dgm:pt>
    <dgm:pt modelId="{B5BA7857-8B2F-4482-8582-D2541925E430}">
      <dgm:prSet/>
      <dgm:spPr/>
      <dgm:t>
        <a:bodyPr/>
        <a:lstStyle/>
        <a:p>
          <a:r>
            <a:rPr lang="zh-TW" altLang="en-US" dirty="0"/>
            <a:t>說明文件與報告製作</a:t>
          </a:r>
        </a:p>
      </dgm:t>
    </dgm:pt>
    <dgm:pt modelId="{30657B9D-018B-4A5D-BA73-04FB03FF7F64}" type="parTrans" cxnId="{F82212EE-CABB-4365-B128-4A6BCAF44253}">
      <dgm:prSet/>
      <dgm:spPr/>
      <dgm:t>
        <a:bodyPr/>
        <a:lstStyle/>
        <a:p>
          <a:endParaRPr lang="zh-TW" altLang="en-US"/>
        </a:p>
      </dgm:t>
    </dgm:pt>
    <dgm:pt modelId="{3A49AD62-D8CE-489A-BCF9-1B3566A3EC24}" type="sibTrans" cxnId="{F82212EE-CABB-4365-B128-4A6BCAF44253}">
      <dgm:prSet/>
      <dgm:spPr/>
      <dgm:t>
        <a:bodyPr/>
        <a:lstStyle/>
        <a:p>
          <a:endParaRPr lang="zh-TW" altLang="en-US"/>
        </a:p>
      </dgm:t>
    </dgm:pt>
    <dgm:pt modelId="{4097D92C-9D04-4102-9431-2200063D02D9}" type="pres">
      <dgm:prSet presAssocID="{1D6DDF7E-DA4B-744E-8874-2EB44F639EAE}" presName="Name0" presStyleCnt="0">
        <dgm:presLayoutVars>
          <dgm:dir/>
          <dgm:animLvl val="lvl"/>
          <dgm:resizeHandles val="exact"/>
        </dgm:presLayoutVars>
      </dgm:prSet>
      <dgm:spPr/>
    </dgm:pt>
    <dgm:pt modelId="{FF941338-4EAC-4FB8-AB89-79C6B284F0BC}" type="pres">
      <dgm:prSet presAssocID="{2ECC59C3-89D4-7445-928F-250A3A99E465}" presName="composite" presStyleCnt="0"/>
      <dgm:spPr/>
    </dgm:pt>
    <dgm:pt modelId="{BC59A9EF-4570-47E6-8FF4-4A74503CB5A0}" type="pres">
      <dgm:prSet presAssocID="{2ECC59C3-89D4-7445-928F-250A3A99E46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28C580C-B9DC-438E-907A-B3E51A724D95}" type="pres">
      <dgm:prSet presAssocID="{2ECC59C3-89D4-7445-928F-250A3A99E465}" presName="desTx" presStyleLbl="alignAccFollowNode1" presStyleIdx="0" presStyleCnt="2">
        <dgm:presLayoutVars>
          <dgm:bulletEnabled val="1"/>
        </dgm:presLayoutVars>
      </dgm:prSet>
      <dgm:spPr/>
    </dgm:pt>
    <dgm:pt modelId="{CFA4B324-249C-449D-96EA-97352C7ABE59}" type="pres">
      <dgm:prSet presAssocID="{41660531-DC6B-7549-86FC-A9E78A721156}" presName="space" presStyleCnt="0"/>
      <dgm:spPr/>
    </dgm:pt>
    <dgm:pt modelId="{CA347D15-5BCD-41F1-8563-ADF29EBABA7F}" type="pres">
      <dgm:prSet presAssocID="{57A42550-F84E-BE43-83E7-6F0944B9397F}" presName="composite" presStyleCnt="0"/>
      <dgm:spPr/>
    </dgm:pt>
    <dgm:pt modelId="{99F00EB1-3152-42B3-8C1A-032F541C98F7}" type="pres">
      <dgm:prSet presAssocID="{57A42550-F84E-BE43-83E7-6F0944B9397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8F4CB47-10AF-4E0C-8C67-40FE2FC933E0}" type="pres">
      <dgm:prSet presAssocID="{57A42550-F84E-BE43-83E7-6F0944B9397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4866005-8007-4B3B-B23C-70C215EC8EB0}" type="presOf" srcId="{FB231959-D0C2-47CA-A41A-4EB977E69A46}" destId="{528C580C-B9DC-438E-907A-B3E51A724D95}" srcOrd="0" destOrd="4" presId="urn:microsoft.com/office/officeart/2005/8/layout/hList1"/>
    <dgm:cxn modelId="{36A96D07-9BA2-413E-8F26-C64E7E547C18}" type="presOf" srcId="{BE74D2F2-C888-43E1-90CE-C17C5573609E}" destId="{D8F4CB47-10AF-4E0C-8C67-40FE2FC933E0}" srcOrd="0" destOrd="1" presId="urn:microsoft.com/office/officeart/2005/8/layout/hList1"/>
    <dgm:cxn modelId="{C502822C-23AE-4A28-8763-92157F8CFC59}" type="presOf" srcId="{62CEC625-E522-9C43-9E7B-1B616EE40C12}" destId="{528C580C-B9DC-438E-907A-B3E51A724D95}" srcOrd="0" destOrd="1" presId="urn:microsoft.com/office/officeart/2005/8/layout/hList1"/>
    <dgm:cxn modelId="{24FFEC2D-0A33-3648-BCB9-CDD040C16FA2}" srcId="{2ECC59C3-89D4-7445-928F-250A3A99E465}" destId="{3E285208-2C95-0741-A051-507FDEC29EAB}" srcOrd="2" destOrd="0" parTransId="{E7C982D4-A4ED-F74A-9265-0E2090C72A59}" sibTransId="{2B0591DE-5CC0-5145-8736-07828597CBB9}"/>
    <dgm:cxn modelId="{6298723A-5961-4520-93C2-F10672D7AF1E}" type="presOf" srcId="{2ECC59C3-89D4-7445-928F-250A3A99E465}" destId="{BC59A9EF-4570-47E6-8FF4-4A74503CB5A0}" srcOrd="0" destOrd="0" presId="urn:microsoft.com/office/officeart/2005/8/layout/hList1"/>
    <dgm:cxn modelId="{2A1BED61-5F07-4CD4-B2C8-4844A5DD6186}" type="presOf" srcId="{BD30B2DE-F84E-45CE-8B74-DFB77BCF1AFA}" destId="{D8F4CB47-10AF-4E0C-8C67-40FE2FC933E0}" srcOrd="0" destOrd="2" presId="urn:microsoft.com/office/officeart/2005/8/layout/hList1"/>
    <dgm:cxn modelId="{E265E566-575F-2A4F-8BB5-39BEBE348CDC}" srcId="{2ECC59C3-89D4-7445-928F-250A3A99E465}" destId="{B8342A33-84E8-F246-B051-919277184E89}" srcOrd="0" destOrd="0" parTransId="{AC1770FB-25CF-A34D-A763-71268F6DA357}" sibTransId="{F0258A65-66E0-6D43-B6E7-5CA52F6D018C}"/>
    <dgm:cxn modelId="{B1F7DB68-5C17-4E53-B080-169499E2DA66}" type="presOf" srcId="{B8342A33-84E8-F246-B051-919277184E89}" destId="{528C580C-B9DC-438E-907A-B3E51A724D95}" srcOrd="0" destOrd="0" presId="urn:microsoft.com/office/officeart/2005/8/layout/hList1"/>
    <dgm:cxn modelId="{D932074C-27AC-4B0B-89A9-A3775E5D134A}" type="presOf" srcId="{315B4F86-DC6D-664B-B8E9-9BAAEFDBC223}" destId="{528C580C-B9DC-438E-907A-B3E51A724D95}" srcOrd="0" destOrd="3" presId="urn:microsoft.com/office/officeart/2005/8/layout/hList1"/>
    <dgm:cxn modelId="{AD5A5687-6DF5-A24B-8374-C31CAF1F8B69}" srcId="{1D6DDF7E-DA4B-744E-8874-2EB44F639EAE}" destId="{2ECC59C3-89D4-7445-928F-250A3A99E465}" srcOrd="0" destOrd="0" parTransId="{07F136AA-58DC-8840-9CAC-40617AFC2E29}" sibTransId="{41660531-DC6B-7549-86FC-A9E78A721156}"/>
    <dgm:cxn modelId="{8ACA0F91-3CC2-41E7-8128-16B7EE28A94E}" type="presOf" srcId="{1D6DDF7E-DA4B-744E-8874-2EB44F639EAE}" destId="{4097D92C-9D04-4102-9431-2200063D02D9}" srcOrd="0" destOrd="0" presId="urn:microsoft.com/office/officeart/2005/8/layout/hList1"/>
    <dgm:cxn modelId="{8348E2D0-5739-6B41-904A-5198D082C08C}" srcId="{2ECC59C3-89D4-7445-928F-250A3A99E465}" destId="{62CEC625-E522-9C43-9E7B-1B616EE40C12}" srcOrd="1" destOrd="0" parTransId="{04949B77-FEA3-854C-81B5-8D2FB3A7F333}" sibTransId="{61DE99A3-6D0C-274E-9EB7-37B62FFE6FC1}"/>
    <dgm:cxn modelId="{02F22BD6-E4AB-4AC1-A663-D7914D0422DE}" srcId="{57A42550-F84E-BE43-83E7-6F0944B9397F}" destId="{BD30B2DE-F84E-45CE-8B74-DFB77BCF1AFA}" srcOrd="2" destOrd="0" parTransId="{97DCB678-CAAB-4146-86F0-39A5A0FCEB8A}" sibTransId="{CDA41579-5D8F-455E-851F-56BB98813CB7}"/>
    <dgm:cxn modelId="{791AC3DF-9758-4F87-AA45-EFB94415FF03}" type="presOf" srcId="{B5BA7857-8B2F-4482-8582-D2541925E430}" destId="{528C580C-B9DC-438E-907A-B3E51A724D95}" srcOrd="0" destOrd="5" presId="urn:microsoft.com/office/officeart/2005/8/layout/hList1"/>
    <dgm:cxn modelId="{0C96E5E5-8C97-B44A-ADF1-F5967CA98381}" srcId="{57A42550-F84E-BE43-83E7-6F0944B9397F}" destId="{9AF32403-60E8-CD42-A6B2-03369AA5131E}" srcOrd="0" destOrd="0" parTransId="{672AE422-1F1B-9344-B04F-C8C6E8887E9F}" sibTransId="{8B386E49-4CFC-0343-A0C6-84DA33DDB125}"/>
    <dgm:cxn modelId="{CC1919E9-13F3-4E84-8336-EA304AF9D37F}" type="presOf" srcId="{9AF32403-60E8-CD42-A6B2-03369AA5131E}" destId="{D8F4CB47-10AF-4E0C-8C67-40FE2FC933E0}" srcOrd="0" destOrd="0" presId="urn:microsoft.com/office/officeart/2005/8/layout/hList1"/>
    <dgm:cxn modelId="{79ABFDEA-A14E-874E-BD92-D2CB5A0C93B7}" srcId="{2ECC59C3-89D4-7445-928F-250A3A99E465}" destId="{315B4F86-DC6D-664B-B8E9-9BAAEFDBC223}" srcOrd="3" destOrd="0" parTransId="{9D8B46F0-6D0F-8344-81B0-11306038924F}" sibTransId="{D3126D38-3F0E-AE40-B9A4-47FD7F4C1FED}"/>
    <dgm:cxn modelId="{F82212EE-CABB-4365-B128-4A6BCAF44253}" srcId="{2ECC59C3-89D4-7445-928F-250A3A99E465}" destId="{B5BA7857-8B2F-4482-8582-D2541925E430}" srcOrd="5" destOrd="0" parTransId="{30657B9D-018B-4A5D-BA73-04FB03FF7F64}" sibTransId="{3A49AD62-D8CE-489A-BCF9-1B3566A3EC24}"/>
    <dgm:cxn modelId="{F2052AF0-CAC4-477F-B28D-9FBD2C77F3D1}" type="presOf" srcId="{57A42550-F84E-BE43-83E7-6F0944B9397F}" destId="{99F00EB1-3152-42B3-8C1A-032F541C98F7}" srcOrd="0" destOrd="0" presId="urn:microsoft.com/office/officeart/2005/8/layout/hList1"/>
    <dgm:cxn modelId="{68A694F0-800D-4957-BCD1-C6C790302E61}" type="presOf" srcId="{3E285208-2C95-0741-A051-507FDEC29EAB}" destId="{528C580C-B9DC-438E-907A-B3E51A724D95}" srcOrd="0" destOrd="2" presId="urn:microsoft.com/office/officeart/2005/8/layout/hList1"/>
    <dgm:cxn modelId="{C24C1DF4-90DC-4278-AB36-05014ACB2C81}" srcId="{2ECC59C3-89D4-7445-928F-250A3A99E465}" destId="{FB231959-D0C2-47CA-A41A-4EB977E69A46}" srcOrd="4" destOrd="0" parTransId="{1A4D9658-D381-49DF-9995-DC5FCDCFE4C2}" sibTransId="{230E4DBB-62FB-4027-8106-6FD7B9D63FE5}"/>
    <dgm:cxn modelId="{00935BF4-D5C3-4897-8AAB-08AE5B68FE0E}" srcId="{57A42550-F84E-BE43-83E7-6F0944B9397F}" destId="{BE74D2F2-C888-43E1-90CE-C17C5573609E}" srcOrd="1" destOrd="0" parTransId="{8E40F679-E65B-41BC-B90D-AD1894D8E9F5}" sibTransId="{ACB1C5C6-DE15-4484-8B13-CDEA0D968AE7}"/>
    <dgm:cxn modelId="{8741A7F4-5834-2C4B-8A60-2473EA437F76}" srcId="{1D6DDF7E-DA4B-744E-8874-2EB44F639EAE}" destId="{57A42550-F84E-BE43-83E7-6F0944B9397F}" srcOrd="1" destOrd="0" parTransId="{D6E210F8-DBF8-BA47-B345-D229FBD5CD5B}" sibTransId="{C13CCF7C-1A99-E742-8C3E-FB67F13AFB74}"/>
    <dgm:cxn modelId="{2AAAD4E7-B258-4A29-8856-665067183C3F}" type="presParOf" srcId="{4097D92C-9D04-4102-9431-2200063D02D9}" destId="{FF941338-4EAC-4FB8-AB89-79C6B284F0BC}" srcOrd="0" destOrd="0" presId="urn:microsoft.com/office/officeart/2005/8/layout/hList1"/>
    <dgm:cxn modelId="{AECF328B-BB19-4005-A01B-E74472D4A0D4}" type="presParOf" srcId="{FF941338-4EAC-4FB8-AB89-79C6B284F0BC}" destId="{BC59A9EF-4570-47E6-8FF4-4A74503CB5A0}" srcOrd="0" destOrd="0" presId="urn:microsoft.com/office/officeart/2005/8/layout/hList1"/>
    <dgm:cxn modelId="{15ECA561-50D0-4CB2-8228-0910D6D6F321}" type="presParOf" srcId="{FF941338-4EAC-4FB8-AB89-79C6B284F0BC}" destId="{528C580C-B9DC-438E-907A-B3E51A724D95}" srcOrd="1" destOrd="0" presId="urn:microsoft.com/office/officeart/2005/8/layout/hList1"/>
    <dgm:cxn modelId="{0CE317A0-2C4E-4EEC-8871-37779B0C9164}" type="presParOf" srcId="{4097D92C-9D04-4102-9431-2200063D02D9}" destId="{CFA4B324-249C-449D-96EA-97352C7ABE59}" srcOrd="1" destOrd="0" presId="urn:microsoft.com/office/officeart/2005/8/layout/hList1"/>
    <dgm:cxn modelId="{5F31A00A-21F9-4F98-B6D5-7698A46DA8A2}" type="presParOf" srcId="{4097D92C-9D04-4102-9431-2200063D02D9}" destId="{CA347D15-5BCD-41F1-8563-ADF29EBABA7F}" srcOrd="2" destOrd="0" presId="urn:microsoft.com/office/officeart/2005/8/layout/hList1"/>
    <dgm:cxn modelId="{D48E550A-721A-4D7F-8B20-6972B00A0774}" type="presParOf" srcId="{CA347D15-5BCD-41F1-8563-ADF29EBABA7F}" destId="{99F00EB1-3152-42B3-8C1A-032F541C98F7}" srcOrd="0" destOrd="0" presId="urn:microsoft.com/office/officeart/2005/8/layout/hList1"/>
    <dgm:cxn modelId="{1E768D3B-B45B-4C06-9BB6-7033EF8EC54E}" type="presParOf" srcId="{CA347D15-5BCD-41F1-8563-ADF29EBABA7F}" destId="{D8F4CB47-10AF-4E0C-8C67-40FE2FC933E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59A9EF-4570-47E6-8FF4-4A74503CB5A0}">
      <dsp:nvSpPr>
        <dsp:cNvPr id="0" name=""/>
        <dsp:cNvSpPr/>
      </dsp:nvSpPr>
      <dsp:spPr>
        <a:xfrm>
          <a:off x="46" y="1902"/>
          <a:ext cx="4486498" cy="66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/>
            <a:t>00657027 </a:t>
          </a:r>
          <a:r>
            <a:rPr lang="zh-TW" altLang="en-US" sz="2300" kern="1200" dirty="0"/>
            <a:t>蔡佳彤</a:t>
          </a:r>
        </a:p>
      </dsp:txBody>
      <dsp:txXfrm>
        <a:off x="46" y="1902"/>
        <a:ext cx="4486498" cy="662400"/>
      </dsp:txXfrm>
    </dsp:sp>
    <dsp:sp modelId="{528C580C-B9DC-438E-907A-B3E51A724D95}">
      <dsp:nvSpPr>
        <dsp:cNvPr id="0" name=""/>
        <dsp:cNvSpPr/>
      </dsp:nvSpPr>
      <dsp:spPr>
        <a:xfrm>
          <a:off x="46" y="664302"/>
          <a:ext cx="4486498" cy="265167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300" kern="1200" dirty="0"/>
            <a:t>主題構思發想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300" kern="1200" dirty="0"/>
            <a:t>網站架構設計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300" kern="1200" dirty="0"/>
            <a:t>頁面</a:t>
          </a:r>
          <a:r>
            <a:rPr lang="en-US" altLang="zh-TW" sz="2300" kern="1200" dirty="0"/>
            <a:t>UI</a:t>
          </a:r>
          <a:r>
            <a:rPr lang="zh-TW" altLang="en-US" sz="2300" kern="1200" dirty="0"/>
            <a:t>設計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300" kern="1200" dirty="0"/>
            <a:t>分頁設計製作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300" kern="1200" dirty="0"/>
            <a:t>Json</a:t>
          </a:r>
          <a:r>
            <a:rPr lang="zh-TW" altLang="en-US" sz="2300" kern="1200" dirty="0"/>
            <a:t>資料架構設計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300" kern="1200" dirty="0"/>
            <a:t>說明文件與報告製作</a:t>
          </a:r>
        </a:p>
      </dsp:txBody>
      <dsp:txXfrm>
        <a:off x="46" y="664302"/>
        <a:ext cx="4486498" cy="2651670"/>
      </dsp:txXfrm>
    </dsp:sp>
    <dsp:sp modelId="{99F00EB1-3152-42B3-8C1A-032F541C98F7}">
      <dsp:nvSpPr>
        <dsp:cNvPr id="0" name=""/>
        <dsp:cNvSpPr/>
      </dsp:nvSpPr>
      <dsp:spPr>
        <a:xfrm>
          <a:off x="5114654" y="1902"/>
          <a:ext cx="4486498" cy="662400"/>
        </a:xfrm>
        <a:prstGeom prst="rect">
          <a:avLst/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accent2">
              <a:hueOff val="3363155"/>
              <a:satOff val="-3572"/>
              <a:lumOff val="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/>
            <a:t>00657135 </a:t>
          </a:r>
          <a:r>
            <a:rPr lang="zh-TW" altLang="en-US" sz="2300" kern="1200" dirty="0"/>
            <a:t>伏育磊</a:t>
          </a:r>
        </a:p>
      </dsp:txBody>
      <dsp:txXfrm>
        <a:off x="5114654" y="1902"/>
        <a:ext cx="4486498" cy="662400"/>
      </dsp:txXfrm>
    </dsp:sp>
    <dsp:sp modelId="{D8F4CB47-10AF-4E0C-8C67-40FE2FC933E0}">
      <dsp:nvSpPr>
        <dsp:cNvPr id="0" name=""/>
        <dsp:cNvSpPr/>
      </dsp:nvSpPr>
      <dsp:spPr>
        <a:xfrm>
          <a:off x="5114654" y="664302"/>
          <a:ext cx="4486498" cy="2651670"/>
        </a:xfrm>
        <a:prstGeom prst="rect">
          <a:avLst/>
        </a:prstGeom>
        <a:solidFill>
          <a:schemeClr val="accent2">
            <a:tint val="40000"/>
            <a:alpha val="90000"/>
            <a:hueOff val="4183470"/>
            <a:satOff val="1428"/>
            <a:lumOff val="43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4183470"/>
              <a:satOff val="1428"/>
              <a:lumOff val="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300" kern="1200" dirty="0"/>
            <a:t>網站架構設計</a:t>
          </a:r>
          <a:r>
            <a:rPr lang="en-US" altLang="zh-TW" sz="2300" kern="1200" dirty="0"/>
            <a:t>(</a:t>
          </a:r>
          <a:r>
            <a:rPr lang="zh-TW" altLang="en-US" sz="2300" kern="1200" dirty="0"/>
            <a:t>共同討論</a:t>
          </a:r>
          <a:r>
            <a:rPr lang="en-US" altLang="zh-TW" sz="2300" kern="1200" dirty="0"/>
            <a:t>)</a:t>
          </a:r>
          <a:endParaRPr lang="zh-TW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300" kern="1200" dirty="0"/>
            <a:t>提案報告製作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300" strike="sngStrike" kern="1200" dirty="0"/>
            <a:t>打字遊戲</a:t>
          </a:r>
          <a:endParaRPr lang="zh-TW" altLang="en-US" sz="2300" kern="1200" dirty="0"/>
        </a:p>
      </dsp:txBody>
      <dsp:txXfrm>
        <a:off x="5114654" y="664302"/>
        <a:ext cx="4486498" cy="2651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CED240A-2CC1-C340-8366-D9427CDB54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D5095D8-658D-E64D-9DD8-AC83CBDCA7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FEBE0-90D5-AD4F-82FA-6AA7F4024977}" type="datetimeFigureOut">
              <a:rPr kumimoji="1" lang="zh-TW" altLang="en-US" smtClean="0"/>
              <a:t>2021/1/11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CE227D-DCBD-5749-9870-E9584DDF99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DAA0652-50F5-704A-B9C0-623B8138CD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56EB1-6E0B-5F4C-9310-AB3F1D8251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8460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3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20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863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311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87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359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883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657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05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4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1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1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67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47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8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902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1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3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o-oo.net.cn/50yinmp3/" TargetMode="External"/><Relationship Id="rId4" Type="http://schemas.openxmlformats.org/officeDocument/2006/relationships/hyperlink" Target="https://developers.google.com/youtube/iframe_api_referen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D824E4-221B-E645-B7CD-07D4D7C4CE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kumimoji="1" lang="zh-TW" altLang="en-US" sz="4000" dirty="0"/>
              <a:t>初心者的入門日語學習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25382D-C56C-A94D-8C77-33B5F5D735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000" dirty="0"/>
              <a:t>網程期末專案</a:t>
            </a:r>
            <a:endParaRPr kumimoji="1" lang="en-US" altLang="zh-TW" sz="2000" dirty="0"/>
          </a:p>
          <a:p>
            <a:r>
              <a:rPr kumimoji="1" lang="en-US" altLang="zh-TW" sz="1600"/>
              <a:t>00657027</a:t>
            </a:r>
            <a:r>
              <a:rPr kumimoji="1" lang="zh-TW" altLang="en-US" sz="1600" dirty="0"/>
              <a:t> 蔡彤佳 </a:t>
            </a:r>
            <a:r>
              <a:rPr kumimoji="1" lang="en-US" altLang="zh-TW" sz="1600" dirty="0"/>
              <a:t>00657135</a:t>
            </a:r>
            <a:r>
              <a:rPr kumimoji="1" lang="zh-TW" altLang="en-US" sz="1600" dirty="0"/>
              <a:t> 伏育磊</a:t>
            </a:r>
          </a:p>
        </p:txBody>
      </p:sp>
    </p:spTree>
    <p:extLst>
      <p:ext uri="{BB962C8B-B14F-4D97-AF65-F5344CB8AC3E}">
        <p14:creationId xmlns:p14="http://schemas.microsoft.com/office/powerpoint/2010/main" val="273555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55CD3C-B542-8A4A-92FF-387ACEFAA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3600" dirty="0"/>
              <a:t>主題創作動機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6AB08B-CAAC-B24D-A4F7-AE87C20FF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對於學習一項語言，最開始的入門階段是簡單但卻是最需要打好基礎的部分。</a:t>
            </a:r>
            <a:endParaRPr kumimoji="1" lang="en-US" altLang="zh-TW" dirty="0"/>
          </a:p>
          <a:p>
            <a:r>
              <a:rPr kumimoji="1" lang="zh-TW" altLang="en-US" dirty="0"/>
              <a:t>學習日文僅靠反覆背誦是很容易忘記的，但如果結合網頁設計，將所學以另一種方式表達出來，不僅最後做出來的成品會帶來滿滿成就感，上網找日語資料及網頁技術的過程更會是無法忘卻的收穫。</a:t>
            </a:r>
            <a:endParaRPr kumimoji="1" lang="en-US" altLang="zh-TW" dirty="0"/>
          </a:p>
          <a:p>
            <a:r>
              <a:rPr kumimoji="1" lang="zh-TW" altLang="en-US" dirty="0"/>
              <a:t>在日文歌曲中學習日文。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713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2">
            <a:extLst>
              <a:ext uri="{FF2B5EF4-FFF2-40B4-BE49-F238E27FC236}">
                <a16:creationId xmlns:a16="http://schemas.microsoft.com/office/drawing/2014/main" id="{4195A257-C46F-7B41-9F20-DC4AB43EF2F9}"/>
              </a:ext>
            </a:extLst>
          </p:cNvPr>
          <p:cNvSpPr txBox="1">
            <a:spLocks/>
          </p:cNvSpPr>
          <p:nvPr/>
        </p:nvSpPr>
        <p:spPr>
          <a:xfrm>
            <a:off x="1169825" y="1019437"/>
            <a:ext cx="2601784" cy="4867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cap="flat">
            <a:solidFill>
              <a:schemeClr val="accent1"/>
            </a:solidFill>
          </a:ln>
        </p:spPr>
        <p:txBody>
          <a:bodyPr anchor="t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2800" dirty="0"/>
              <a:t>網站架構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56F2E5A-3988-4A14-9E55-609B7AE4F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995362"/>
            <a:ext cx="73437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6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5AFEBE-151B-094A-A68A-F97B6287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3600" dirty="0"/>
              <a:t>技術使用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9AB0D4-8C84-1A4C-B8FE-7D8B2EB81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 基本技術 </a:t>
            </a:r>
            <a:r>
              <a:rPr kumimoji="1" lang="en-US" altLang="zh-TW" dirty="0"/>
              <a:t>HTML5, CSS, JavaScript</a:t>
            </a:r>
          </a:p>
          <a:p>
            <a:r>
              <a:rPr kumimoji="1" lang="zh-TW" altLang="en-US" dirty="0"/>
              <a:t>進階技術 </a:t>
            </a:r>
            <a:r>
              <a:rPr kumimoji="1" lang="en-US" altLang="zh-TW" dirty="0"/>
              <a:t>jQuery, </a:t>
            </a:r>
            <a:r>
              <a:rPr lang="en-US" altLang="zh-TW" sz="2400" dirty="0"/>
              <a:t>bootstrap</a:t>
            </a:r>
            <a:r>
              <a:rPr kumimoji="1" lang="en-US" altLang="zh-TW" dirty="0"/>
              <a:t>, Ajax</a:t>
            </a:r>
          </a:p>
          <a:p>
            <a:r>
              <a:rPr kumimoji="1" lang="zh-TW" altLang="en-US" dirty="0"/>
              <a:t>額外</a:t>
            </a:r>
            <a:r>
              <a:rPr kumimoji="1" lang="en-US" altLang="zh-TW" dirty="0"/>
              <a:t>API</a:t>
            </a:r>
            <a:r>
              <a:rPr kumimoji="1" lang="zh-TW" altLang="en-US" dirty="0"/>
              <a:t>使用 </a:t>
            </a:r>
            <a:r>
              <a:rPr kumimoji="1" lang="en-US" altLang="zh-TW" dirty="0"/>
              <a:t>YouTube </a:t>
            </a:r>
            <a:r>
              <a:rPr kumimoji="1" lang="en-US" altLang="zh-TW" dirty="0" err="1"/>
              <a:t>IFrame</a:t>
            </a:r>
            <a:r>
              <a:rPr kumimoji="1" lang="en-US" altLang="zh-TW" dirty="0"/>
              <a:t> Player API</a:t>
            </a:r>
          </a:p>
        </p:txBody>
      </p:sp>
    </p:spTree>
    <p:extLst>
      <p:ext uri="{BB962C8B-B14F-4D97-AF65-F5344CB8AC3E}">
        <p14:creationId xmlns:p14="http://schemas.microsoft.com/office/powerpoint/2010/main" val="336200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5AFEBE-151B-094A-A68A-F97B6287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3600" dirty="0"/>
              <a:t>特色及優點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9AB0D4-8C84-1A4C-B8FE-7D8B2EB81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簡單卻實用的</a:t>
            </a:r>
            <a:r>
              <a:rPr kumimoji="1" lang="en-US" altLang="zh-TW" dirty="0"/>
              <a:t>UI</a:t>
            </a:r>
            <a:r>
              <a:rPr kumimoji="1" lang="zh-TW" altLang="en-US" dirty="0"/>
              <a:t>介面。</a:t>
            </a:r>
            <a:endParaRPr kumimoji="1" lang="en-US" altLang="zh-TW" dirty="0"/>
          </a:p>
          <a:p>
            <a:r>
              <a:rPr kumimoji="1" lang="zh-TW" altLang="en-US" dirty="0"/>
              <a:t>網頁不只是文字，都會配合影音、圖片或遊戲來呈現。</a:t>
            </a:r>
            <a:endParaRPr kumimoji="1" lang="en-US" altLang="zh-TW" dirty="0"/>
          </a:p>
          <a:p>
            <a:pPr lvl="1"/>
            <a:r>
              <a:rPr kumimoji="1" lang="zh-TW" altLang="en-US" sz="1800" dirty="0">
                <a:latin typeface="+mn-ea"/>
              </a:rPr>
              <a:t>加入日本地區特色及歌曲介紹，配合基礎平片假名學習來提升初學者學習動機。</a:t>
            </a:r>
            <a:endParaRPr kumimoji="1" lang="en-US" altLang="zh-TW" sz="1800" dirty="0">
              <a:latin typeface="+mn-ea"/>
            </a:endParaRPr>
          </a:p>
          <a:p>
            <a:r>
              <a:rPr kumimoji="1" lang="zh-TW" altLang="en-US" dirty="0"/>
              <a:t>其他學習網站也有類似的概念，但我們希望能結合更多的影片及音樂元素並和使用者有更多的互動。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774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43CDD5-F82E-454F-8486-578A477A8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11227442" cy="5883295"/>
          </a:xfrm>
          <a:prstGeom prst="rect">
            <a:avLst/>
          </a:prstGeom>
          <a:blipFill dpi="0" rotWithShape="1">
            <a:blip r:embed="rId3">
              <a:alphaModFix amt="90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5408EF-EA7D-413B-B27F-B1FCD06FA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9228937-E5D4-0944-97B6-F22E2F882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kumimoji="1" lang="zh-TW" altLang="en-US"/>
              <a:t>小組分工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14DAD-9B93-4225-B89C-5D0B5BD3A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A11A81-0344-4F96-8A6F-BBBB25E6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8288" y="3128956"/>
            <a:ext cx="12234672" cy="658368"/>
            <a:chOff x="-18288" y="3128956"/>
            <a:chExt cx="12234672" cy="658368"/>
          </a:xfrm>
        </p:grpSpPr>
        <p:sp>
          <p:nvSpPr>
            <p:cNvPr id="16" name="Rounded Rectangle 22">
              <a:extLst>
                <a:ext uri="{FF2B5EF4-FFF2-40B4-BE49-F238E27FC236}">
                  <a16:creationId xmlns:a16="http://schemas.microsoft.com/office/drawing/2014/main" id="{AD8DC422-CE88-4B6D-8A13-70E10AD9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D55CCD7-8FE9-47DC-B8F9-5C25DA7A7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>
          <p:nvSpPr>
            <p:cNvPr id="18" name="Rounded Rectangle 24">
              <a:extLst>
                <a:ext uri="{FF2B5EF4-FFF2-40B4-BE49-F238E27FC236}">
                  <a16:creationId xmlns:a16="http://schemas.microsoft.com/office/drawing/2014/main" id="{B1D46D73-0ACA-4770-9E9F-D36420B9F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E2AA42B-5DF9-462B-9D27-B7E8C0B6B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C7B60E0-B10F-8549-B185-1B0E681D13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108610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7959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A312803-C138-4ED4-9CD3-31123B22F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FF"/>
                </a:solidFill>
              </a:rPr>
              <a:t>專案未來改進目標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A097D4-B7FA-47E6-8767-7456EDF7F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r>
              <a:rPr lang="zh-TW" altLang="en-US" dirty="0"/>
              <a:t>將歌曲歌詞分頁轉為資料庫存取</a:t>
            </a:r>
            <a:endParaRPr lang="en-US" altLang="zh-TW" dirty="0"/>
          </a:p>
          <a:p>
            <a:r>
              <a:rPr lang="zh-TW" altLang="en-US" dirty="0"/>
              <a:t>日文測驗題組增加難度</a:t>
            </a:r>
            <a:r>
              <a:rPr lang="en-US" altLang="zh-TW" dirty="0"/>
              <a:t>(</a:t>
            </a:r>
            <a:r>
              <a:rPr lang="zh-TW" altLang="en-US" dirty="0"/>
              <a:t>加入字詞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空耳台詞需要加入更多有趣的互動變化</a:t>
            </a:r>
            <a:endParaRPr lang="en-US" altLang="zh-TW" dirty="0"/>
          </a:p>
          <a:p>
            <a:r>
              <a:rPr lang="zh-TW" altLang="en-US" dirty="0"/>
              <a:t>互動小遊戲多元化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6890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5891962-BB2B-524D-9948-0DEC2C86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kumimoji="1" lang="zh-TW" altLang="en-US">
                <a:solidFill>
                  <a:srgbClr val="FFFFFF"/>
                </a:solidFill>
              </a:rPr>
              <a:t>參考資料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B35E2A-C670-D648-97C7-490DBE4C4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kumimoji="1" lang="en-US" altLang="zh-TW" dirty="0">
                <a:hlinkClick r:id="rId3"/>
              </a:rPr>
              <a:t>W3school</a:t>
            </a:r>
            <a:endParaRPr kumimoji="1" lang="en-US" altLang="zh-TW" dirty="0"/>
          </a:p>
          <a:p>
            <a:r>
              <a:rPr kumimoji="1" lang="en-US" altLang="zh-TW" dirty="0">
                <a:hlinkClick r:id="rId4"/>
              </a:rPr>
              <a:t>YouTube Player API Reference</a:t>
            </a:r>
            <a:endParaRPr kumimoji="1" lang="en-US" altLang="zh-TW" dirty="0"/>
          </a:p>
          <a:p>
            <a:r>
              <a:rPr kumimoji="1" lang="zh-TW" altLang="en-US" dirty="0"/>
              <a:t>音源素材來源</a:t>
            </a:r>
            <a:r>
              <a:rPr kumimoji="1" lang="en-US" altLang="zh-TW" dirty="0"/>
              <a:t>:</a:t>
            </a:r>
            <a:r>
              <a:rPr kumimoji="1" lang="zh-TW" altLang="en-US" dirty="0">
                <a:hlinkClick r:id="rId5"/>
              </a:rPr>
              <a:t>五十音音源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38727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310</Words>
  <Application>Microsoft Office PowerPoint</Application>
  <PresentationFormat>寬螢幕</PresentationFormat>
  <Paragraphs>38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標楷體</vt:lpstr>
      <vt:lpstr>Arial</vt:lpstr>
      <vt:lpstr>Calibri</vt:lpstr>
      <vt:lpstr>Rockwell</vt:lpstr>
      <vt:lpstr>Tw Cen MT</vt:lpstr>
      <vt:lpstr>有機</vt:lpstr>
      <vt:lpstr>初心者的入門日語學習</vt:lpstr>
      <vt:lpstr>主題創作動機</vt:lpstr>
      <vt:lpstr>PowerPoint 簡報</vt:lpstr>
      <vt:lpstr>技術使用</vt:lpstr>
      <vt:lpstr>特色及優點</vt:lpstr>
      <vt:lpstr>小組分工</vt:lpstr>
      <vt:lpstr>專案未來改進目標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初心者的入門日語學習</dc:title>
  <dc:creator>佳彤 蔡</dc:creator>
  <cp:lastModifiedBy>佳彤 蔡</cp:lastModifiedBy>
  <cp:revision>11</cp:revision>
  <dcterms:created xsi:type="dcterms:W3CDTF">2021-01-11T15:11:18Z</dcterms:created>
  <dcterms:modified xsi:type="dcterms:W3CDTF">2021-01-11T15:21:43Z</dcterms:modified>
</cp:coreProperties>
</file>