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710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CB20-77EB-4ABE-8C26-CDF01D6EEC7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68C-0862-494B-BF6D-7D8700D6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CB20-77EB-4ABE-8C26-CDF01D6EEC7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68C-0862-494B-BF6D-7D8700D6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CB20-77EB-4ABE-8C26-CDF01D6EEC7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68C-0862-494B-BF6D-7D8700D6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CB20-77EB-4ABE-8C26-CDF01D6EEC7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68C-0862-494B-BF6D-7D8700D6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3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CB20-77EB-4ABE-8C26-CDF01D6EEC7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68C-0862-494B-BF6D-7D8700D6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CB20-77EB-4ABE-8C26-CDF01D6EEC7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68C-0862-494B-BF6D-7D8700D6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4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CB20-77EB-4ABE-8C26-CDF01D6EEC7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68C-0862-494B-BF6D-7D8700D6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CB20-77EB-4ABE-8C26-CDF01D6EEC7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68C-0862-494B-BF6D-7D8700D6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7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CB20-77EB-4ABE-8C26-CDF01D6EEC7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68C-0862-494B-BF6D-7D8700D6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1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CB20-77EB-4ABE-8C26-CDF01D6EEC7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68C-0862-494B-BF6D-7D8700D6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8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CB20-77EB-4ABE-8C26-CDF01D6EEC7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68C-0862-494B-BF6D-7D8700D6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CB20-77EB-4ABE-8C26-CDF01D6EEC77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268C-0862-494B-BF6D-7D8700D6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datasets/uciml/student-alcohol-consump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3057" cy="6858594"/>
          </a:xfrm>
          <a:prstGeom prst="rect">
            <a:avLst/>
          </a:prstGeom>
        </p:spPr>
      </p:pic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 txBox="1">
            <a:spLocks/>
          </p:cNvSpPr>
          <p:nvPr/>
        </p:nvSpPr>
        <p:spPr>
          <a:xfrm>
            <a:off x="382325" y="1239739"/>
            <a:ext cx="10787270" cy="830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Дипломный проект</a:t>
            </a:r>
            <a:endParaRPr lang="ru-RU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 txBox="1">
            <a:spLocks/>
          </p:cNvSpPr>
          <p:nvPr/>
        </p:nvSpPr>
        <p:spPr>
          <a:xfrm>
            <a:off x="3150234" y="2116688"/>
            <a:ext cx="5820029" cy="196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Козел А.Г.</a:t>
            </a:r>
          </a:p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22.05.2023</a:t>
            </a:r>
            <a:endParaRPr lang="ru-RU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Группа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ds03-onl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6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7396" y="158471"/>
            <a:ext cx="9072372" cy="302983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https://www.kaggle.com/datasets/uciml/student-alcohol-consumption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получены при опросе учащихся курсов математики и португальского языка в общеобразовательной школе. Он содержит много интересной социальной, гендерной и учебной информации о студентах.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большинства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работ, связанных с использованием этого набора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 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исследуемой переменной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выделена переменная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употребление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алкоголя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не предсказание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итоговой успеваемости студентов.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Рисунок 3" descr="Абстрактный код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761488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Прямоугольник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954" y="0"/>
            <a:ext cx="2761488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339340" y="2984272"/>
            <a:ext cx="9520428" cy="12618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данных, полученных при опросе учащихся курсов математики и португальского языка в общеобразовательной школе. Выявить зависимости между социальной, гендерной, учебной информации о студентах и потреблением ими алкоголя.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177796" y="4209073"/>
            <a:ext cx="9681972" cy="2636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выполнения 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и создание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несущественных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Поиск зависимостей и выделение основных параметров, влияющих на употребление алкоголя студентами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т.д.)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Построение корреляционной матрицы.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Обучение модели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Ансамбль моделей. Важность признаков.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Абстрактный код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761488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Прямоугольник 3"/>
          <p:cNvSpPr/>
          <p:nvPr/>
        </p:nvSpPr>
        <p:spPr>
          <a:xfrm>
            <a:off x="2679192" y="68371"/>
            <a:ext cx="9262872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набора данных</a:t>
            </a:r>
            <a:endParaRPr lang="ru-RU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школа ученика (двоичный код: «GP» — Габриэль Перейра или «MS» — 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Мусиньо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Силвейра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пол студента (бинарный: "F" - женский или "M" - мужской)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возраст студента (числовое: от 15 до 22)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тип домашнего адреса студента (двоичный: 'U' - городской или 'R' - сельский)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famsize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размер семьи (двоичный: «LE3» — меньше или равно 3 или «GT3» — больше 3)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Pstatus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статус совместного проживания родителей (двоичный: «T» — совместное проживание или «A» — отдельно)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Medu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образование матери (числовое: 0 - нет, 1 - начальное образование (4 класс), 2 - 5-9 класс, 3 - среднее или 4 - высшее)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Fedu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образование отца (числовое: 0 - нет, 1 - начальное образование (4 класс), 2 - 5-9 класс, 3 - среднее или 4 - высшее)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Mjob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работа матери (номинальное значение: «учитель», «медицина», «государственная служба» (например, административная или полицейская), «домашний» или «другой»)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Fjob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работа отца (номинальное: «учитель», «медицина», «государственная служба» (например, административная или полицейская), «домашний» или «другой»)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причина выбора этой школы (номинал: близко к "дому", "репутация школы", предпочтение "курса" или "другое")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guardian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опекун студента (имя: «мать», «отец» или «другой»)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traveltime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время в пути от дома до школы (числовое значение: 1 — &lt;15 мин., 2 — от 15-30 мин., 3 — от 30 -1 час или 4 — &gt;1 часа)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studytime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еженедельное время обучения (числовое значение: 1 — &lt;2 часов, 2 — от 2-5 часов, 3 — от 5-10 часов или 4 — &gt;10 часов)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количество прошлых сбоев класса (числовое: n, если 1&lt;=n&lt;3, иначе 4)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schoolsup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дополнительная образовательная поддержка (двоичный код: да или нет)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famsup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семейная образовательная поддержка (двоичный код: да или нет)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дополнительные платные занятия по предмету курса (математика или португальский язык) (двоичный код: да или нет)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внеклассные мероприятия (бинарные: да или нет)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nursery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посещал детский сад (двоичный код: да или нет)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хочет получить высшее образование (бинарное: да или нет)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доступ в интернет дома (двоичный: да или нет)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romantic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с романтическими отношениями (бинарный: да или нет)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famrel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качество семейных отношений (числовое: от 1 - очень плохо до 5 - отлично)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freetime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свободное время после школы (числовое: от 1 - очень мало до 5 - очень много)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goout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встреча с друзьями (число: от 1 - очень низко до 5 - очень высоко)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Dalc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потребление алкоголя в рабочие дни (числовое значение: от 1 - очень низкое до 5 - очень высокое)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Walc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потребление алкоголя в выходные дни (числовое значение: от 1 - очень низкое до 5 - очень высокое)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текущее состояние здоровья (числовое: от 1 - очень плохо до 5 - очень хорошо)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absences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количество пропусков занятий (числовое: от 0 до 93)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G1 - класс первого периода (числовые: от 0 до 20)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G2 - второй класс (числовые: от 0 до 20)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G3 - итоговая оценка (числовое значение: от 0 до 20, выходное значение)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2761488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679192" y="4343400"/>
            <a:ext cx="9137904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761488" y="3067049"/>
            <a:ext cx="9055608" cy="190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679192" y="499160"/>
            <a:ext cx="9137904" cy="200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761488" y="2705100"/>
            <a:ext cx="9055608" cy="17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0082940" y="4748403"/>
            <a:ext cx="1859124" cy="1780794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 несвязанные с потреблением алкоголя либо связаны незначительно.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" y="1476756"/>
            <a:ext cx="2234028" cy="3826764"/>
          </a:xfrm>
          <a:ln w="38100">
            <a:solidFill>
              <a:srgbClr val="92D050"/>
            </a:solidFill>
          </a:ln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потребление алкоголя в рабочие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дни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потребление алкоголя в выходные дни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коррелируют между собой. Просуммировав их, выделю новый признак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потребление алкоголя 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очень низкое до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очень высокое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08" y="137160"/>
            <a:ext cx="9775092" cy="534009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542032" y="3122676"/>
            <a:ext cx="530352" cy="67665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7456932" y="3086100"/>
            <a:ext cx="1161288" cy="68580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9610344" y="4297680"/>
            <a:ext cx="1490472" cy="100584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82880" y="5477256"/>
            <a:ext cx="11731752" cy="984885"/>
          </a:xfrm>
          <a:prstGeom prst="rect">
            <a:avLst/>
          </a:prstGeom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Оценки, связанные с предметом курса, математикой или португальским языком:G1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класс первого периода (числовые: от 0 до 20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G2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второй класс (числовые: от 0 до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20),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оценка (числовое значение: от 0 до 20, выходное значение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тоже очень коррелируют между собой. Для анализа оставлю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2880" y="138767"/>
            <a:ext cx="2542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и создание новых признаков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90692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9" y="222556"/>
            <a:ext cx="11305506" cy="216447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718913" y="966192"/>
            <a:ext cx="2208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очень низкое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очень высокое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075764" y="2702332"/>
            <a:ext cx="2668560" cy="38472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</a:t>
            </a:r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не сбалансированные 57 % женщины, 43% мужчины. Из диаграммы видно, что пол – очень важный признак, т.к. мужчины потребляют гораздо больше алкоголя, чем женщины.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3" r="21138"/>
          <a:stretch/>
        </p:blipFill>
        <p:spPr>
          <a:xfrm>
            <a:off x="91834" y="2558341"/>
            <a:ext cx="4508741" cy="423450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553" y="2630336"/>
            <a:ext cx="4446211" cy="40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8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2880" y="138767"/>
            <a:ext cx="623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и создание новых признаков </a:t>
            </a:r>
            <a:endParaRPr lang="en-US" sz="24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6701" y="5981700"/>
            <a:ext cx="11551158" cy="76944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Встречи с друзьями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Ещё одним существенным признаком является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Чем чаще встречи с друзьями, тем выше потребление алкоголя. </a:t>
            </a: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1" r="26650"/>
          <a:stretch/>
        </p:blipFill>
        <p:spPr>
          <a:xfrm>
            <a:off x="182880" y="795570"/>
            <a:ext cx="4791075" cy="45574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79"/>
          <a:stretch/>
        </p:blipFill>
        <p:spPr>
          <a:xfrm>
            <a:off x="4973955" y="795570"/>
            <a:ext cx="762000" cy="45574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97" y="248006"/>
            <a:ext cx="5548962" cy="510504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735955" y="5169901"/>
            <a:ext cx="16363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0" i="0" dirty="0" smtClean="0">
                <a:solidFill>
                  <a:srgbClr val="000000"/>
                </a:solidFill>
                <a:effectLst/>
                <a:latin typeface="Helvetica Neue"/>
              </a:rPr>
              <a:t>1 - очень редко </a:t>
            </a:r>
          </a:p>
          <a:p>
            <a:r>
              <a:rPr lang="ru-RU" sz="1600" b="0" i="0" dirty="0" smtClean="0">
                <a:solidFill>
                  <a:srgbClr val="000000"/>
                </a:solidFill>
                <a:effectLst/>
                <a:latin typeface="Helvetica Neue"/>
              </a:rPr>
              <a:t>5 - очень часто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769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505574" y="2817050"/>
            <a:ext cx="5283709" cy="353943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оценка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отличии от предыдущих признаков, влияющих на потребление алкоголя, итоговая оценка может являться следствием. Т.е. чем больше человек, вне зависимости от пола потребляет алкоголя, тем ниже его итоговая оценка.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уровень здоровья опрошенные никак не связывают с потреблением алкоголя. есть и много пьющие и считающие себя очень здоровыми и наоборот непьющие и со слабым здоровьем.</a:t>
            </a:r>
            <a:r>
              <a:rPr lang="ru-RU" dirty="0"/>
              <a:t> </a:t>
            </a: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2619732"/>
            <a:ext cx="5534023" cy="424988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209907"/>
            <a:ext cx="11484482" cy="21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0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70552"/>
            <a:ext cx="8972550" cy="611689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134475" y="2036000"/>
            <a:ext cx="2743200" cy="193899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Потребление алкоголя коррелирует с полом, встречами с друзьями.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53350" y="370552"/>
            <a:ext cx="352425" cy="593499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85750" y="4791075"/>
            <a:ext cx="7991475" cy="2476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419100" y="542925"/>
            <a:ext cx="7791450" cy="21672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2880" y="138767"/>
            <a:ext cx="623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en-US" sz="2400" b="1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6223" y="600432"/>
            <a:ext cx="11315701" cy="584775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большое количество признаков, многие из них мало влияют на потребление алкоголя.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 и работа родителей играют малую роль в потреблении алкоголя студентами.</a:t>
            </a:r>
          </a:p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алкоголя зависит существенно от пола. Мужчины потребляют алкоголь больше, чем женщины, участвующие в опросе.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Частые встречи с друзьями способствуют увеличению потребления алкоголя, вне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зависисмоти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гендера.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увеличении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потребления алкоголя снижается итоговая оценка студента, вне зависимости от гендера. При этом уровень здоровья опрошенные никак не связывают с потреблением алкоголя. есть и много пьющие и считающие себя очень здоровыми и наоборот непьющие и со слабым здоровьем. Построение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0.5833333333333334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0.4775641025641026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Ансамбль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RandomForestClassifier,SVC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0.3814102564102564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P.s.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 исследовать успеваемость в этом наборе данных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1170</Words>
  <Application>Microsoft Office PowerPoint</Application>
  <PresentationFormat>Широкоэкранный</PresentationFormat>
  <Paragraphs>75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Times New Roman</vt:lpstr>
      <vt:lpstr>Office Theme</vt:lpstr>
      <vt:lpstr>Презентация PowerPoint</vt:lpstr>
      <vt:lpstr>Презентация PowerPoint</vt:lpstr>
      <vt:lpstr>Признаки несвязанные с потреблением алкоголя либо связаны незначительно.</vt:lpstr>
      <vt:lpstr>Признаки Dalc - потребление алкоголя в рабочие дни Walc - потребление алкоголя в выходные дни коррелируют между собой. Просуммировав их, выделю новый признак Alc – потребление алкоголя  (от 2 - очень низкое до 10 - очень высокое)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375333261092</dc:creator>
  <cp:lastModifiedBy>375333261092</cp:lastModifiedBy>
  <cp:revision>21</cp:revision>
  <dcterms:created xsi:type="dcterms:W3CDTF">2023-05-21T18:59:22Z</dcterms:created>
  <dcterms:modified xsi:type="dcterms:W3CDTF">2023-05-21T22:17:10Z</dcterms:modified>
</cp:coreProperties>
</file>