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  <p:sldId id="262" r:id="rId12"/>
    <p:sldId id="263" r:id="rId13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53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Santé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04320"/>
            <a:ext cx="6858000" cy="13569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Le cas de Deep Genomics⁹ au Canada est un bel exemple d’utilisation de l'IA dans les soins de</a:t>
            </a:r>
            <a:br/>
            <a:r>
              <a:t>santé, cela grâce à des algorithmes servant à prédire des maladies, à améliorer le diagnostic et</a:t>
            </a:r>
            <a:br/>
            <a:r>
              <a:t>à personnaliser les traitements. Dans ce contexte, l'intelligence artificielle est utilisée pour</a:t>
            </a:r>
            <a:br/>
            <a:r>
              <a:t>analyser des données génétiques dans le but d'identifier de nouvelles cibles pour le</a:t>
            </a:r>
            <a:br/>
            <a:r>
              <a:t>développement de médicaments. Il est également fait recours à l'apprentissage automatique pour</a:t>
            </a:r>
            <a:br/>
            <a:r>
              <a:t>prédire comment les mutations génétiques peuvent affecter la fonction des protéines et causer des</a:t>
            </a:r>
            <a:br/>
            <a:r>
              <a:t>maladies. Cela peut aider à accélérer le processus de découverte de médicaments et à développer</a:t>
            </a:r>
            <a:br/>
            <a:r>
              <a:t>de nouvelles thérapies pour des maladies qui étaient auparavant difficiles à traiter.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45" y="216129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L’environnement et l’énergie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35618"/>
            <a:ext cx="6858000" cy="1842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Opus One Solutions est une entreprise basée à Toronto qui utilise l'IA pour améliorer grandement</a:t>
            </a:r>
            <a:br/>
            <a:r>
              <a:t>la distribution d'énergie dans les réseaux électriques. Ils se sont spécialisés dans le</a:t>
            </a:r>
            <a:br/>
            <a:r>
              <a:t>développement d’une plateforme appelée GridOS¹⁰ qui utilise l'IA et l'analyse de données pour</a:t>
            </a:r>
            <a:br/>
            <a:r>
              <a:t>modéliser et simuler le flux d'électricité dans un réseau de distribution. Cette technologie</a:t>
            </a:r>
            <a:br/>
            <a:r>
              <a:t>offre aux fournisseurs d'énergie la possibilité de mieux comprendre comment l'énergie est</a:t>
            </a:r>
            <a:br/>
            <a:r>
              <a:t>utilisée dans le réseau, ce qui peut aider à identifier les inefficacités et à optimiser la</a:t>
            </a:r>
            <a:br/>
            <a:r>
              <a:t>distribution d'énergie. Ainsi, GridOS peut aider à intégrer les sources d'énergie renouvelables</a:t>
            </a:r>
            <a:br/>
            <a:r>
              <a:t>dans le réseau de manière plus efficace en prévoyant la production d'énergie en fonction des</a:t>
            </a:r>
            <a:br/>
            <a:r>
              <a:t>conditions météorologiques et de la demande en électricité. Cette utilisation de l'IA peut non</a:t>
            </a:r>
            <a:br/>
            <a:r>
              <a:t>seulement améliorer l'efficacité énergétique, mais aussi favoriser une transition plus fluide</a:t>
            </a:r>
            <a:br/>
            <a:r>
              <a:t>vers les sources d'énergie renouvelables, ce qui est crucial pour lutter contre le changement</a:t>
            </a:r>
            <a:br/>
            <a:r>
              <a:t>climatique.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427786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Les services financiers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52188"/>
            <a:ext cx="6858000" cy="9938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Avec des entreprises comme Wealthsimple qui utilisent l'IA pour fournir des conseils financiers</a:t>
            </a:r>
            <a:br/>
            <a:r>
              <a:t>personnalisés, le Canada propose des solutions innovantes d’intégration de cette technologie au</a:t>
            </a:r>
            <a:br/>
            <a:r>
              <a:t>monde de la finance. En effet, Wealthsimple¹¹ utilise l'IA pour fournir des conseils</a:t>
            </a:r>
            <a:br/>
            <a:r>
              <a:t>d'investissement automatisés. En utilisant des algorithmes, la plateforme peut analyser les</a:t>
            </a:r>
            <a:br/>
            <a:r>
              <a:t>données financières de l'utilisateur, comprendre ses objectifs financiers, évaluer sa tolérance</a:t>
            </a:r>
            <a:br/>
            <a:r>
              <a:t>au risque et créer un portefeuille d'investissement personnalisé.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554604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L’agriculture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820369"/>
            <a:ext cx="6858000" cy="1203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Blue River Technology, qui est une filiale de John Deere, s’impose encore en 2023 avec une</a:t>
            </a:r>
            <a:br/>
            <a:r>
              <a:t>technologie d'agriculture de précision qui utilise l'IA pour identifier et éliminer les mauvaises</a:t>
            </a:r>
            <a:br/>
            <a:r>
              <a:t>herbes. Leur technologie "See &amp; Spray"¹² utilise l'apprentissage automatique pour différencier</a:t>
            </a:r>
            <a:br/>
            <a:r>
              <a:t>les plantes des mauvaises herbes et appliquer les herbicides de manière plus précise, ce qui</a:t>
            </a:r>
            <a:br/>
            <a:r>
              <a:t>réduit l'utilisation de produits chimiques et améliore les rendements agricoles. Par ailleurs</a:t>
            </a:r>
            <a:br/>
            <a:r>
              <a:t>l’entreprise québécoise Vooban¹³, spécialisée dans l’agriculture de précision a développé une</a:t>
            </a:r>
            <a:br/>
            <a:r>
              <a:t>technologie fondée sur l’IA capable de trier et d’apprécier la qualité de pommes de terre.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45" y="702339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Les Initiatives gouvernementales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215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En 2017, le gouvernement canadien, par l'intermédiaire de l'Institut canadien de recherches</a:t>
            </a:r>
            <a:br/>
            <a:r>
              <a:t>avancées (CIFAR)¹⁴, a lancé la Stratégie pancanadienne en matière d'IA. C'est le premier</a:t>
            </a:r>
            <a:br/>
            <a:r>
              <a:t>programme national d'IA au monde, avec un investissement de 125 millions de dollars canadiens sur</a:t>
            </a:r>
            <a:br/>
            <a:r>
              <a:t>cinq ans. L'objectif de cette stratégie est de soutenir la recherche sur l'IA, de développer le</a:t>
            </a:r>
            <a:br/>
            <a:r>
              <a:t>talent en IA et de stimuler l'adoption de l'IA dans les secteurs public et privé. Dans le cadre</a:t>
            </a:r>
            <a:br/>
            <a:r>
              <a:t>de cette stratégie, trois nouveaux instituts d'IA ont été créés dans le pays : L'Institut d'IA</a:t>
            </a:r>
            <a:br/>
            <a:r>
              <a:t>Amii (Alberta Machine Intelligence Institute) à Edmonton, l'Institut Vector pour l'intelligence</a:t>
            </a:r>
            <a:br/>
            <a:r>
              <a:t>artificielle à Toronto et le MILA (Institut québécois d'intelligence artificielle) à Montréal.</a:t>
            </a:r>
            <a:br/>
            <a:r>
              <a:t>Ces instituts sont chargés de la recherche en IA, de la formation des futurs experts en IA et de</a:t>
            </a:r>
            <a:br/>
            <a:r>
              <a:t>la collaboration avec les entreprises pour aider à l'adoption de l'IA. Ils travaillent également</a:t>
            </a:r>
            <a:br/>
            <a:r>
              <a:t>avec le gouvernement et le public pour discuter des implications éthiques de l'IA. Encore en 2023</a:t>
            </a:r>
            <a:br/>
            <a:r>
              <a:t>plusieurs initiatives ont été prises sous la houlette de la Stratégie pancanadienne en matière</a:t>
            </a:r>
            <a:br/>
            <a:r>
              <a:t>d'IA, à l’instar de l’organisation de symposium sur l’énergie et l’environnement.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56841"/>
            <a:ext cx="6858000" cy="714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Dans le même sens, la province de Québec s’est illustrée par la mise en place d’une stratégie</a:t>
            </a:r>
            <a:br/>
            <a:r>
              <a:t>d’intégration de l’IA au sein du dispositif de l’administration publique. Cette stratégie se</a:t>
            </a:r>
            <a:br/>
            <a:r>
              <a:t>déployant sur l’horizon 2021- 2026 développe l’intérêt de l’IA, ses potentialités dans un</a:t>
            </a:r>
            <a:br/>
            <a:r>
              <a:t>contexte d’intégration au secteur public mais aussi les enjeux d’une telle démarche.¹⁵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2886252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Etats-unis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45" y="3301252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L’innovation dans le domaine de la Santé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75572"/>
            <a:ext cx="6858000" cy="1395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L'IA est utilisée pour analyser les images médicales et détecter des anomalies qui pourraient</a:t>
            </a:r>
            <a:br/>
            <a:r>
              <a:t>être invisibles ou difficiles à repérer pour l'œil humain. Aidoc, une firme américaine</a:t>
            </a:r>
            <a:br/>
            <a:r>
              <a:t>spécialisée dans l’incubation de solutions technologiques dans le domaine médical utilise l'IA</a:t>
            </a:r>
            <a:br/>
            <a:r>
              <a:t>pour identifier rapidement les accidents vasculaires cérébraux sur les scans de la tête¹⁶. Leur</a:t>
            </a:r>
            <a:br/>
            <a:r>
              <a:t>système peut envoyer des alertes aux médecins, ce qui peut aider à accélérer le traitement. De</a:t>
            </a:r>
            <a:br/>
            <a:r>
              <a:t>même, Deeper insights¹⁷ promeut l’utilisation de l'IA pour aider l’industrie pharmaceutique. Ils</a:t>
            </a:r>
            <a:br/>
            <a:r>
              <a:t>mènent des projets visant à améliorer les analyses de divers types d'images médicales, y compris</a:t>
            </a:r>
            <a:br/>
            <a:r>
              <a:t>les radiographies et les IRM, pour détecter une gamme de conditions, du cancer au maladies</a:t>
            </a:r>
            <a:br/>
            <a:r>
              <a:t>cardiovasculaires.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971037"/>
            <a:ext cx="6858000" cy="12565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Singulièrement en matière de soutien médical, l’analyse prédictive a le vent en poupe aux Etats</a:t>
            </a:r>
            <a:br/>
            <a:r>
              <a:t>Unis. L'IA y est utilisée pour analyser les données de santé à grande échelle afin de prédire les</a:t>
            </a:r>
            <a:br/>
            <a:r>
              <a:t>risques individuels de santé et d'informer les soins personnalisés. Une firme comme Tempus¹⁸,</a:t>
            </a:r>
            <a:br/>
            <a:r>
              <a:t>utilise l'IA pour analyser les données génomiques, cliniques et autres pour identifier des motifs</a:t>
            </a:r>
            <a:br/>
            <a:r>
              <a:t>qui peuvent prédire comment une maladie pourrait progresser chez un patient particulier ou</a:t>
            </a:r>
            <a:br/>
            <a:r>
              <a:t>comment ce patient pourrait répondre à un certain traitement. Subséquemment, ces informations</a:t>
            </a:r>
            <a:br/>
            <a:r>
              <a:t>peuvent ensuite être utilisées pour aider les médecins à choisir le meilleur plan de traitement</a:t>
            </a:r>
            <a:br/>
            <a:r>
              <a:t>pour chaque patient.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622761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E-commerce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501934"/>
            <a:ext cx="6858000" cy="17385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Le géant de la tech Amazon¹⁹ n’est pas en reste et s’illustre par son recours massif à</a:t>
            </a:r>
            <a:br/>
            <a:r>
              <a:t>l’intelligence artificielle. En effet, Amazon utilise l'IA pour analyser le comportement d'achat</a:t>
            </a:r>
            <a:br/>
            <a:r>
              <a:t>des clients et leur historique de navigation afin de recommander des produits susceptibles de les</a:t>
            </a:r>
            <a:br/>
            <a:r>
              <a:t>intéresser. Cette approche personnalisée a été l'une des clés de son succès dans le commerce</a:t>
            </a:r>
            <a:br/>
            <a:r>
              <a:t>électronique. En outre Alexa, le service vocal d'Amazon, est basé sur de l'intelligence</a:t>
            </a:r>
            <a:br/>
            <a:r>
              <a:t>artificielle. Alexa peut répondre aux questions, jouer de la musique, gérer des rappels</a:t>
            </a:r>
            <a:br/>
            <a:r>
              <a:t>intelligents et même contrôler d'autres appareils connectés à la maison, tout cela en utilisant</a:t>
            </a:r>
            <a:br/>
            <a:r>
              <a:t>le langage naturel, grâce à l'IA. Toujours sur la même lancée Amazon a même créé des magasins</a:t>
            </a:r>
            <a:br/>
            <a:r>
              <a:t>sans caisse, appelés Amazon Go, qui utilisent l'IA pour suivre les produits que les clients</a:t>
            </a:r>
            <a:br/>
            <a:r>
              <a:t>prennent des étagères. Une fois les achats terminés, les clients quittent simplement le magasin</a:t>
            </a:r>
            <a:br/>
            <a:r>
              <a:t>et Amazon facture automatiquement leur compte.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5" y="8240437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Travail et performances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713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L'IA peut aider à personnaliser la formation en fonction des besoins spécifiques de chaque</a:t>
            </a:r>
            <a:br/>
            <a:r>
              <a:t>employé. C’est le cas avec l’entreprise Coursera qui utilise l'IA pour recommander des cours aux</a:t>
            </a:r>
            <a:br/>
            <a:r>
              <a:t>utilisateurs en fonction de leurs objectifs de carrière et de leurs compétences existantes. De</a:t>
            </a:r>
            <a:br/>
            <a:r>
              <a:t>plus, en amont de cette étape d’orientation, Il est possible de recourir à de l'IA pour analyser</a:t>
            </a:r>
            <a:br/>
            <a:r>
              <a:t>les données sur les performances des employés et identifier les moyens d'améliorer leur</a:t>
            </a:r>
            <a:br/>
            <a:r>
              <a:t>productivité et leur bien-être. Pour ce faire, Humanyze²⁰ notamment utilise l'IA pour analyser</a:t>
            </a:r>
            <a:br/>
            <a:r>
              <a:t>les données sur les interactions entre les employés, telles que les courriels et les réunions,</a:t>
            </a:r>
            <a:br/>
            <a:r>
              <a:t>afin d'identifier les modèles qui peuvent être utilisés pour améliorer la productivité. Ici,</a:t>
            </a:r>
            <a:br/>
            <a:r>
              <a:t>l’une des applications possibles se trouve être le soutien aux managers afin de leur permettre de</a:t>
            </a:r>
            <a:br/>
            <a:r>
              <a:t>comprendre comment les équipes travaillent ensemble et d’identifier les domaines qui pourraient</a:t>
            </a:r>
            <a:br/>
            <a:r>
              <a:t>être améliorés.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713402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Finance et conseil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87722"/>
            <a:ext cx="6858000" cy="1957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Aux États-Unis l’un des exemples phares de l’union sacrée entre l’IA et la finance est Upstart,</a:t>
            </a:r>
            <a:br/>
            <a:r>
              <a:t>une plateforme de prêt en ligne qui utilise l'IA pour prédire la probabilité de remboursement</a:t>
            </a:r>
            <a:br/>
            <a:r>
              <a:t>d'un emprunteur en se basant sur un grand nombre de variables, au-delà de ce que les systèmes</a:t>
            </a:r>
            <a:br/>
            <a:r>
              <a:t>traditionnels de notation de crédit utilisent. Partant, il devient possible à Upstart de fournir</a:t>
            </a:r>
            <a:br/>
            <a:r>
              <a:t>des prêts à une plus grande variété d'emprunteurs. C’est une illustration de l’usage de l’IA par</a:t>
            </a:r>
            <a:br/>
            <a:r>
              <a:t>les institutions financières pour évaluer le risque de crédit, détecter les fraudes, automatiser</a:t>
            </a:r>
            <a:br/>
            <a:r>
              <a:t>les transactions et offrir des conseils financiers personnalisés. En outre, JP MORGAN s’est</a:t>
            </a:r>
            <a:br/>
            <a:r>
              <a:t>récemment illustré par la mise sur pied de Coin²¹, un programme basé sur l'intelligence</a:t>
            </a:r>
            <a:br/>
            <a:r>
              <a:t>artificielle. COIN utilise un réseau cloud privé pour analyser les contrats, réduisant ainsi le</a:t>
            </a:r>
            <a:br/>
            <a:r>
              <a:t>temps de traitement. Cette initiative a permis à JP Morgan de diminuer les erreurs de prêt</a:t>
            </a:r>
            <a:br/>
            <a:r>
              <a:t>causées par des erreurs d'interprétation humaine. Cette solution prétend même pouvoir réaliser</a:t>
            </a:r>
            <a:br/>
            <a:r>
              <a:t>360.000 tâches d’analyse financière en l’espace de quelques secondes.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3960434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437543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Electricité et énergie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649754"/>
            <a:ext cx="6858000" cy="886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EDF, l'un des leaders mondiaux dans le domaine de l'énergie, utilise l'IA²² pour accroitre</a:t>
            </a:r>
            <a:br/>
            <a:r>
              <a:t>significativement la production et la maintenance de ses installations nucléaires. Au moyen de</a:t>
            </a:r>
            <a:br/>
            <a:r>
              <a:t>solutions basées sur l'IA, EDF a la capacité de surveiller en temps réel le fonctionnement des</a:t>
            </a:r>
            <a:br/>
            <a:r>
              <a:t>réacteurs nucléaires et de prédire les besoins de maintenance. Fort de cela, il devient ainsi</a:t>
            </a:r>
            <a:br/>
            <a:r>
              <a:t>possible d'améliorer la sûreté de ses installations et d'optimiser la production d'énergie.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553652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L'agriculture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10840"/>
            <a:ext cx="6858000" cy="1216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L'IA peut être utilisée pour améliorer l'efficacité et la durabilité de l'agriculture. Et c’est</a:t>
            </a:r>
            <a:br/>
            <a:r>
              <a:t>notamment le cas en France avec Dilepix, une start-up qui développe des outils d'IA pour</a:t>
            </a:r>
            <a:br/>
            <a:r>
              <a:t>l'agriculture de précision. En utilisant des images provenant de drones, de satellites ou de</a:t>
            </a:r>
            <a:br/>
            <a:r>
              <a:t>caméras installées sur le terrain, Dilepix²³ a la capacité de surveiller avec une précisions</a:t>
            </a:r>
            <a:br/>
            <a:r>
              <a:t>optimale les cultures et détecter rapidement les problèmes tels que les maladies ou les</a:t>
            </a:r>
            <a:br/>
            <a:r>
              <a:t>infestations de parasites. L’idée ici est de permettre aux agriculteurs d'intervenir plus</a:t>
            </a:r>
            <a:br/>
            <a:r>
              <a:t>rapidement et de manière plus ciblée, pour in fine améliorer les rendements et réduit</a:t>
            </a:r>
            <a:br/>
            <a:r>
              <a:t>l'utilisation de pesticides.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7042257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Grande-Bretagne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5" y="7457257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L’éducation et 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7731577"/>
            <a:ext cx="6858000" cy="8683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L'IA est capable d’analyser les performances des élèves et d’ajuster le matériel pédagogique en</a:t>
            </a:r>
            <a:br/>
            <a:r>
              <a:t>fonction de leurs forces et de leurs faiblesses. Il devient dès lors possible de développer des</a:t>
            </a:r>
            <a:br/>
            <a:r>
              <a:t>plateformes d'apprentissage en ligne qui utilise l'IA pour adapter le contenu d'apprentissage aux</a:t>
            </a:r>
            <a:br/>
            <a:r>
              <a:t>besoins spécifiques de chaque étudiant. C’est en plein dans cette dynamique que Century Tech²⁴ </a:t>
            </a:r>
            <a:br/>
            <a:r>
              <a:t>utilise l'IA pour fournir un apprentissage personnalisé outre-manche.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545" y="859993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566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Le contexte du secteur financier au Royaume-Uni est un terreau fertile à l’implantation de l’IA.</a:t>
            </a:r>
            <a:br/>
            <a:r>
              <a:t>Très avancé avec un centre financier mondial et de nombreuses entreprises y utilisant l'IA pour</a:t>
            </a:r>
            <a:br/>
            <a:r>
              <a:t>améliorer leurs services, leur efficacité opérationnelle et les services aux clients, la</a:t>
            </a:r>
            <a:br/>
            <a:r>
              <a:t>Grande-Bretagne est un exemple de choix. L’un des cas d’école est l’entreprise Revolut, qui</a:t>
            </a:r>
            <a:br/>
            <a:r>
              <a:t>utilise l'IA pour offrir des services bancaires personnalisés.²⁵ Ils utilisent l'apprentissage</a:t>
            </a:r>
            <a:br/>
            <a:r>
              <a:t>automatique pour analyser les habitudes de dépenses des clients, ce qui leur permet de proposer</a:t>
            </a:r>
            <a:br/>
            <a:r>
              <a:t>des produits financiers adaptés aux besoins individuels. L'IA est également utilisée pour</a:t>
            </a:r>
            <a:br/>
            <a:r>
              <a:t>détecter les transactions frauduleuses et améliorer la sécurité des comptes clients. Ces</a:t>
            </a:r>
            <a:br/>
            <a:r>
              <a:t>améliorations contribuent à améliorer l'expérience utilisateur et à renforcer la confiance dans</a:t>
            </a:r>
            <a:br/>
            <a:r>
              <a:t>les services financiers en ligne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566147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 commerce électronique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40467"/>
            <a:ext cx="6858000" cy="6524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Ocado,²⁶ l'une des plus grandes entreprises de commerce électronique du Royaume-Uni, utilise l'IA</a:t>
            </a:r>
            <a:br/>
            <a:r>
              <a:t>pour optimiser ses opérations de stockage et de livraison. Ils ont développé un système de</a:t>
            </a:r>
            <a:br/>
            <a:r>
              <a:t>gestion d'entrepôt intelligent qui utilise l'IA pour prédire les besoins en stock et optimiser le</a:t>
            </a:r>
            <a:br/>
            <a:r>
              <a:t>placement des produits dans l'entrepôt.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9296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endnote1)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1</TotalTime>
  <Words>17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4</cp:revision>
  <dcterms:created xsi:type="dcterms:W3CDTF">2023-06-10T19:02:08Z</dcterms:created>
  <dcterms:modified xsi:type="dcterms:W3CDTF">2023-06-22T01:43:19Z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