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2023-06-20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3321384"/>
            <a:ext cx="6557819" cy="7898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/>
              <a:t>banner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banner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13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3</cp:revision>
  <dcterms:created xsi:type="dcterms:W3CDTF">2023-06-10T19:02:08Z</dcterms:created>
  <dcterms:modified xsi:type="dcterms:W3CDTF">2023-06-20T14:54:00Z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