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9" r:id="rId5"/>
    <p:sldId id="260" r:id="rId6"/>
    <p:sldId id="261" r:id="rId11"/>
  </p:sldIdLst>
  <p:sldSz cx="6858000" cy="9144000" type="letter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67C5B4"/>
    <a:srgbClr val="47929C"/>
    <a:srgbClr val="418998"/>
    <a:srgbClr val="4994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4660"/>
  </p:normalViewPr>
  <p:slideViewPr>
    <p:cSldViewPr snapToGrid="0">
      <p:cViewPr varScale="1">
        <p:scale>
          <a:sx n="84" d="100"/>
          <a:sy n="84" d="100"/>
        </p:scale>
        <p:origin x="30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10" Type="http://schemas.openxmlformats.org/officeDocument/2006/relationships/tableStyles" Target="tableStyles.xml"/><Relationship Id="rId11" Type="http://schemas.openxmlformats.org/officeDocument/2006/relationships/slide" Target="slides/slide3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mière p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374B503-46EA-FEF2-54E4-B0BD96FD00B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163195" y="182030"/>
            <a:ext cx="6531610" cy="2744469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8C037B1-0E01-E1A0-EEC2-E8C06C79E3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41265" y="2615892"/>
            <a:ext cx="1543050" cy="257956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FDCA904F-AFE4-4F4A-AA13-CC2FD407ABB0}" type="datetimeFigureOut">
              <a:rPr lang="fr-CA" smtClean="0"/>
              <a:pPr/>
              <a:t>2023-06-20</a:t>
            </a:fld>
            <a:endParaRPr lang="fr-CA" dirty="0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0EAD9BD2-37D2-3693-705E-9A6B46B9096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4497" y="1380242"/>
            <a:ext cx="3610852" cy="797759"/>
          </a:xfrm>
          <a:solidFill>
            <a:schemeClr val="accent5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fr-CA" dirty="0"/>
              <a:t>Cliquer pour insérer le titre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1FB32FAB-4E92-9944-9E63-E89A459F718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63195" y="1154867"/>
            <a:ext cx="2527995" cy="225375"/>
          </a:xfrm>
        </p:spPr>
        <p:txBody>
          <a:bodyPr>
            <a:normAutofit/>
          </a:bodyPr>
          <a:lstStyle>
            <a:lvl1pPr marL="0" indent="0" algn="l">
              <a:buNone/>
              <a:defRPr sz="1125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lvl="0"/>
            <a:r>
              <a:rPr lang="fr-FR" dirty="0"/>
              <a:t># de l’article</a:t>
            </a:r>
            <a:endParaRPr lang="fr-CA" dirty="0"/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147758C8-3AF0-5B34-23C4-61EBFFB4B71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4497" y="2243511"/>
            <a:ext cx="3610852" cy="319730"/>
          </a:xfrm>
          <a:solidFill>
            <a:srgbClr val="47929C"/>
          </a:solidFill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Insérer le sous-titre</a:t>
            </a:r>
            <a:endParaRPr lang="fr-CA" dirty="0"/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51EEF1EB-79BC-BB63-498D-4B8E8D718182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163513" y="3084945"/>
            <a:ext cx="6530975" cy="587702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46338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93A25B-1B21-A004-9917-060662301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782" y="200511"/>
            <a:ext cx="6567054" cy="789871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r>
              <a:rPr lang="fr-FR"/>
              <a:t>Modifiez le style du titre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D722237-7A6E-5D8C-7271-0EE5832AE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782" y="1152763"/>
            <a:ext cx="6567054" cy="779072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44599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EDF3B6-C2B8-BFB8-F3FD-211527581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090" y="172206"/>
            <a:ext cx="6557819" cy="789871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C574D0-EC9C-7FE4-5C1E-58F77CECF4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0090" y="1140479"/>
            <a:ext cx="3168073" cy="783131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7701EA3-341C-7B18-221D-B03ADEE1A1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539839" y="1140480"/>
            <a:ext cx="3168072" cy="78313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75954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7701A1-1C9A-EC92-1A1A-2131FFFEF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473" y="142706"/>
            <a:ext cx="6567054" cy="1767417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9E95A78-E668-A702-DC72-A6995C7F83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0856" y="2048091"/>
            <a:ext cx="3230472" cy="947881"/>
          </a:xfrm>
        </p:spPr>
        <p:txBody>
          <a:bodyPr anchor="b"/>
          <a:lstStyle>
            <a:lvl1pPr marL="0" indent="0">
              <a:buNone/>
              <a:defRPr sz="1350" b="1">
                <a:solidFill>
                  <a:schemeClr val="accent5">
                    <a:lumMod val="75000"/>
                  </a:schemeClr>
                </a:solidFill>
              </a:defRPr>
            </a:lvl1pPr>
            <a:lvl2pPr marL="257168" indent="0">
              <a:buNone/>
              <a:defRPr sz="1125" b="1"/>
            </a:lvl2pPr>
            <a:lvl3pPr marL="514337" indent="0">
              <a:buNone/>
              <a:defRPr sz="1013" b="1"/>
            </a:lvl3pPr>
            <a:lvl4pPr marL="771506" indent="0">
              <a:buNone/>
              <a:defRPr sz="900" b="1"/>
            </a:lvl4pPr>
            <a:lvl5pPr marL="1028675" indent="0">
              <a:buNone/>
              <a:defRPr sz="900" b="1"/>
            </a:lvl5pPr>
            <a:lvl6pPr marL="1285843" indent="0">
              <a:buNone/>
              <a:defRPr sz="900" b="1"/>
            </a:lvl6pPr>
            <a:lvl7pPr marL="1543012" indent="0">
              <a:buNone/>
              <a:defRPr sz="900" b="1"/>
            </a:lvl7pPr>
            <a:lvl8pPr marL="1800180" indent="0">
              <a:buNone/>
              <a:defRPr sz="900" b="1"/>
            </a:lvl8pPr>
            <a:lvl9pPr marL="2057348" indent="0">
              <a:buNone/>
              <a:defRPr sz="9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107A842-0E69-2999-C27C-0BE5C1D22E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0856" y="3133940"/>
            <a:ext cx="3230472" cy="586735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F30CF66-BFD9-82B3-0C61-5D8AF4A9C3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69555" y="2048089"/>
            <a:ext cx="3230472" cy="947881"/>
          </a:xfrm>
        </p:spPr>
        <p:txBody>
          <a:bodyPr anchor="b"/>
          <a:lstStyle>
            <a:lvl1pPr marL="0" indent="0">
              <a:buNone/>
              <a:defRPr sz="1350" b="1">
                <a:solidFill>
                  <a:schemeClr val="accent5">
                    <a:lumMod val="75000"/>
                  </a:schemeClr>
                </a:solidFill>
              </a:defRPr>
            </a:lvl1pPr>
            <a:lvl2pPr marL="257168" indent="0">
              <a:buNone/>
              <a:defRPr sz="1125" b="1"/>
            </a:lvl2pPr>
            <a:lvl3pPr marL="514337" indent="0">
              <a:buNone/>
              <a:defRPr sz="1013" b="1"/>
            </a:lvl3pPr>
            <a:lvl4pPr marL="771506" indent="0">
              <a:buNone/>
              <a:defRPr sz="900" b="1"/>
            </a:lvl4pPr>
            <a:lvl5pPr marL="1028675" indent="0">
              <a:buNone/>
              <a:defRPr sz="900" b="1"/>
            </a:lvl5pPr>
            <a:lvl6pPr marL="1285843" indent="0">
              <a:buNone/>
              <a:defRPr sz="900" b="1"/>
            </a:lvl6pPr>
            <a:lvl7pPr marL="1543012" indent="0">
              <a:buNone/>
              <a:defRPr sz="900" b="1"/>
            </a:lvl7pPr>
            <a:lvl8pPr marL="1800180" indent="0">
              <a:buNone/>
              <a:defRPr sz="900" b="1"/>
            </a:lvl8pPr>
            <a:lvl9pPr marL="2057348" indent="0">
              <a:buNone/>
              <a:defRPr sz="9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FF9E314-DE1D-4A83-C9C6-0B2A8BD532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469555" y="3133940"/>
            <a:ext cx="3242972" cy="586735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09796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E56070-62B6-0967-2212-684FDA4BA1B0}"/>
              </a:ext>
            </a:extLst>
          </p:cNvPr>
          <p:cNvSpPr>
            <a:spLocks noGrp="1"/>
          </p:cNvSpPr>
          <p:nvPr>
            <p:ph type="title"/>
          </p:nvPr>
        </p:nvSpPr>
        <p:spPr>
          <a:blipFill>
            <a:blip r:embed="rId2"/>
            <a:stretch>
              <a:fillRect/>
            </a:stretch>
          </a:blipFill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57972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E56070-62B6-0967-2212-684FDA4BA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090" y="201960"/>
            <a:ext cx="6557819" cy="789871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CA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AEF1DFC-7B44-C991-9AA9-387C12187C9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50090" y="1203960"/>
            <a:ext cx="6557819" cy="773807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49851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E2F5D60-4A1E-F255-E927-237C2EF830A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76822" y="721787"/>
            <a:ext cx="6232922" cy="77343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1876059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2E6D119-AAD5-9D50-0741-FC7320B44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545" y="486838"/>
            <a:ext cx="6557819" cy="7898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  <a:endParaRPr lang="fr-CA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3823204-99D7-5A7E-47A7-4254E12DD5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1397479"/>
            <a:ext cx="5915025" cy="6838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fr-CA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32FA335-E5A1-98CB-C7AB-53E15696A3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8" y="8475137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fld id="{FDCA904F-AFE4-4F4A-AA13-CC2FD407ABB0}" type="datetimeFigureOut">
              <a:rPr lang="fr-CA" smtClean="0"/>
              <a:pPr/>
              <a:t>2023-06-20</a:t>
            </a:fld>
            <a:endParaRPr lang="fr-CA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41959EB-6825-0DDF-5826-56198D4B77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71713" y="8475137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5F7B01E-879D-F0C9-950F-0C621E2975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43463" y="8475137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298C9D-C79B-4F39-BDC2-AA426541C3E9}" type="slidenum">
              <a:rPr lang="fr-CA" smtClean="0"/>
              <a:t>‹n°›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935594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0" r:id="rId2"/>
    <p:sldLayoutId id="2147483652" r:id="rId3"/>
    <p:sldLayoutId id="2147483653" r:id="rId4"/>
    <p:sldLayoutId id="2147483654" r:id="rId5"/>
    <p:sldLayoutId id="2147483658" r:id="rId6"/>
    <p:sldLayoutId id="2147483655" r:id="rId7"/>
  </p:sldLayoutIdLst>
  <p:txStyles>
    <p:titleStyle>
      <a:lvl1pPr algn="l" defTabSz="514337" rtl="0" eaLnBrk="1" latinLnBrk="0" hangingPunct="1">
        <a:lnSpc>
          <a:spcPct val="90000"/>
        </a:lnSpc>
        <a:spcBef>
          <a:spcPct val="0"/>
        </a:spcBef>
        <a:buNone/>
        <a:defRPr sz="2475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28585" indent="-128585" algn="l" defTabSz="514337" rtl="0" eaLnBrk="1" latinLnBrk="0" hangingPunct="1">
        <a:lnSpc>
          <a:spcPct val="90000"/>
        </a:lnSpc>
        <a:spcBef>
          <a:spcPts val="563"/>
        </a:spcBef>
        <a:buClr>
          <a:schemeClr val="accent2"/>
        </a:buClr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54" indent="-128585" algn="l" defTabSz="514337" rtl="0" eaLnBrk="1" latinLnBrk="0" hangingPunct="1">
        <a:lnSpc>
          <a:spcPct val="90000"/>
        </a:lnSpc>
        <a:spcBef>
          <a:spcPts val="281"/>
        </a:spcBef>
        <a:buClr>
          <a:schemeClr val="accent5"/>
        </a:buClr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22" indent="-128585" algn="l" defTabSz="514337" rtl="0" eaLnBrk="1" latinLnBrk="0" hangingPunct="1">
        <a:lnSpc>
          <a:spcPct val="90000"/>
        </a:lnSpc>
        <a:spcBef>
          <a:spcPts val="281"/>
        </a:spcBef>
        <a:buClr>
          <a:schemeClr val="accent6"/>
        </a:buClr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091" indent="-128585" algn="l" defTabSz="514337" rtl="0" eaLnBrk="1" latinLnBrk="0" hangingPunct="1">
        <a:lnSpc>
          <a:spcPct val="90000"/>
        </a:lnSpc>
        <a:spcBef>
          <a:spcPts val="281"/>
        </a:spcBef>
        <a:buClr>
          <a:schemeClr val="accent6">
            <a:lumMod val="60000"/>
            <a:lumOff val="40000"/>
          </a:schemeClr>
        </a:buClr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59" indent="-128585" algn="l" defTabSz="514337" rtl="0" eaLnBrk="1" latinLnBrk="0" hangingPunct="1">
        <a:lnSpc>
          <a:spcPct val="90000"/>
        </a:lnSpc>
        <a:spcBef>
          <a:spcPts val="281"/>
        </a:spcBef>
        <a:buClr>
          <a:schemeClr val="accent6">
            <a:lumMod val="40000"/>
            <a:lumOff val="60000"/>
          </a:schemeClr>
        </a:buClr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28" indent="-128585" algn="l" defTabSz="514337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596" indent="-128585" algn="l" defTabSz="514337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765" indent="-128585" algn="l" defTabSz="514337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34" indent="-128585" algn="l" defTabSz="514337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68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37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06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675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43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12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180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348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tags" Target="../tags/tag2.xml"/><Relationship Id="rId3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4619127E-9765-95E1-F6E7-3CB507CCD9A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bIns="0">
            <a:normAutofit/>
          </a:bodyPr>
          <a:lstStyle/>
          <a:p>
            <a:r>
              <a:rPr lang="fr-CA" sz="2000" dirty="0"/>
              <a:t>Titre </a:t>
            </a:r>
            <a:r>
              <a:rPr lang="fr-CA" sz="2000"/>
              <a:t>de l’article</a:t>
            </a:r>
            <a:endParaRPr lang="fr-CA" sz="2000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4AA2AF7-DF87-84DB-E25F-821552457CF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10000"/>
          </a:bodyPr>
          <a:lstStyle/>
          <a:p>
            <a:endParaRPr lang="fr-CA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6D44F36-C9AE-4AF8-FECA-6EE13F8B901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bIns="0">
            <a:normAutofit/>
          </a:bodyPr>
          <a:lstStyle/>
          <a:p>
            <a:r>
              <a:rPr lang="fr-CA" sz="1100" dirty="0"/>
              <a:t>Sous-titre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0927349-1CEC-B0C0-DC6B-F786491A75C6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10617" y="8815138"/>
            <a:ext cx="2739814" cy="257386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normAutofit fontScale="62500" lnSpcReduction="20000"/>
          </a:bodyPr>
          <a:lstStyle/>
          <a:p>
            <a:pPr marL="0" indent="0" algn="ctr">
              <a:buNone/>
            </a:pPr>
            <a:r>
              <a:rPr lang="fr-CA" sz="1800" dirty="0"/>
              <a:t>Centre d’Innovation Numérique (CIN)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BDD9DAA-E3BE-F4DF-2D0D-025DF9180E00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5967307" y="8771467"/>
            <a:ext cx="311573" cy="257386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normAutofit fontScale="62500" lnSpcReduction="20000"/>
          </a:bodyPr>
          <a:lstStyle/>
          <a:p>
            <a:pPr algn="l"/>
            <a:r>
              <a:rPr lang="fr-CA" sz="2000" dirty="0">
                <a:solidFill>
                  <a:schemeClr val="accent5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DA4E421B-11A3-6F02-9FCE-F06DFBD9EFE3}"/>
              </a:ext>
            </a:extLst>
          </p:cNvPr>
          <p:cNvSpPr txBox="1">
            <a:spLocks/>
          </p:cNvSpPr>
          <p:nvPr/>
        </p:nvSpPr>
        <p:spPr>
          <a:xfrm>
            <a:off x="150090" y="3321384"/>
            <a:ext cx="6557819" cy="789871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vert="horz" lIns="91440" tIns="45720" rIns="91440" bIns="45720" rtlCol="0" anchor="ctr">
            <a:normAutofit/>
          </a:bodyPr>
          <a:lstStyle>
            <a:lvl1pPr defTabSz="514337">
              <a:lnSpc>
                <a:spcPct val="90000"/>
              </a:lnSpc>
              <a:spcBef>
                <a:spcPct val="0"/>
              </a:spcBef>
              <a:buNone/>
              <a:defRPr sz="2475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A"/>
              <a:t>banner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445847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6D4E87-2BC6-989D-C31B-C94C23654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545" y="250000"/>
            <a:ext cx="6557819" cy="789871"/>
          </a:xfrm>
        </p:spPr>
        <p:txBody>
          <a:bodyPr/>
          <a:lstStyle/>
          <a:p>
            <a:r>
              <a:t>France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1189871"/>
            <a:ext cx="68580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 b="1">
                <a:solidFill>
                  <a:schemeClr val="accent6"/>
                </a:solidFill>
              </a:defRPr>
            </a:pPr>
            <a:r>
              <a:t>Introduction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555631"/>
            <a:ext cx="6858000" cy="84636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/>
            </a:pPr>
            <a:r>
              <a:t>La France est un beau pays! La France est un beau pays! La France est un beau pays! La France est</a:t>
            </a:r>
            <a:br/>
            <a:r>
              <a:t>un beau pays! La France est un beau pays! La France est un beau pays! La France est un beau pays!</a:t>
            </a:r>
            <a:br/>
            <a:r>
              <a:t>La France est un beau pays! La France est un beau pays! La France est un beau pays! La France est</a:t>
            </a:r>
            <a:br/>
            <a:r>
              <a:t>un beau pays! La France est un beau pays! La France est un beau pays! La France est un beau pays!</a:t>
            </a:r>
            <a:br/>
          </a:p>
        </p:txBody>
      </p:sp>
      <p:sp>
        <p:nvSpPr>
          <p:cNvPr id="5" name="TextBox 4"/>
          <p:cNvSpPr txBox="1"/>
          <p:nvPr/>
        </p:nvSpPr>
        <p:spPr>
          <a:xfrm>
            <a:off x="0" y="2401999"/>
            <a:ext cx="68580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 b="1">
                <a:solidFill>
                  <a:schemeClr val="accent6"/>
                </a:solidFill>
              </a:defRPr>
            </a:pPr>
            <a:r>
              <a:t>Description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2767759"/>
            <a:ext cx="6858000" cy="10504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/>
            </a:pPr>
            <a:r>
              <a:t>La France est vraiment un super beau pays! La France est vraiment un super beau pays! La France</a:t>
            </a:r>
            <a:br/>
            <a:r>
              <a:t>est vraiment un super beau pays! La France est vraiment un super beau pays! La France est</a:t>
            </a:r>
            <a:br/>
            <a:r>
              <a:t>vraiment un super beau pays! La France est vraiment un super beau pays! La France est vraiment un</a:t>
            </a:r>
            <a:br/>
            <a:r>
              <a:t>super beau pays! La France est vraiment un super beau pays! La France est vraiment un super beau</a:t>
            </a:r>
            <a:br/>
            <a:r>
              <a:t>pays! La France est vraiment un super beau pays! La France est vraiment un super beau pays! La</a:t>
            </a:r>
            <a:br/>
            <a:r>
              <a:t>France est vraiment un super beau pays! 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86D4E87-2BC6-989D-C31B-C94C23654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545" y="3968221"/>
            <a:ext cx="6557819" cy="789871"/>
          </a:xfrm>
        </p:spPr>
        <p:txBody>
          <a:bodyPr/>
          <a:lstStyle/>
          <a:p>
            <a:r>
              <a:t>Australie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4908092"/>
            <a:ext cx="6858000" cy="8924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/>
            </a:pPr>
            <a:r>
              <a:t>L'allemagne est un beau pays! L'allemagne est un beau pays! L'allemagne est un beau pays!</a:t>
            </a:r>
            <a:br/>
            <a:r>
              <a:t>L'allemagne est un beau pays! L'allemagne est un beau pays! L'allemagne est un beau pays!</a:t>
            </a:r>
            <a:br/>
            <a:r>
              <a:t>L'allemagne est un beau pays! L'allemagne est un beau pays! L'allemagne est un beau pays!</a:t>
            </a:r>
            <a:br/>
            <a:r>
              <a:t>L'allemagne est un beau pays! L'allemagne est un beau pays! L'allemagne est un beau pays!</a:t>
            </a:r>
            <a:br/>
            <a:r>
              <a:t>L'allemagne est un beau pays! L'allemagne est un beau pays! 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86D4E87-2BC6-989D-C31B-C94C23654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545" y="5950546"/>
            <a:ext cx="6557819" cy="789871"/>
          </a:xfrm>
        </p:spPr>
        <p:txBody>
          <a:bodyPr/>
          <a:lstStyle/>
          <a:p>
            <a:r>
              <a:t>Canada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6890417"/>
            <a:ext cx="6858000" cy="8924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/>
            </a:pPr>
            <a:r>
              <a:t>L'allemagne est un beau pays! L'allemagne est un beau pays! L'allemagne est un beau pays!</a:t>
            </a:r>
            <a:br/>
            <a:r>
              <a:t>L'allemagne est un beau pays! L'allemagne est un beau pays! L'allemagne est un beau pays!</a:t>
            </a:r>
            <a:br/>
            <a:r>
              <a:t>L'allemagne est un beau pays! L'allemagne est un beau pays! L'allemagne est un beau pays!</a:t>
            </a:r>
            <a:br/>
            <a:r>
              <a:t>L'allemagne est un beau pays! L'allemagne est un beau pays! L'allemagne est un beau pays!</a:t>
            </a:r>
            <a:br/>
            <a:r>
              <a:t>L'allemagne est un beau pays! L'allemagne est un beau pays! 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86D4E87-2BC6-989D-C31B-C94C23654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545" y="7932871"/>
            <a:ext cx="6557819" cy="789871"/>
          </a:xfrm>
        </p:spPr>
        <p:txBody>
          <a:bodyPr/>
          <a:lstStyle/>
          <a:p>
            <a:r>
              <a:t>Kenya</a:t>
            </a:r>
          </a:p>
        </p:txBody>
      </p:sp>
    </p:spTree>
    <p:extLst>
      <p:ext uri="{BB962C8B-B14F-4D97-AF65-F5344CB8AC3E}">
        <p14:creationId xmlns:p14="http://schemas.microsoft.com/office/powerpoint/2010/main" val="2707958192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0" y="0"/>
            <a:ext cx="6858000" cy="8924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/>
            </a:pPr>
            <a:r>
              <a:t>L'allemagne est un beau pays! L'allemagne est un beau pays! L'allemagne est un beau pays!</a:t>
            </a:r>
            <a:br/>
            <a:r>
              <a:t>L'allemagne est un beau pays! L'allemagne est un beau pays! L'allemagne est un beau pays!</a:t>
            </a:r>
            <a:br/>
            <a:r>
              <a:t>L'allemagne est un beau pays! L'allemagne est un beau pays! L'allemagne est un beau pays!</a:t>
            </a:r>
            <a:br/>
            <a:r>
              <a:t>L'allemagne est un beau pays! L'allemagne est un beau pays! L'allemagne est un beau pays!</a:t>
            </a:r>
            <a:br/>
            <a:r>
              <a:t>L'allemagne est un beau pays! L'allemagne est un beau pays!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45" y="1042454"/>
            <a:ext cx="6557819" cy="789871"/>
          </a:xfrm>
        </p:spPr>
        <p:txBody>
          <a:bodyPr/>
          <a:lstStyle/>
          <a:p>
            <a:r>
              <a:t>Belgique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982325"/>
            <a:ext cx="6858000" cy="8924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/>
            </a:pPr>
            <a:r>
              <a:t>L'allemagne est un beau pays! L'allemagne est un beau pays! L'allemagne est un beau pays!</a:t>
            </a:r>
            <a:br/>
            <a:r>
              <a:t>L'allemagne est un beau pays! L'allemagne est un beau pays! L'allemagne est un beau pays!</a:t>
            </a:r>
            <a:br/>
            <a:r>
              <a:t>L'allemagne est un beau pays! L'allemagne est un beau pays! L'allemagne est un beau pays!</a:t>
            </a:r>
            <a:br/>
            <a:r>
              <a:t>L'allemagne est un beau pays! L'allemagne est un beau pays! L'allemagne est un beau pays!</a:t>
            </a:r>
            <a:br/>
            <a:r>
              <a:t>L'allemagne est un beau pays! L'allemagne est un beau pays! 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heme/theme1.xml><?xml version="1.0" encoding="utf-8"?>
<a:theme xmlns:a="http://schemas.openxmlformats.org/drawingml/2006/main" name="Thème Office">
  <a:themeElements>
    <a:clrScheme name="Palette CIN">
      <a:dk1>
        <a:sysClr val="windowText" lastClr="000000"/>
      </a:dk1>
      <a:lt1>
        <a:sysClr val="window" lastClr="FFFFFF"/>
      </a:lt1>
      <a:dk2>
        <a:srgbClr val="5A5B5B"/>
      </a:dk2>
      <a:lt2>
        <a:srgbClr val="E7E6E6"/>
      </a:lt2>
      <a:accent1>
        <a:srgbClr val="265C84"/>
      </a:accent1>
      <a:accent2>
        <a:srgbClr val="F7D777"/>
      </a:accent2>
      <a:accent3>
        <a:srgbClr val="A5A5A5"/>
      </a:accent3>
      <a:accent4>
        <a:srgbClr val="F4C34C"/>
      </a:accent4>
      <a:accent5>
        <a:srgbClr val="3D80AA"/>
      </a:accent5>
      <a:accent6>
        <a:srgbClr val="67C5B4"/>
      </a:accent6>
      <a:hlink>
        <a:srgbClr val="30AA93"/>
      </a:hlink>
      <a:folHlink>
        <a:srgbClr val="DA8F8F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vert="horz" lIns="91440" tIns="45720" rIns="91440" bIns="45720" rtlCol="0">
        <a:normAutofit lnSpcReduction="10000"/>
      </a:bodyPr>
      <a:lstStyle>
        <a:defPPr algn="l">
          <a:defRPr sz="2000" dirty="0" smtClean="0">
            <a:solidFill>
              <a:schemeClr val="accent5">
                <a:lumMod val="7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Gabarit article de veille format word.potx" id="{BE96FD01-E9DC-4938-B0BB-B3EB2CD62B85}" vid="{E12CE551-ED92-4FA6-9860-E4E3DE5C0E7E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02947A9A1BFB64E940A6360D3C2E9FF" ma:contentTypeVersion="15" ma:contentTypeDescription="Crée un document." ma:contentTypeScope="" ma:versionID="ab003bcfa122b52dea7dac2dc4c56070">
  <xsd:schema xmlns:xsd="http://www.w3.org/2001/XMLSchema" xmlns:xs="http://www.w3.org/2001/XMLSchema" xmlns:p="http://schemas.microsoft.com/office/2006/metadata/properties" xmlns:ns2="81c9f6d7-38be-4b6f-ac7a-53278e4778cd" xmlns:ns3="562370e7-b28b-48b8-b232-8034dde365ed" targetNamespace="http://schemas.microsoft.com/office/2006/metadata/properties" ma:root="true" ma:fieldsID="55310cbb28621703c25a0ab43cf87825" ns2:_="" ns3:_="">
    <xsd:import namespace="81c9f6d7-38be-4b6f-ac7a-53278e4778cd"/>
    <xsd:import namespace="562370e7-b28b-48b8-b232-8034dde365e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c9f6d7-38be-4b6f-ac7a-53278e4778c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9" nillable="true" ma:taxonomy="true" ma:internalName="lcf76f155ced4ddcb4097134ff3c332f" ma:taxonomyFieldName="MediaServiceImageTags" ma:displayName="Balises d’images" ma:readOnly="false" ma:fieldId="{5cf76f15-5ced-4ddc-b409-7134ff3c332f}" ma:taxonomyMulti="true" ma:sspId="dd77086a-2531-4352-ad34-78fda1dd9b7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21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2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2370e7-b28b-48b8-b232-8034dde365e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5814df3c-ecd8-48a0-baf1-1e2ca48c24eb}" ma:internalName="TaxCatchAll" ma:showField="CatchAllData" ma:web="562370e7-b28b-48b8-b232-8034dde365e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1c9f6d7-38be-4b6f-ac7a-53278e4778cd">
      <Terms xmlns="http://schemas.microsoft.com/office/infopath/2007/PartnerControls"/>
    </lcf76f155ced4ddcb4097134ff3c332f>
    <TaxCatchAll xmlns="562370e7-b28b-48b8-b232-8034dde365ed" xsi:nil="true"/>
  </documentManagement>
</p:properties>
</file>

<file path=customXml/itemProps1.xml><?xml version="1.0" encoding="utf-8"?>
<ds:datastoreItem xmlns:ds="http://schemas.openxmlformats.org/officeDocument/2006/customXml" ds:itemID="{4E8F74D5-47AA-4DAD-A3A5-90C8113106B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1065811-FE0D-4D15-8CA7-D9C0C1B9452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c9f6d7-38be-4b6f-ac7a-53278e4778cd"/>
    <ds:schemaRef ds:uri="562370e7-b28b-48b8-b232-8034dde365e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B088F19-0CAF-4A60-81E5-18DF993328EF}">
  <ds:schemaRefs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terms/"/>
    <ds:schemaRef ds:uri="http://purl.org/dc/elements/1.1/"/>
    <ds:schemaRef ds:uri="http://purl.org/dc/dcmitype/"/>
    <ds:schemaRef ds:uri="562370e7-b28b-48b8-b232-8034dde365ed"/>
    <ds:schemaRef ds:uri="81c9f6d7-38be-4b6f-ac7a-53278e4778cd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Gabarit_Word</Template>
  <TotalTime>0</TotalTime>
  <Words>13</Words>
  <Application>Microsoft Macintosh PowerPoint</Application>
  <PresentationFormat>Format Lettre (8,5 x 11 po)</PresentationFormat>
  <Paragraphs>6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5" baseType="lpstr">
      <vt:lpstr>Arial</vt:lpstr>
      <vt:lpstr>Century Gothic</vt:lpstr>
      <vt:lpstr>Thème Office</vt:lpstr>
      <vt:lpstr>Présentation PowerPoint</vt:lpstr>
      <vt:lpstr>banner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Tremblay, Arnaud</dc:creator>
  <cp:lastModifiedBy>Arnaud Tremblay 01</cp:lastModifiedBy>
  <cp:revision>3</cp:revision>
  <dcterms:created xsi:type="dcterms:W3CDTF">2023-06-10T19:02:08Z</dcterms:created>
  <dcterms:modified xsi:type="dcterms:W3CDTF">2023-06-20T14:54:00Z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0x010100502947A9A1BFB64E940A6360D3C2E9FF</vt:lpwstr>
  </property>
  <property fmtid="{D5CDD505-2E9C-101B-9397-08002B2CF9AE}" pid="3" name="MediaServiceImageTags">
    <vt:lpwstr/>
  </property>
</Properties>
</file>