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7C5B4"/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2023-06-20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3" y="3084945"/>
            <a:ext cx="6530975" cy="58770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00511"/>
            <a:ext cx="6567054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152763"/>
            <a:ext cx="6567054" cy="779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72206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1140479"/>
            <a:ext cx="3168073" cy="783131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1140480"/>
            <a:ext cx="3168072" cy="78313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42706"/>
            <a:ext cx="6567054" cy="1767417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2048091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3133940"/>
            <a:ext cx="3230472" cy="58673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204808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3133940"/>
            <a:ext cx="3242972" cy="586735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797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0"/>
            <a:ext cx="6557819" cy="78987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0090" y="1203960"/>
            <a:ext cx="6557819" cy="77380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F5D60-4A1E-F255-E927-237C2EF830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6822" y="721787"/>
            <a:ext cx="6232922" cy="7734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7605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2023-06-20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5" r:id="rId7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19127E-9765-95E1-F6E7-3CB507CCD9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bIns="0">
            <a:normAutofit/>
          </a:bodyPr>
          <a:lstStyle/>
          <a:p>
            <a:r>
              <a:rPr lang="fr-CA" sz="2000" dirty="0"/>
              <a:t>Titre </a:t>
            </a:r>
            <a:r>
              <a:rPr lang="fr-CA" sz="2000"/>
              <a:t>de l’article</a:t>
            </a:r>
            <a:endParaRPr lang="fr-CA" sz="2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AA2AF7-DF87-84DB-E25F-821552457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D44F36-C9AE-4AF8-FECA-6EE13F8B90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bIns="0">
            <a:normAutofit/>
          </a:bodyPr>
          <a:lstStyle/>
          <a:p>
            <a:r>
              <a:rPr lang="fr-CA" sz="1100" dirty="0"/>
              <a:t>Sous-titre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927349-1CEC-B0C0-DC6B-F786491A75C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0617" y="8815138"/>
            <a:ext cx="2739814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marL="0" indent="0" algn="ctr">
              <a:buNone/>
            </a:pPr>
            <a:r>
              <a:rPr lang="fr-CA" sz="1800" dirty="0"/>
              <a:t>Centre d’Innovation Numérique (CIN)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DD9DAA-E3BE-F4DF-2D0D-025DF9180E0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7307" y="8771467"/>
            <a:ext cx="311573" cy="2573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 fontScale="62500" lnSpcReduction="20000"/>
          </a:bodyPr>
          <a:lstStyle/>
          <a:p>
            <a:pPr algn="l"/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4E421B-11A3-6F02-9FCE-F06DFBD9EFE3}"/>
              </a:ext>
            </a:extLst>
          </p:cNvPr>
          <p:cNvSpPr txBox="1">
            <a:spLocks/>
          </p:cNvSpPr>
          <p:nvPr/>
        </p:nvSpPr>
        <p:spPr>
          <a:xfrm>
            <a:off x="150090" y="3321384"/>
            <a:ext cx="6557819" cy="7898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lvl1pPr defTabSz="514337">
              <a:lnSpc>
                <a:spcPct val="90000"/>
              </a:lnSpc>
              <a:spcBef>
                <a:spcPct val="0"/>
              </a:spcBef>
              <a:buNone/>
              <a:defRPr sz="2475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/>
              <a:t>banner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1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France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530000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5760"/>
            <a:ext cx="6858000" cy="846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  <a:r>
              <a:t>La France est un beau pays! La France est un beau pays! La France est un beau pays! La France est</a:t>
            </a:r>
            <a:br/>
            <a:r>
              <a:t>un beau pays! La France est un beau pays! La France est un beau pays! La France est un beau pays!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38545" y="1742128"/>
            <a:ext cx="6858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07888"/>
            <a:ext cx="6858000" cy="1050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La France est vraiment un super beau pays! La France est vraiment un super beau pays! La France</a:t>
            </a:r>
            <a:br/>
            <a:r>
              <a:t>est vraiment un super beau pays! La France est vraiment un super beau pays! La France est</a:t>
            </a:r>
            <a:br/>
            <a:r>
              <a:t>vraiment un super beau pays! La France est vraiment un super beau pays! La France est vraiment un</a:t>
            </a:r>
            <a:br/>
            <a:r>
              <a:t>super beau pays! La France est vraiment un super beau pays! La France est vraiment un super beau</a:t>
            </a:r>
            <a:br/>
            <a:r>
              <a:t>pays! La France est vraiment un super beau pays! La France est vraiment un super beau pays! La</a:t>
            </a:r>
            <a:br/>
            <a:r>
              <a:t>France est vraiment un super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317335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Australie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588350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495804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Canada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10804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581825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Kenya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233258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6D4E87-2BC6-989D-C31B-C94C2365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7140712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Belgique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7555712"/>
            <a:ext cx="6858000" cy="8924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L'allemagne est un beau pays!</a:t>
            </a:r>
            <a:br/>
            <a:r>
              <a:t>L'allemagne est un beau pays! L'allemagne est un beau pays! </a:t>
            </a:r>
          </a:p>
        </p:txBody>
      </p:sp>
    </p:spTree>
    <p:extLst>
      <p:ext uri="{BB962C8B-B14F-4D97-AF65-F5344CB8AC3E}">
        <p14:creationId xmlns:p14="http://schemas.microsoft.com/office/powerpoint/2010/main" val="2707958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 article de veille format word.potx" id="{BE96FD01-E9DC-4938-B0BB-B3EB2CD62B85}" vid="{E12CE551-ED92-4FA6-9860-E4E3DE5C0E7E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Props1.xml><?xml version="1.0" encoding="utf-8"?>
<ds:datastoreItem xmlns:ds="http://schemas.openxmlformats.org/officeDocument/2006/customXml" ds:itemID="{4E8F74D5-47AA-4DAD-A3A5-90C8113106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065811-FE0D-4D15-8CA7-D9C0C1B9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88F19-0CAF-4A60-81E5-18DF993328EF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purl.org/dc/dcmitype/"/>
    <ds:schemaRef ds:uri="562370e7-b28b-48b8-b232-8034dde365ed"/>
    <ds:schemaRef ds:uri="81c9f6d7-38be-4b6f-ac7a-53278e4778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Gabarit_Word</Template>
  <TotalTime>0</TotalTime>
  <Words>13</Words>
  <Application>Microsoft Macintosh PowerPoint</Application>
  <PresentationFormat>Format Lettre (8,5 x 11 po)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Présentation PowerPoint</vt:lpstr>
      <vt:lpstr>banner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Tremblay, Arnaud</dc:creator>
  <cp:lastModifiedBy>Arnaud Tremblay 01</cp:lastModifiedBy>
  <cp:revision>3</cp:revision>
  <dcterms:created xsi:type="dcterms:W3CDTF">2023-06-10T19:02:08Z</dcterms:created>
  <dcterms:modified xsi:type="dcterms:W3CDTF">2023-06-20T14:54:00Z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  <property fmtid="{D5CDD505-2E9C-101B-9397-08002B2CF9AE}" pid="3" name="MediaServiceImageTags">
    <vt:lpwstr/>
  </property>
</Properties>
</file>